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b="0" baseline="0" cap="none" i="0" spc="0" strike="noStrike" sz="4200" u="none" kumimoji="0" normalizeH="0">
        <a:ln>
          <a:noFill/>
        </a:ln>
        <a:solidFill>
          <a:srgbClr val="FFFFFF"/>
        </a:solidFill>
        <a:effectLst/>
        <a:uFillTx/>
        <a:latin typeface="+mn-lt"/>
        <a:ea typeface="+mn-ea"/>
        <a:cs typeface="+mn-cs"/>
        <a:sym typeface="Gill Sans"/>
      </a:defRPr>
    </a:lvl1pPr>
    <a:lvl2pPr marL="0" marR="0" indent="342900" algn="ctr" defTabSz="584200" rtl="0" fontAlgn="auto" latinLnBrk="0" hangingPunct="0">
      <a:lnSpc>
        <a:spcPct val="100000"/>
      </a:lnSpc>
      <a:spcBef>
        <a:spcPts val="0"/>
      </a:spcBef>
      <a:spcAft>
        <a:spcPts val="0"/>
      </a:spcAft>
      <a:buClrTx/>
      <a:buSzTx/>
      <a:buFontTx/>
      <a:buNone/>
      <a:tabLst/>
      <a:defRPr b="0" baseline="0" cap="none" i="0" spc="0" strike="noStrike" sz="4200" u="none" kumimoji="0" normalizeH="0">
        <a:ln>
          <a:noFill/>
        </a:ln>
        <a:solidFill>
          <a:srgbClr val="FFFFFF"/>
        </a:solidFill>
        <a:effectLst/>
        <a:uFillTx/>
        <a:latin typeface="+mn-lt"/>
        <a:ea typeface="+mn-ea"/>
        <a:cs typeface="+mn-cs"/>
        <a:sym typeface="Gill Sans"/>
      </a:defRPr>
    </a:lvl2pPr>
    <a:lvl3pPr marL="0" marR="0" indent="685800" algn="ctr" defTabSz="584200" rtl="0" fontAlgn="auto" latinLnBrk="0" hangingPunct="0">
      <a:lnSpc>
        <a:spcPct val="100000"/>
      </a:lnSpc>
      <a:spcBef>
        <a:spcPts val="0"/>
      </a:spcBef>
      <a:spcAft>
        <a:spcPts val="0"/>
      </a:spcAft>
      <a:buClrTx/>
      <a:buSzTx/>
      <a:buFontTx/>
      <a:buNone/>
      <a:tabLst/>
      <a:defRPr b="0" baseline="0" cap="none" i="0" spc="0" strike="noStrike" sz="4200" u="none" kumimoji="0" normalizeH="0">
        <a:ln>
          <a:noFill/>
        </a:ln>
        <a:solidFill>
          <a:srgbClr val="FFFFFF"/>
        </a:solidFill>
        <a:effectLst/>
        <a:uFillTx/>
        <a:latin typeface="+mn-lt"/>
        <a:ea typeface="+mn-ea"/>
        <a:cs typeface="+mn-cs"/>
        <a:sym typeface="Gill Sans"/>
      </a:defRPr>
    </a:lvl3pPr>
    <a:lvl4pPr marL="0" marR="0" indent="1028700" algn="ctr" defTabSz="584200" rtl="0" fontAlgn="auto" latinLnBrk="0" hangingPunct="0">
      <a:lnSpc>
        <a:spcPct val="100000"/>
      </a:lnSpc>
      <a:spcBef>
        <a:spcPts val="0"/>
      </a:spcBef>
      <a:spcAft>
        <a:spcPts val="0"/>
      </a:spcAft>
      <a:buClrTx/>
      <a:buSzTx/>
      <a:buFontTx/>
      <a:buNone/>
      <a:tabLst/>
      <a:defRPr b="0" baseline="0" cap="none" i="0" spc="0" strike="noStrike" sz="4200" u="none" kumimoji="0" normalizeH="0">
        <a:ln>
          <a:noFill/>
        </a:ln>
        <a:solidFill>
          <a:srgbClr val="FFFFFF"/>
        </a:solidFill>
        <a:effectLst/>
        <a:uFillTx/>
        <a:latin typeface="+mn-lt"/>
        <a:ea typeface="+mn-ea"/>
        <a:cs typeface="+mn-cs"/>
        <a:sym typeface="Gill Sans"/>
      </a:defRPr>
    </a:lvl4pPr>
    <a:lvl5pPr marL="0" marR="0" indent="1371600" algn="ctr" defTabSz="584200" rtl="0" fontAlgn="auto" latinLnBrk="0" hangingPunct="0">
      <a:lnSpc>
        <a:spcPct val="100000"/>
      </a:lnSpc>
      <a:spcBef>
        <a:spcPts val="0"/>
      </a:spcBef>
      <a:spcAft>
        <a:spcPts val="0"/>
      </a:spcAft>
      <a:buClrTx/>
      <a:buSzTx/>
      <a:buFontTx/>
      <a:buNone/>
      <a:tabLst/>
      <a:defRPr b="0" baseline="0" cap="none" i="0" spc="0" strike="noStrike" sz="4200" u="none" kumimoji="0" normalizeH="0">
        <a:ln>
          <a:noFill/>
        </a:ln>
        <a:solidFill>
          <a:srgbClr val="FFFFFF"/>
        </a:solidFill>
        <a:effectLst/>
        <a:uFillTx/>
        <a:latin typeface="+mn-lt"/>
        <a:ea typeface="+mn-ea"/>
        <a:cs typeface="+mn-cs"/>
        <a:sym typeface="Gill Sans"/>
      </a:defRPr>
    </a:lvl5pPr>
    <a:lvl6pPr marL="0" marR="0" indent="1714500" algn="ctr" defTabSz="584200" rtl="0" fontAlgn="auto" latinLnBrk="0" hangingPunct="0">
      <a:lnSpc>
        <a:spcPct val="100000"/>
      </a:lnSpc>
      <a:spcBef>
        <a:spcPts val="0"/>
      </a:spcBef>
      <a:spcAft>
        <a:spcPts val="0"/>
      </a:spcAft>
      <a:buClrTx/>
      <a:buSzTx/>
      <a:buFontTx/>
      <a:buNone/>
      <a:tabLst/>
      <a:defRPr b="0" baseline="0" cap="none" i="0" spc="0" strike="noStrike" sz="4200" u="none" kumimoji="0" normalizeH="0">
        <a:ln>
          <a:noFill/>
        </a:ln>
        <a:solidFill>
          <a:srgbClr val="FFFFFF"/>
        </a:solidFill>
        <a:effectLst/>
        <a:uFillTx/>
        <a:latin typeface="+mn-lt"/>
        <a:ea typeface="+mn-ea"/>
        <a:cs typeface="+mn-cs"/>
        <a:sym typeface="Gill Sans"/>
      </a:defRPr>
    </a:lvl6pPr>
    <a:lvl7pPr marL="0" marR="0" indent="2057400" algn="ctr" defTabSz="584200" rtl="0" fontAlgn="auto" latinLnBrk="0" hangingPunct="0">
      <a:lnSpc>
        <a:spcPct val="100000"/>
      </a:lnSpc>
      <a:spcBef>
        <a:spcPts val="0"/>
      </a:spcBef>
      <a:spcAft>
        <a:spcPts val="0"/>
      </a:spcAft>
      <a:buClrTx/>
      <a:buSzTx/>
      <a:buFontTx/>
      <a:buNone/>
      <a:tabLst/>
      <a:defRPr b="0" baseline="0" cap="none" i="0" spc="0" strike="noStrike" sz="4200" u="none" kumimoji="0" normalizeH="0">
        <a:ln>
          <a:noFill/>
        </a:ln>
        <a:solidFill>
          <a:srgbClr val="FFFFFF"/>
        </a:solidFill>
        <a:effectLst/>
        <a:uFillTx/>
        <a:latin typeface="+mn-lt"/>
        <a:ea typeface="+mn-ea"/>
        <a:cs typeface="+mn-cs"/>
        <a:sym typeface="Gill Sans"/>
      </a:defRPr>
    </a:lvl7pPr>
    <a:lvl8pPr marL="0" marR="0" indent="2400300" algn="ctr" defTabSz="584200" rtl="0" fontAlgn="auto" latinLnBrk="0" hangingPunct="0">
      <a:lnSpc>
        <a:spcPct val="100000"/>
      </a:lnSpc>
      <a:spcBef>
        <a:spcPts val="0"/>
      </a:spcBef>
      <a:spcAft>
        <a:spcPts val="0"/>
      </a:spcAft>
      <a:buClrTx/>
      <a:buSzTx/>
      <a:buFontTx/>
      <a:buNone/>
      <a:tabLst/>
      <a:defRPr b="0" baseline="0" cap="none" i="0" spc="0" strike="noStrike" sz="4200" u="none" kumimoji="0" normalizeH="0">
        <a:ln>
          <a:noFill/>
        </a:ln>
        <a:solidFill>
          <a:srgbClr val="FFFFFF"/>
        </a:solidFill>
        <a:effectLst/>
        <a:uFillTx/>
        <a:latin typeface="+mn-lt"/>
        <a:ea typeface="+mn-ea"/>
        <a:cs typeface="+mn-cs"/>
        <a:sym typeface="Gill Sans"/>
      </a:defRPr>
    </a:lvl8pPr>
    <a:lvl9pPr marL="0" marR="0" indent="2743200" algn="ctr" defTabSz="584200" rtl="0" fontAlgn="auto" latinLnBrk="0" hangingPunct="0">
      <a:lnSpc>
        <a:spcPct val="100000"/>
      </a:lnSpc>
      <a:spcBef>
        <a:spcPts val="0"/>
      </a:spcBef>
      <a:spcAft>
        <a:spcPts val="0"/>
      </a:spcAft>
      <a:buClrTx/>
      <a:buSzTx/>
      <a:buFontTx/>
      <a:buNone/>
      <a:tabLst/>
      <a:defRPr b="0" baseline="0" cap="none" i="0" spc="0" strike="noStrike" sz="4200" u="none" kumimoji="0" normalizeH="0">
        <a:ln>
          <a:noFill/>
        </a:ln>
        <a:solidFill>
          <a:srgbClr val="FFFFFF"/>
        </a:solidFill>
        <a:effectLst/>
        <a:uFillTx/>
        <a:latin typeface="+mn-lt"/>
        <a:ea typeface="+mn-ea"/>
        <a:cs typeface="+mn-cs"/>
        <a:sym typeface="Gill San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def" i="def">
        <a:font>
          <a:latin typeface="Helvetica Light"/>
          <a:ea typeface="Helvetica Light"/>
          <a:cs typeface="Helvetica Light"/>
        </a:font>
        <a:srgbClr val="FFFFFF"/>
      </a:tcTxStyle>
      <a:tcStyle>
        <a:tcBdr>
          <a:left>
            <a:ln w="12700" cap="flat">
              <a:solidFill>
                <a:srgbClr val="D6D7D6"/>
              </a:solidFill>
              <a:prstDash val="solid"/>
              <a:miter lim="400000"/>
            </a:ln>
          </a:left>
          <a:right>
            <a:ln w="12700" cap="flat">
              <a:solidFill>
                <a:srgbClr val="D6D7D6"/>
              </a:solidFill>
              <a:prstDash val="solid"/>
              <a:miter lim="400000"/>
            </a:ln>
          </a:right>
          <a:top>
            <a:ln w="12700" cap="flat">
              <a:solidFill>
                <a:srgbClr val="D6D7D6"/>
              </a:solidFill>
              <a:prstDash val="solid"/>
              <a:miter lim="400000"/>
            </a:ln>
          </a:top>
          <a:bottom>
            <a:ln w="12700" cap="flat">
              <a:solidFill>
                <a:srgbClr val="D6D7D6"/>
              </a:solidFill>
              <a:prstDash val="solid"/>
              <a:miter lim="400000"/>
            </a:ln>
          </a:bottom>
          <a:insideH>
            <a:ln w="12700" cap="flat">
              <a:solidFill>
                <a:srgbClr val="D6D7D6"/>
              </a:solidFill>
              <a:prstDash val="solid"/>
              <a:miter lim="400000"/>
            </a:ln>
          </a:insideH>
          <a:insideV>
            <a:ln w="12700" cap="flat">
              <a:solidFill>
                <a:srgbClr val="D6D7D6"/>
              </a:solidFill>
              <a:prstDash val="solid"/>
              <a:miter lim="400000"/>
            </a:ln>
          </a:insideV>
        </a:tcBdr>
        <a:fill>
          <a:noFill/>
        </a:fill>
      </a:tcStyle>
    </a:wholeTbl>
    <a:band2H>
      <a:tcTxStyle b="def" i="def"/>
      <a:tcStyle>
        <a:tcBdr/>
        <a:fill>
          <a:solidFill>
            <a:srgbClr val="73C0FC">
              <a:alpha val="26000"/>
            </a:srgbClr>
          </a:solidFill>
        </a:fill>
      </a:tcStyle>
    </a:band2H>
    <a:firstCol>
      <a:tcTxStyle b="def" i="def">
        <a:font>
          <a:latin typeface="Helvetica Light"/>
          <a:ea typeface="Helvetica Light"/>
          <a:cs typeface="Helvetica Light"/>
        </a:font>
        <a:srgbClr val="FFFFFF"/>
      </a:tcTxStyle>
      <a:tcStyle>
        <a:tcBdr>
          <a:left>
            <a:ln w="12700" cap="flat">
              <a:solidFill>
                <a:srgbClr val="D6D6D6"/>
              </a:solidFill>
              <a:prstDash val="solid"/>
              <a:miter lim="400000"/>
            </a:ln>
          </a:left>
          <a:right>
            <a:ln w="25400" cap="flat">
              <a:solidFill>
                <a:srgbClr val="D6D7D6"/>
              </a:solidFill>
              <a:prstDash val="solid"/>
              <a:miter lim="400000"/>
            </a:ln>
          </a:right>
          <a:top>
            <a:ln w="12700" cap="flat">
              <a:solidFill>
                <a:srgbClr val="D6D7D6"/>
              </a:solidFill>
              <a:prstDash val="solid"/>
              <a:miter lim="400000"/>
            </a:ln>
          </a:top>
          <a:bottom>
            <a:ln w="12700" cap="flat">
              <a:solidFill>
                <a:srgbClr val="D6D7D6"/>
              </a:solidFill>
              <a:prstDash val="solid"/>
              <a:miter lim="400000"/>
            </a:ln>
          </a:bottom>
          <a:insideH>
            <a:ln w="12700" cap="flat">
              <a:solidFill>
                <a:srgbClr val="D6D7D6"/>
              </a:solidFill>
              <a:prstDash val="solid"/>
              <a:miter lim="400000"/>
            </a:ln>
          </a:insideH>
          <a:insideV>
            <a:ln w="12700" cap="flat">
              <a:solidFill>
                <a:srgbClr val="D6D7D6"/>
              </a:solidFill>
              <a:prstDash val="solid"/>
              <a:miter lim="400000"/>
            </a:ln>
          </a:insideV>
        </a:tcBdr>
        <a:fill>
          <a:solidFill>
            <a:schemeClr val="accent1">
              <a:hueOff val="-136794"/>
              <a:satOff val="-2150"/>
              <a:lumOff val="15693"/>
            </a:schemeClr>
          </a:solidFill>
        </a:fill>
      </a:tcStyle>
    </a:firstCol>
    <a:lastRow>
      <a:tcTxStyle b="def" i="def">
        <a:font>
          <a:latin typeface="Helvetica Light"/>
          <a:ea typeface="Helvetica Light"/>
          <a:cs typeface="Helvetica Light"/>
        </a:font>
        <a:srgbClr val="FFFFFF"/>
      </a:tcTxStyle>
      <a:tcStyle>
        <a:tcBdr>
          <a:left>
            <a:ln w="12700" cap="flat">
              <a:solidFill>
                <a:srgbClr val="D6D7D6"/>
              </a:solidFill>
              <a:prstDash val="solid"/>
              <a:miter lim="400000"/>
            </a:ln>
          </a:left>
          <a:right>
            <a:ln w="12700" cap="flat">
              <a:solidFill>
                <a:srgbClr val="D6D7D6"/>
              </a:solidFill>
              <a:prstDash val="solid"/>
              <a:miter lim="400000"/>
            </a:ln>
          </a:right>
          <a:top>
            <a:ln w="25400" cap="flat">
              <a:solidFill>
                <a:srgbClr val="D6D7D6"/>
              </a:solidFill>
              <a:prstDash val="solid"/>
              <a:miter lim="400000"/>
            </a:ln>
          </a:top>
          <a:bottom>
            <a:ln w="12700" cap="flat">
              <a:solidFill>
                <a:srgbClr val="D6D6D6"/>
              </a:solidFill>
              <a:prstDash val="solid"/>
              <a:miter lim="400000"/>
            </a:ln>
          </a:bottom>
          <a:insideH>
            <a:ln w="12700" cap="flat">
              <a:solidFill>
                <a:srgbClr val="D6D7D6"/>
              </a:solidFill>
              <a:prstDash val="solid"/>
              <a:miter lim="400000"/>
            </a:ln>
          </a:insideH>
          <a:insideV>
            <a:ln w="12700" cap="flat">
              <a:solidFill>
                <a:srgbClr val="D6D7D6"/>
              </a:solidFill>
              <a:prstDash val="solid"/>
              <a:miter lim="400000"/>
            </a:ln>
          </a:insideV>
        </a:tcBdr>
        <a:fill>
          <a:solidFill>
            <a:schemeClr val="accent1"/>
          </a:solidFill>
        </a:fill>
      </a:tcStyle>
    </a:lastRow>
    <a:firstRow>
      <a:tcTxStyle b="def" i="def">
        <a:font>
          <a:latin typeface="Helvetica Light"/>
          <a:ea typeface="Helvetica Light"/>
          <a:cs typeface="Helvetica Light"/>
        </a:font>
        <a:srgbClr val="FFFFFF"/>
      </a:tcTxStyle>
      <a:tcStyle>
        <a:tcBdr>
          <a:left>
            <a:ln w="12700" cap="flat">
              <a:solidFill>
                <a:srgbClr val="D6D7D6"/>
              </a:solidFill>
              <a:prstDash val="solid"/>
              <a:miter lim="400000"/>
            </a:ln>
          </a:left>
          <a:right>
            <a:ln w="12700" cap="flat">
              <a:solidFill>
                <a:srgbClr val="D6D7D6"/>
              </a:solidFill>
              <a:prstDash val="solid"/>
              <a:miter lim="400000"/>
            </a:ln>
          </a:right>
          <a:top>
            <a:ln w="12700" cap="flat">
              <a:solidFill>
                <a:srgbClr val="D6D6D6"/>
              </a:solidFill>
              <a:prstDash val="solid"/>
              <a:miter lim="400000"/>
            </a:ln>
          </a:top>
          <a:bottom>
            <a:ln w="25400" cap="flat">
              <a:solidFill>
                <a:srgbClr val="D6D7D6"/>
              </a:solidFill>
              <a:prstDash val="solid"/>
              <a:miter lim="400000"/>
            </a:ln>
          </a:bottom>
          <a:insideH>
            <a:ln w="12700" cap="flat">
              <a:solidFill>
                <a:srgbClr val="D6D7D6"/>
              </a:solidFill>
              <a:prstDash val="solid"/>
              <a:miter lim="400000"/>
            </a:ln>
          </a:insideH>
          <a:insideV>
            <a:ln w="12700" cap="flat">
              <a:solidFill>
                <a:srgbClr val="D6D7D6"/>
              </a:solidFill>
              <a:prstDash val="solid"/>
              <a:miter lim="400000"/>
            </a:ln>
          </a:insideV>
        </a:tcBdr>
        <a:fill>
          <a:solidFill>
            <a:schemeClr val="accent1"/>
          </a:solidFill>
        </a:fill>
      </a:tcStyle>
    </a:firstRow>
  </a:tblStyle>
  <a:tblStyle styleId="{C7B018BB-80A7-4F77-B60F-C8B233D01FF8}" styleName="">
    <a:tblBg/>
    <a:wholeTbl>
      <a:tcTxStyle b="def" i="def">
        <a:font>
          <a:latin typeface="Helvetica Light"/>
          <a:ea typeface="Helvetica Light"/>
          <a:cs typeface="Helvetica Light"/>
        </a:font>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929292"/>
              </a:solidFill>
              <a:prstDash val="solid"/>
              <a:miter lim="400000"/>
            </a:ln>
          </a:top>
          <a:bottom>
            <a:ln w="12700" cap="flat">
              <a:solidFill>
                <a:srgbClr val="929292"/>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noFill/>
        </a:fill>
      </a:tcStyle>
    </a:wholeTbl>
    <a:band2H>
      <a:tcTxStyle b="def" i="def"/>
      <a:tcStyle>
        <a:tcBdr/>
        <a:fill>
          <a:solidFill>
            <a:srgbClr val="8EA5CB">
              <a:alpha val="25000"/>
            </a:srgbClr>
          </a:solidFill>
        </a:fill>
      </a:tcStyle>
    </a:band2H>
    <a:firstCol>
      <a:tcTxStyle b="def" i="def">
        <a:font>
          <a:latin typeface="Helvetica Light"/>
          <a:ea typeface="Helvetica Light"/>
          <a:cs typeface="Helvetica Light"/>
        </a:font>
        <a:srgbClr val="FFFFFF"/>
      </a:tcTxStyle>
      <a:tcStyle>
        <a:tcBdr>
          <a:left>
            <a:ln w="12700" cap="flat">
              <a:noFill/>
              <a:miter lim="400000"/>
            </a:ln>
          </a:left>
          <a:right>
            <a:ln w="25400" cap="flat">
              <a:solidFill>
                <a:srgbClr val="929292"/>
              </a:solidFill>
              <a:prstDash val="solid"/>
              <a:miter lim="400000"/>
            </a:ln>
          </a:right>
          <a:top>
            <a:ln w="25400" cap="flat">
              <a:solidFill>
                <a:srgbClr val="929292"/>
              </a:solidFill>
              <a:prstDash val="solid"/>
              <a:miter lim="400000"/>
            </a:ln>
          </a:top>
          <a:bottom>
            <a:ln w="25400" cap="flat">
              <a:solidFill>
                <a:srgbClr val="929292"/>
              </a:solidFill>
              <a:prstDash val="solid"/>
              <a:miter lim="400000"/>
            </a:ln>
          </a:bottom>
          <a:insideH>
            <a:ln w="25400" cap="flat">
              <a:solidFill>
                <a:srgbClr val="929292"/>
              </a:solidFill>
              <a:prstDash val="solid"/>
              <a:miter lim="400000"/>
            </a:ln>
          </a:insideH>
          <a:insideV>
            <a:ln w="25400" cap="flat">
              <a:solidFill>
                <a:srgbClr val="929292"/>
              </a:solidFill>
              <a:prstDash val="solid"/>
              <a:miter lim="400000"/>
            </a:ln>
          </a:insideV>
        </a:tcBdr>
        <a:fill>
          <a:solidFill>
            <a:srgbClr val="53585F"/>
          </a:solidFill>
        </a:fill>
      </a:tcStyle>
    </a:firstCol>
    <a:lastRow>
      <a:tcTxStyle b="def"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25400" cap="flat">
              <a:solidFill>
                <a:srgbClr val="929292"/>
              </a:solidFill>
              <a:prstDash val="solid"/>
              <a:miter lim="400000"/>
            </a:ln>
          </a:insideH>
          <a:insideV>
            <a:ln w="12700" cap="flat">
              <a:noFill/>
              <a:miter lim="400000"/>
            </a:ln>
          </a:insideV>
        </a:tcBdr>
        <a:fill>
          <a:solidFill>
            <a:srgbClr val="004CB9"/>
          </a:solidFill>
        </a:fill>
      </a:tcStyle>
    </a:lastRow>
    <a:firstRow>
      <a:tcTxStyle b="def"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25400" cap="flat">
              <a:solidFill>
                <a:srgbClr val="929292"/>
              </a:solidFill>
              <a:prstDash val="solid"/>
              <a:miter lim="400000"/>
            </a:ln>
          </a:insideH>
          <a:insideV>
            <a:ln w="12700" cap="flat">
              <a:noFill/>
              <a:miter lim="400000"/>
            </a:ln>
          </a:insideV>
        </a:tcBdr>
        <a:fill>
          <a:solidFill>
            <a:srgbClr val="004CB9"/>
          </a:solidFill>
        </a:fill>
      </a:tcStyle>
    </a:firstRow>
  </a:tblStyle>
  <a:tblStyle styleId="{EEE7283C-3CF3-47DC-8721-378D4A62B228}" styleName="">
    <a:tblBg/>
    <a:wholeTbl>
      <a:tcTxStyle b="def" i="def">
        <a:font>
          <a:latin typeface="Helvetica Light"/>
          <a:ea typeface="Helvetica Light"/>
          <a:cs typeface="Helvetica Light"/>
        </a:font>
        <a:srgbClr val="FFFFFF"/>
      </a:tcTxStyle>
      <a:tcStyle>
        <a:tcBdr>
          <a:left>
            <a:ln w="12700" cap="flat">
              <a:solidFill>
                <a:srgbClr val="AAAAAA"/>
              </a:solidFill>
              <a:prstDash val="solid"/>
              <a:miter lim="400000"/>
            </a:ln>
          </a:left>
          <a:right>
            <a:ln w="12700" cap="flat">
              <a:solidFill>
                <a:srgbClr val="AAAAAA"/>
              </a:solidFill>
              <a:prstDash val="solid"/>
              <a:miter lim="400000"/>
            </a:ln>
          </a:right>
          <a:top>
            <a:ln w="12700" cap="flat">
              <a:solidFill>
                <a:srgbClr val="AAAAAA"/>
              </a:solidFill>
              <a:prstDash val="solid"/>
              <a:miter lim="400000"/>
            </a:ln>
          </a:top>
          <a:bottom>
            <a:ln w="12700" cap="flat">
              <a:solidFill>
                <a:srgbClr val="AAAAAA"/>
              </a:solidFill>
              <a:prstDash val="solid"/>
              <a:miter lim="400000"/>
            </a:ln>
          </a:bottom>
          <a:insideH>
            <a:ln w="12700" cap="flat">
              <a:solidFill>
                <a:srgbClr val="AAAAAA"/>
              </a:solidFill>
              <a:prstDash val="solid"/>
              <a:miter lim="400000"/>
            </a:ln>
          </a:insideH>
          <a:insideV>
            <a:ln w="12700" cap="flat">
              <a:solidFill>
                <a:srgbClr val="AAAAAA"/>
              </a:solidFill>
              <a:prstDash val="solid"/>
              <a:miter lim="400000"/>
            </a:ln>
          </a:insideV>
        </a:tcBdr>
        <a:fill>
          <a:noFill/>
        </a:fill>
      </a:tcStyle>
    </a:wholeTbl>
    <a:band2H>
      <a:tcTxStyle b="def" i="def"/>
      <a:tcStyle>
        <a:tcBdr/>
        <a:fill>
          <a:solidFill>
            <a:schemeClr val="accent3">
              <a:alpha val="35000"/>
            </a:schemeClr>
          </a:solidFill>
        </a:fill>
      </a:tcStyle>
    </a:band2H>
    <a:firstCol>
      <a:tcTxStyle b="def"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25400" cap="flat">
              <a:solidFill>
                <a:srgbClr val="CBCBCB"/>
              </a:solidFill>
              <a:prstDash val="solid"/>
              <a:miter lim="400000"/>
            </a:ln>
          </a:insideV>
        </a:tcBdr>
        <a:fill>
          <a:solidFill>
            <a:srgbClr val="2D7132"/>
          </a:solidFill>
        </a:fill>
      </a:tcStyle>
    </a:firstCol>
    <a:lastRow>
      <a:tcTxStyle b="def"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25400" cap="flat">
              <a:solidFill>
                <a:srgbClr val="CBCBCB"/>
              </a:solidFill>
              <a:prstDash val="solid"/>
              <a:miter lim="400000"/>
            </a:ln>
          </a:insideH>
          <a:insideV>
            <a:ln w="12700" cap="flat">
              <a:noFill/>
              <a:miter lim="400000"/>
            </a:ln>
          </a:insideV>
        </a:tcBdr>
        <a:fill>
          <a:solidFill>
            <a:schemeClr val="accent3"/>
          </a:solidFill>
        </a:fill>
      </a:tcStyle>
    </a:lastRow>
    <a:firstRow>
      <a:tcTxStyle b="def"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0" cap="flat">
              <a:noFill/>
              <a:miter lim="400000"/>
            </a:ln>
          </a:bottom>
          <a:insideH>
            <a:ln w="25400" cap="flat">
              <a:solidFill>
                <a:srgbClr val="CBCBCB"/>
              </a:solidFill>
              <a:prstDash val="solid"/>
              <a:miter lim="400000"/>
            </a:ln>
          </a:insideH>
          <a:insideV>
            <a:ln w="12700" cap="flat">
              <a:noFill/>
              <a:miter lim="400000"/>
            </a:ln>
          </a:insideV>
        </a:tcBdr>
        <a:fill>
          <a:solidFill>
            <a:schemeClr val="accent3"/>
          </a:solidFill>
        </a:fill>
      </a:tcStyle>
    </a:firstRow>
  </a:tblStyle>
  <a:tblStyle styleId="{CF821DB8-F4EB-4A41-A1BA-3FCAFE7338EE}" styleName="">
    <a:tblBg/>
    <a:wholeTbl>
      <a:tcTxStyle b="def" i="def">
        <a:font>
          <a:latin typeface="Helvetica Light"/>
          <a:ea typeface="Helvetica Light"/>
          <a:cs typeface="Helvetica Light"/>
        </a:font>
        <a:srgbClr val="FFFFFF"/>
      </a:tcTxStyle>
      <a:tcStyle>
        <a:tcBdr>
          <a:left>
            <a:ln w="12700" cap="flat">
              <a:solidFill>
                <a:srgbClr val="D6D7D6"/>
              </a:solidFill>
              <a:prstDash val="solid"/>
              <a:miter lim="400000"/>
            </a:ln>
          </a:left>
          <a:right>
            <a:ln w="12700" cap="flat">
              <a:solidFill>
                <a:srgbClr val="D6D7D6"/>
              </a:solidFill>
              <a:prstDash val="solid"/>
              <a:miter lim="400000"/>
            </a:ln>
          </a:right>
          <a:top>
            <a:ln w="12700" cap="flat">
              <a:solidFill>
                <a:srgbClr val="D6D7D6"/>
              </a:solidFill>
              <a:prstDash val="solid"/>
              <a:miter lim="400000"/>
            </a:ln>
          </a:top>
          <a:bottom>
            <a:ln w="12700" cap="flat">
              <a:solidFill>
                <a:srgbClr val="D6D7D6"/>
              </a:solidFill>
              <a:prstDash val="solid"/>
              <a:miter lim="400000"/>
            </a:ln>
          </a:bottom>
          <a:insideH>
            <a:ln w="12700" cap="flat">
              <a:solidFill>
                <a:srgbClr val="D6D7D6"/>
              </a:solidFill>
              <a:prstDash val="solid"/>
              <a:miter lim="400000"/>
            </a:ln>
          </a:insideH>
          <a:insideV>
            <a:ln w="12700" cap="flat">
              <a:solidFill>
                <a:srgbClr val="D6D7D6"/>
              </a:solidFill>
              <a:prstDash val="solid"/>
              <a:miter lim="400000"/>
            </a:ln>
          </a:insideV>
        </a:tcBdr>
        <a:fill>
          <a:noFill/>
        </a:fill>
      </a:tcStyle>
    </a:wholeTbl>
    <a:band2H>
      <a:tcTxStyle b="def" i="def"/>
      <a:tcStyle>
        <a:tcBdr/>
        <a:fill>
          <a:solidFill>
            <a:srgbClr val="797A7C">
              <a:alpha val="30000"/>
            </a:srgbClr>
          </a:solidFill>
        </a:fill>
      </a:tcStyle>
    </a:band2H>
    <a:firstCol>
      <a:tcTxStyle b="def"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25400" cap="flat">
              <a:solidFill>
                <a:srgbClr val="D6D7D6"/>
              </a:solidFill>
              <a:prstDash val="solid"/>
              <a:miter lim="400000"/>
            </a:ln>
          </a:insideV>
        </a:tcBdr>
        <a:fill>
          <a:solidFill>
            <a:srgbClr val="BF630E"/>
          </a:solidFill>
        </a:fill>
      </a:tcStyle>
    </a:firstCol>
    <a:lastRow>
      <a:tcTxStyle b="def"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25400" cap="flat">
              <a:solidFill>
                <a:srgbClr val="D6D7D6"/>
              </a:solidFill>
              <a:prstDash val="solid"/>
              <a:miter lim="400000"/>
            </a:ln>
          </a:insideH>
          <a:insideV>
            <a:ln w="12700" cap="flat">
              <a:noFill/>
              <a:miter lim="400000"/>
            </a:ln>
          </a:insideV>
        </a:tcBdr>
        <a:fill>
          <a:solidFill>
            <a:srgbClr val="9B4407"/>
          </a:solidFill>
        </a:fill>
      </a:tcStyle>
    </a:lastRow>
    <a:firstRow>
      <a:tcTxStyle b="def"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25400" cap="flat">
              <a:solidFill>
                <a:srgbClr val="D6D7D6"/>
              </a:solidFill>
              <a:prstDash val="solid"/>
              <a:miter lim="400000"/>
            </a:ln>
          </a:insideH>
          <a:insideV>
            <a:ln w="12700" cap="flat">
              <a:noFill/>
              <a:miter lim="400000"/>
            </a:ln>
          </a:insideV>
        </a:tcBdr>
        <a:fill>
          <a:solidFill>
            <a:srgbClr val="9B4407"/>
          </a:solidFill>
        </a:fill>
      </a:tcStyle>
    </a:firstRow>
  </a:tblStyle>
  <a:tblStyle styleId="{33BA23B1-9221-436E-865A-0063620EA4FD}" styleName="">
    <a:tblBg/>
    <a:wholeTbl>
      <a:tcTxStyle b="def" i="def">
        <a:font>
          <a:latin typeface="Helvetica Light"/>
          <a:ea typeface="Helvetica Light"/>
          <a:cs typeface="Helvetica Light"/>
        </a:font>
        <a:srgbClr val="FFFFFF"/>
      </a:tcTxStyle>
      <a:tcStyle>
        <a:tcBdr>
          <a:left>
            <a:ln w="12700" cap="flat">
              <a:solidFill>
                <a:srgbClr val="909090"/>
              </a:solidFill>
              <a:prstDash val="solid"/>
              <a:miter lim="400000"/>
            </a:ln>
          </a:left>
          <a:right>
            <a:ln w="12700" cap="flat">
              <a:solidFill>
                <a:srgbClr val="909090"/>
              </a:solidFill>
              <a:prstDash val="solid"/>
              <a:miter lim="400000"/>
            </a:ln>
          </a:right>
          <a:top>
            <a:ln w="12700" cap="flat">
              <a:solidFill>
                <a:srgbClr val="909090"/>
              </a:solidFill>
              <a:prstDash val="solid"/>
              <a:miter lim="400000"/>
            </a:ln>
          </a:top>
          <a:bottom>
            <a:ln w="12700" cap="flat">
              <a:solidFill>
                <a:srgbClr val="909090"/>
              </a:solidFill>
              <a:prstDash val="solid"/>
              <a:miter lim="400000"/>
            </a:ln>
          </a:bottom>
          <a:insideH>
            <a:ln w="12700" cap="flat">
              <a:solidFill>
                <a:srgbClr val="909090"/>
              </a:solidFill>
              <a:prstDash val="solid"/>
              <a:miter lim="400000"/>
            </a:ln>
          </a:insideH>
          <a:insideV>
            <a:ln w="12700" cap="flat">
              <a:solidFill>
                <a:srgbClr val="909090"/>
              </a:solidFill>
              <a:prstDash val="solid"/>
              <a:miter lim="400000"/>
            </a:ln>
          </a:insideV>
        </a:tcBdr>
        <a:fill>
          <a:noFill/>
        </a:fill>
      </a:tcStyle>
    </a:wholeTbl>
    <a:band2H>
      <a:tcTxStyle b="def" i="def"/>
      <a:tcStyle>
        <a:tcBdr/>
        <a:fill>
          <a:solidFill>
            <a:srgbClr val="797A7C">
              <a:alpha val="30000"/>
            </a:srgbClr>
          </a:solidFill>
        </a:fill>
      </a:tcStyle>
    </a:band2H>
    <a:firstCol>
      <a:tcTxStyle b="def"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25400" cap="flat">
              <a:solidFill>
                <a:srgbClr val="D6D7D6"/>
              </a:solidFill>
              <a:prstDash val="solid"/>
              <a:miter lim="400000"/>
            </a:ln>
          </a:insideV>
        </a:tcBdr>
        <a:fill>
          <a:solidFill>
            <a:srgbClr val="1F2428"/>
          </a:solidFill>
        </a:fill>
      </a:tcStyle>
    </a:firstCol>
    <a:lastRow>
      <a:tcTxStyle b="def"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25400" cap="flat">
              <a:solidFill>
                <a:srgbClr val="D6D7D6"/>
              </a:solidFill>
              <a:prstDash val="solid"/>
              <a:miter lim="400000"/>
            </a:ln>
          </a:insideH>
          <a:insideV>
            <a:ln w="12700" cap="flat">
              <a:noFill/>
              <a:miter lim="400000"/>
            </a:ln>
          </a:insideV>
        </a:tcBdr>
        <a:fill>
          <a:solidFill>
            <a:srgbClr val="484B4C"/>
          </a:solidFill>
        </a:fill>
      </a:tcStyle>
    </a:lastRow>
    <a:firstRow>
      <a:tcTxStyle b="def"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25400" cap="flat">
              <a:solidFill>
                <a:srgbClr val="D6D7D6"/>
              </a:solidFill>
              <a:prstDash val="solid"/>
              <a:miter lim="400000"/>
            </a:ln>
          </a:insideH>
          <a:insideV>
            <a:ln w="12700" cap="flat">
              <a:noFill/>
              <a:miter lim="400000"/>
            </a:ln>
          </a:insideV>
        </a:tcBdr>
        <a:fill>
          <a:solidFill>
            <a:srgbClr val="484B4C"/>
          </a:solidFill>
        </a:fill>
      </a:tcStyle>
    </a:firstRow>
  </a:tblStyle>
  <a:tblStyle styleId="{2708684C-4D16-4618-839F-0558EEFCDFE6}" styleName="">
    <a:tblBg/>
    <a:wholeTbl>
      <a:tcTxStyle b="def" i="def">
        <a:font>
          <a:latin typeface="Helvetica Light"/>
          <a:ea typeface="Helvetica Light"/>
          <a:cs typeface="Helvetica Light"/>
        </a:font>
        <a:srgbClr val="FFFFFF"/>
      </a:tcTxStyle>
      <a:tcStyle>
        <a:tcBdr>
          <a:left>
            <a:ln w="12700" cap="flat">
              <a:solidFill>
                <a:srgbClr val="929292"/>
              </a:solidFill>
              <a:custDash>
                <a:ds d="200000" sp="200000"/>
              </a:custDash>
              <a:miter lim="400000"/>
            </a:ln>
          </a:left>
          <a:right>
            <a:ln w="12700" cap="flat">
              <a:solidFill>
                <a:srgbClr val="929292"/>
              </a:solidFill>
              <a:custDash>
                <a:ds d="200000" sp="200000"/>
              </a:custDash>
              <a:miter lim="400000"/>
            </a:ln>
          </a:right>
          <a:top>
            <a:ln w="12700" cap="flat">
              <a:solidFill>
                <a:srgbClr val="929292"/>
              </a:solidFill>
              <a:custDash>
                <a:ds d="200000" sp="200000"/>
              </a:custDash>
              <a:miter lim="400000"/>
            </a:ln>
          </a:top>
          <a:bottom>
            <a:ln w="12700" cap="flat">
              <a:solidFill>
                <a:srgbClr val="929292"/>
              </a:solidFill>
              <a:custDash>
                <a:ds d="200000" sp="200000"/>
              </a:custDash>
              <a:miter lim="400000"/>
            </a:ln>
          </a:bottom>
          <a:insideH>
            <a:ln w="12700" cap="flat">
              <a:solidFill>
                <a:srgbClr val="929292"/>
              </a:solidFill>
              <a:custDash>
                <a:ds d="200000" sp="200000"/>
              </a:custDash>
              <a:miter lim="400000"/>
            </a:ln>
          </a:insideH>
          <a:insideV>
            <a:ln w="12700" cap="flat">
              <a:solidFill>
                <a:srgbClr val="929292"/>
              </a:solidFill>
              <a:custDash>
                <a:ds d="200000" sp="200000"/>
              </a:custDash>
              <a:miter lim="400000"/>
            </a:ln>
          </a:insideV>
        </a:tcBdr>
        <a:fill>
          <a:noFill/>
        </a:fill>
      </a:tcStyle>
    </a:wholeTbl>
    <a:band2H>
      <a:tcTxStyle b="def" i="def"/>
      <a:tcStyle>
        <a:tcBdr/>
        <a:fill>
          <a:solidFill>
            <a:srgbClr val="797A7C">
              <a:alpha val="30000"/>
            </a:srgbClr>
          </a:solidFill>
        </a:fill>
      </a:tcStyle>
    </a:band2H>
    <a:firstCol>
      <a:tcTxStyle b="on" i="def">
        <a:font>
          <a:latin typeface="Helvetica"/>
          <a:ea typeface="Helvetica"/>
          <a:cs typeface="Helvetica"/>
        </a:font>
        <a:srgbClr val="FFFFFF"/>
      </a:tcTxStyle>
      <a:tcStyle>
        <a:tcBdr>
          <a:left>
            <a:ln w="12700" cap="flat">
              <a:noFill/>
              <a:miter lim="400000"/>
            </a:ln>
          </a:left>
          <a:right>
            <a:ln w="25400" cap="flat">
              <a:solidFill>
                <a:srgbClr val="929292"/>
              </a:solidFill>
              <a:prstDash val="solid"/>
              <a:miter lim="400000"/>
            </a:ln>
          </a:right>
          <a:top>
            <a:ln w="25400" cap="flat">
              <a:solidFill>
                <a:srgbClr val="929292"/>
              </a:solidFill>
              <a:prstDash val="solid"/>
              <a:miter lim="400000"/>
            </a:ln>
          </a:top>
          <a:bottom>
            <a:ln w="25400" cap="flat">
              <a:solidFill>
                <a:srgbClr val="929292"/>
              </a:solidFill>
              <a:prstDash val="solid"/>
              <a:miter lim="400000"/>
            </a:ln>
          </a:bottom>
          <a:insideH>
            <a:ln w="25400" cap="flat">
              <a:solidFill>
                <a:srgbClr val="929292"/>
              </a:solidFill>
              <a:prstDash val="solid"/>
              <a:miter lim="400000"/>
            </a:ln>
          </a:insideH>
          <a:insideV>
            <a:ln w="25400" cap="flat">
              <a:solidFill>
                <a:srgbClr val="929292"/>
              </a:solidFill>
              <a:prstDash val="solid"/>
              <a:miter lim="400000"/>
            </a:ln>
          </a:insideV>
        </a:tcBdr>
        <a:fill>
          <a:noFill/>
        </a:fill>
      </a:tcStyle>
    </a:firstCol>
    <a:lastRow>
      <a:tcTxStyle b="on" i="def">
        <a:font>
          <a:latin typeface="Helvetica"/>
          <a:ea typeface="Helvetica"/>
          <a:cs typeface="Helvetica"/>
        </a:font>
        <a:srgbClr val="FFFFFF"/>
      </a:tcTxStyle>
      <a:tcStyle>
        <a:tcBdr>
          <a:left>
            <a:ln w="25400" cap="flat">
              <a:solidFill>
                <a:srgbClr val="929292"/>
              </a:solidFill>
              <a:prstDash val="solid"/>
              <a:miter lim="400000"/>
            </a:ln>
          </a:left>
          <a:right>
            <a:ln w="25400" cap="flat">
              <a:solidFill>
                <a:srgbClr val="929292"/>
              </a:solidFill>
              <a:prstDash val="solid"/>
              <a:miter lim="400000"/>
            </a:ln>
          </a:right>
          <a:top>
            <a:ln w="25400" cap="flat">
              <a:solidFill>
                <a:srgbClr val="929292"/>
              </a:solidFill>
              <a:prstDash val="solid"/>
              <a:miter lim="400000"/>
            </a:ln>
          </a:top>
          <a:bottom>
            <a:ln w="12700" cap="flat">
              <a:noFill/>
              <a:miter lim="400000"/>
            </a:ln>
          </a:bottom>
          <a:insideH>
            <a:ln w="25400" cap="flat">
              <a:solidFill>
                <a:srgbClr val="929292"/>
              </a:solidFill>
              <a:prstDash val="solid"/>
              <a:miter lim="400000"/>
            </a:ln>
          </a:insideH>
          <a:insideV>
            <a:ln w="25400" cap="flat">
              <a:solidFill>
                <a:srgbClr val="929292"/>
              </a:solidFill>
              <a:prstDash val="solid"/>
              <a:miter lim="400000"/>
            </a:ln>
          </a:insideV>
        </a:tcBdr>
        <a:fill>
          <a:noFill/>
        </a:fill>
      </a:tcStyle>
    </a:lastRow>
    <a:firstRow>
      <a:tcTxStyle b="on" i="def">
        <a:font>
          <a:latin typeface="Helvetica"/>
          <a:ea typeface="Helvetica"/>
          <a:cs typeface="Helvetica"/>
        </a:font>
        <a:srgbClr val="FFFFFF"/>
      </a:tcTxStyle>
      <a:tcStyle>
        <a:tcBdr>
          <a:left>
            <a:ln w="25400" cap="flat">
              <a:solidFill>
                <a:srgbClr val="929292"/>
              </a:solidFill>
              <a:prstDash val="solid"/>
              <a:miter lim="400000"/>
            </a:ln>
          </a:left>
          <a:right>
            <a:ln w="25400" cap="flat">
              <a:solidFill>
                <a:srgbClr val="929292"/>
              </a:solidFill>
              <a:prstDash val="solid"/>
              <a:miter lim="400000"/>
            </a:ln>
          </a:right>
          <a:top>
            <a:ln w="12700" cap="flat">
              <a:noFill/>
              <a:miter lim="400000"/>
            </a:ln>
          </a:top>
          <a:bottom>
            <a:ln w="25400" cap="flat">
              <a:solidFill>
                <a:srgbClr val="929292"/>
              </a:solidFill>
              <a:prstDash val="solid"/>
              <a:miter lim="400000"/>
            </a:ln>
          </a:bottom>
          <a:insideH>
            <a:ln w="25400" cap="flat">
              <a:solidFill>
                <a:srgbClr val="929292"/>
              </a:solidFill>
              <a:prstDash val="solid"/>
              <a:miter lim="400000"/>
            </a:ln>
          </a:insideH>
          <a:insideV>
            <a:ln w="25400" cap="flat">
              <a:solidFill>
                <a:srgbClr val="929292"/>
              </a:solidFill>
              <a:prstDash val="solid"/>
              <a:miter lim="400000"/>
            </a:ln>
          </a:insideV>
        </a:tcBdr>
        <a:fill>
          <a:noFill/>
        </a:fill>
      </a:tcStyle>
    </a:firstRow>
  </a:tblStyle>
  <a:tblStyle styleId="{8F44A2F1-9E1F-4B54-A3A2-5F16C0AD49E2}" styleName="">
    <a:tblBg/>
    <a:wholeTbl>
      <a:tcTxStyle b="off" i="off">
        <a:fontRef idx="minor">
          <a:srgbClr val="FFFFFF"/>
        </a:fontRef>
        <a:srgbClr val="FFFFFF"/>
      </a:tcTxStyle>
      <a:tcStyle>
        <a:tcBdr>
          <a:left>
            <a:ln w="25400" cap="flat">
              <a:solidFill>
                <a:srgbClr val="FFFFFF"/>
              </a:solidFill>
              <a:prstDash val="solid"/>
              <a:miter lim="400000"/>
            </a:ln>
          </a:left>
          <a:right>
            <a:ln w="25400" cap="flat">
              <a:solidFill>
                <a:srgbClr val="FFFFFF"/>
              </a:solidFill>
              <a:prstDash val="solid"/>
              <a:miter lim="400000"/>
            </a:ln>
          </a:right>
          <a:top>
            <a:ln w="25400" cap="flat">
              <a:solidFill>
                <a:srgbClr val="FFFFFF"/>
              </a:solidFill>
              <a:prstDash val="solid"/>
              <a:miter lim="400000"/>
            </a:ln>
          </a:top>
          <a:bottom>
            <a:ln w="25400" cap="flat">
              <a:solidFill>
                <a:srgbClr val="FFFFFF"/>
              </a:solidFill>
              <a:prstDash val="solid"/>
              <a:miter lim="400000"/>
            </a:ln>
          </a:bottom>
          <a:insideH>
            <a:ln w="25400" cap="flat">
              <a:solidFill>
                <a:srgbClr val="FFFFFF"/>
              </a:solidFill>
              <a:prstDash val="solid"/>
              <a:miter lim="400000"/>
            </a:ln>
          </a:insideH>
          <a:insideV>
            <a:ln w="25400" cap="flat">
              <a:solidFill>
                <a:srgbClr val="FFFFFF"/>
              </a:solidFill>
              <a:prstDash val="solid"/>
              <a:miter lim="400000"/>
            </a:ln>
          </a:insideV>
        </a:tcBdr>
        <a:fill>
          <a:noFill/>
        </a:fill>
      </a:tcStyle>
    </a:wholeTbl>
    <a:band2H>
      <a:tcTxStyle b="def" i="def"/>
      <a:tcStyle>
        <a:tcBdr/>
        <a:fill>
          <a:solidFill>
            <a:srgbClr val="8C8D8F">
              <a:alpha val="30000"/>
            </a:srgbClr>
          </a:solidFill>
        </a:fill>
      </a:tcStyle>
    </a:band2H>
    <a:firstCol>
      <a:tcTxStyle b="off" i="off">
        <a:fontRef idx="minor">
          <a:srgbClr val="FFFFFF"/>
        </a:fontRef>
        <a:srgbClr val="FFFFFF"/>
      </a:tcTxStyle>
      <a:tcStyle>
        <a:tcBdr>
          <a:left>
            <a:ln w="25400" cap="flat">
              <a:solidFill>
                <a:srgbClr val="FFFFFF"/>
              </a:solidFill>
              <a:prstDash val="solid"/>
              <a:miter lim="400000"/>
            </a:ln>
          </a:left>
          <a:right>
            <a:ln w="25400" cap="flat">
              <a:solidFill>
                <a:srgbClr val="FFFFFF"/>
              </a:solidFill>
              <a:prstDash val="solid"/>
              <a:miter lim="400000"/>
            </a:ln>
          </a:right>
          <a:top>
            <a:ln w="25400" cap="flat">
              <a:solidFill>
                <a:srgbClr val="FFFFFF"/>
              </a:solidFill>
              <a:prstDash val="solid"/>
              <a:miter lim="400000"/>
            </a:ln>
          </a:top>
          <a:bottom>
            <a:ln w="25400" cap="flat">
              <a:solidFill>
                <a:srgbClr val="FFFFFF"/>
              </a:solidFill>
              <a:prstDash val="solid"/>
              <a:miter lim="400000"/>
            </a:ln>
          </a:bottom>
          <a:insideH>
            <a:ln w="25400" cap="flat">
              <a:solidFill>
                <a:srgbClr val="FFFFFF"/>
              </a:solidFill>
              <a:prstDash val="solid"/>
              <a:miter lim="400000"/>
            </a:ln>
          </a:insideH>
          <a:insideV>
            <a:ln w="25400" cap="flat">
              <a:solidFill>
                <a:srgbClr val="FFFFFF"/>
              </a:solidFill>
              <a:prstDash val="solid"/>
              <a:miter lim="400000"/>
            </a:ln>
          </a:insideV>
        </a:tcBdr>
        <a:fill>
          <a:solidFill>
            <a:srgbClr val="929292">
              <a:alpha val="50000"/>
            </a:srgbClr>
          </a:solidFill>
        </a:fill>
      </a:tcStyle>
    </a:firstCol>
    <a:lastRow>
      <a:tcTxStyle b="off" i="off">
        <a:fontRef idx="minor">
          <a:srgbClr val="FFFFFF"/>
        </a:fontRef>
        <a:srgbClr val="FFFFFF"/>
      </a:tcTxStyle>
      <a:tcStyle>
        <a:tcBdr>
          <a:left>
            <a:ln w="25400" cap="flat">
              <a:solidFill>
                <a:srgbClr val="FFFFFF"/>
              </a:solidFill>
              <a:prstDash val="solid"/>
              <a:miter lim="400000"/>
            </a:ln>
          </a:left>
          <a:right>
            <a:ln w="25400" cap="flat">
              <a:solidFill>
                <a:srgbClr val="FFFFFF"/>
              </a:solidFill>
              <a:prstDash val="solid"/>
              <a:miter lim="400000"/>
            </a:ln>
          </a:right>
          <a:top>
            <a:ln w="25400" cap="flat">
              <a:solidFill>
                <a:srgbClr val="FFFFFF"/>
              </a:solidFill>
              <a:prstDash val="solid"/>
              <a:miter lim="400000"/>
            </a:ln>
          </a:top>
          <a:bottom>
            <a:ln w="25400" cap="flat">
              <a:solidFill>
                <a:srgbClr val="FFFFFF"/>
              </a:solidFill>
              <a:prstDash val="solid"/>
              <a:miter lim="400000"/>
            </a:ln>
          </a:bottom>
          <a:insideH>
            <a:ln w="25400" cap="flat">
              <a:solidFill>
                <a:srgbClr val="FFFFFF"/>
              </a:solidFill>
              <a:prstDash val="solid"/>
              <a:miter lim="400000"/>
            </a:ln>
          </a:insideH>
          <a:insideV>
            <a:ln w="25400" cap="flat">
              <a:solidFill>
                <a:srgbClr val="FFFFFF"/>
              </a:solidFill>
              <a:prstDash val="solid"/>
              <a:miter lim="400000"/>
            </a:ln>
          </a:insideV>
        </a:tcBdr>
        <a:fill>
          <a:solidFill>
            <a:srgbClr val="929292">
              <a:alpha val="50000"/>
            </a:srgbClr>
          </a:solidFill>
        </a:fill>
      </a:tcStyle>
    </a:lastRow>
    <a:firstRow>
      <a:tcTxStyle b="off" i="off">
        <a:fontRef idx="minor">
          <a:srgbClr val="FFFFFF"/>
        </a:fontRef>
        <a:srgbClr val="FFFFFF"/>
      </a:tcTxStyle>
      <a:tcStyle>
        <a:tcBdr>
          <a:left>
            <a:ln w="25400" cap="flat">
              <a:solidFill>
                <a:srgbClr val="FFFFFF"/>
              </a:solidFill>
              <a:prstDash val="solid"/>
              <a:miter lim="400000"/>
            </a:ln>
          </a:left>
          <a:right>
            <a:ln w="25400" cap="flat">
              <a:solidFill>
                <a:srgbClr val="FFFFFF"/>
              </a:solidFill>
              <a:prstDash val="solid"/>
              <a:miter lim="400000"/>
            </a:ln>
          </a:right>
          <a:top>
            <a:ln w="25400" cap="flat">
              <a:solidFill>
                <a:srgbClr val="FFFFFF"/>
              </a:solidFill>
              <a:prstDash val="solid"/>
              <a:miter lim="400000"/>
            </a:ln>
          </a:top>
          <a:bottom>
            <a:ln w="25400" cap="flat">
              <a:solidFill>
                <a:srgbClr val="FFFFFF"/>
              </a:solidFill>
              <a:prstDash val="solid"/>
              <a:miter lim="400000"/>
            </a:ln>
          </a:bottom>
          <a:insideH>
            <a:ln w="25400" cap="flat">
              <a:solidFill>
                <a:srgbClr val="FFFFFF"/>
              </a:solidFill>
              <a:prstDash val="solid"/>
              <a:miter lim="400000"/>
            </a:ln>
          </a:insideH>
          <a:insideV>
            <a:ln w="25400" cap="flat">
              <a:solidFill>
                <a:srgbClr val="FFFFFF"/>
              </a:solidFill>
              <a:prstDash val="solid"/>
              <a:miter lim="400000"/>
            </a:ln>
          </a:insideV>
        </a:tcBdr>
        <a:fill>
          <a:solidFill>
            <a:srgbClr val="929292">
              <a:alpha val="50000"/>
            </a:srgb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 name="Shape 134"/>
          <p:cNvSpPr/>
          <p:nvPr>
            <p:ph type="sldImg"/>
          </p:nvPr>
        </p:nvSpPr>
        <p:spPr>
          <a:xfrm>
            <a:off x="1143000" y="685800"/>
            <a:ext cx="4572000" cy="3429000"/>
          </a:xfrm>
          <a:prstGeom prst="rect">
            <a:avLst/>
          </a:prstGeom>
        </p:spPr>
        <p:txBody>
          <a:bodyPr/>
          <a:lstStyle/>
          <a:p>
            <a:pPr/>
          </a:p>
        </p:txBody>
      </p:sp>
      <p:sp>
        <p:nvSpPr>
          <p:cNvPr id="135" name="Shape 135"/>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584200" latinLnBrk="0">
      <a:defRPr sz="2200">
        <a:latin typeface="Lucida Grande"/>
        <a:ea typeface="Lucida Grande"/>
        <a:cs typeface="Lucida Grande"/>
        <a:sym typeface="Lucida Grande"/>
      </a:defRPr>
    </a:lvl1pPr>
    <a:lvl2pPr indent="228600" defTabSz="584200" latinLnBrk="0">
      <a:defRPr sz="2200">
        <a:latin typeface="Lucida Grande"/>
        <a:ea typeface="Lucida Grande"/>
        <a:cs typeface="Lucida Grande"/>
        <a:sym typeface="Lucida Grande"/>
      </a:defRPr>
    </a:lvl2pPr>
    <a:lvl3pPr indent="457200" defTabSz="584200" latinLnBrk="0">
      <a:defRPr sz="2200">
        <a:latin typeface="Lucida Grande"/>
        <a:ea typeface="Lucida Grande"/>
        <a:cs typeface="Lucida Grande"/>
        <a:sym typeface="Lucida Grande"/>
      </a:defRPr>
    </a:lvl3pPr>
    <a:lvl4pPr indent="685800" defTabSz="584200" latinLnBrk="0">
      <a:defRPr sz="2200">
        <a:latin typeface="Lucida Grande"/>
        <a:ea typeface="Lucida Grande"/>
        <a:cs typeface="Lucida Grande"/>
        <a:sym typeface="Lucida Grande"/>
      </a:defRPr>
    </a:lvl4pPr>
    <a:lvl5pPr indent="914400" defTabSz="584200" latinLnBrk="0">
      <a:defRPr sz="2200">
        <a:latin typeface="Lucida Grande"/>
        <a:ea typeface="Lucida Grande"/>
        <a:cs typeface="Lucida Grande"/>
        <a:sym typeface="Lucida Grande"/>
      </a:defRPr>
    </a:lvl5pPr>
    <a:lvl6pPr indent="1143000" defTabSz="584200" latinLnBrk="0">
      <a:defRPr sz="2200">
        <a:latin typeface="Lucida Grande"/>
        <a:ea typeface="Lucida Grande"/>
        <a:cs typeface="Lucida Grande"/>
        <a:sym typeface="Lucida Grande"/>
      </a:defRPr>
    </a:lvl6pPr>
    <a:lvl7pPr indent="1371600" defTabSz="584200" latinLnBrk="0">
      <a:defRPr sz="2200">
        <a:latin typeface="Lucida Grande"/>
        <a:ea typeface="Lucida Grande"/>
        <a:cs typeface="Lucida Grande"/>
        <a:sym typeface="Lucida Grande"/>
      </a:defRPr>
    </a:lvl7pPr>
    <a:lvl8pPr indent="1600200" defTabSz="584200" latinLnBrk="0">
      <a:defRPr sz="2200">
        <a:latin typeface="Lucida Grande"/>
        <a:ea typeface="Lucida Grande"/>
        <a:cs typeface="Lucida Grande"/>
        <a:sym typeface="Lucida Grande"/>
      </a:defRPr>
    </a:lvl8pPr>
    <a:lvl9pPr indent="1828800" defTabSz="584200" latinLnBrk="0">
      <a:defRPr sz="2200">
        <a:latin typeface="Lucida Grande"/>
        <a:ea typeface="Lucida Grande"/>
        <a:cs typeface="Lucida Grande"/>
        <a:sym typeface="Lucida Grande"/>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showMasterSp="1" showMasterPhAnim="1">
  <p:cSld name="Title &amp; Subtitle">
    <p:spTree>
      <p:nvGrpSpPr>
        <p:cNvPr id="1" name=""/>
        <p:cNvGrpSpPr/>
        <p:nvPr/>
      </p:nvGrpSpPr>
      <p:grpSpPr>
        <a:xfrm>
          <a:off x="0" y="0"/>
          <a:ext cx="0" cy="0"/>
          <a:chOff x="0" y="0"/>
          <a:chExt cx="0" cy="0"/>
        </a:xfrm>
      </p:grpSpPr>
      <p:sp>
        <p:nvSpPr>
          <p:cNvPr id="11" name="Shape 11"/>
          <p:cNvSpPr/>
          <p:nvPr>
            <p:ph type="title"/>
          </p:nvPr>
        </p:nvSpPr>
        <p:spPr>
          <a:xfrm>
            <a:off x="1270000" y="1638300"/>
            <a:ext cx="10464800" cy="3302000"/>
          </a:xfrm>
          <a:prstGeom prst="rect">
            <a:avLst/>
          </a:prstGeom>
        </p:spPr>
        <p:txBody>
          <a:bodyPr anchor="b"/>
          <a:lstStyle/>
          <a:p>
            <a:pPr/>
            <a:r>
              <a:t>Title Text</a:t>
            </a:r>
          </a:p>
        </p:txBody>
      </p:sp>
      <p:sp>
        <p:nvSpPr>
          <p:cNvPr id="12" name="Shape 12"/>
          <p:cNvSpPr/>
          <p:nvPr>
            <p:ph type="body" sz="quarter" idx="1"/>
          </p:nvPr>
        </p:nvSpPr>
        <p:spPr>
          <a:xfrm>
            <a:off x="1270000" y="5029200"/>
            <a:ext cx="10464800" cy="1130300"/>
          </a:xfrm>
          <a:prstGeom prst="rect">
            <a:avLst/>
          </a:prstGeom>
        </p:spPr>
        <p:txBody>
          <a:bodyPr anchor="t"/>
          <a:lstStyle>
            <a:lvl1pPr marL="0" indent="0" algn="ctr">
              <a:spcBef>
                <a:spcPts val="0"/>
              </a:spcBef>
              <a:buSzTx/>
              <a:buNone/>
              <a:defRPr sz="3600"/>
            </a:lvl1pPr>
            <a:lvl2pPr marL="0" indent="0" algn="ctr">
              <a:spcBef>
                <a:spcPts val="0"/>
              </a:spcBef>
              <a:buSzTx/>
              <a:buNone/>
              <a:defRPr sz="3600"/>
            </a:lvl2pPr>
            <a:lvl3pPr marL="0" indent="0" algn="ctr">
              <a:spcBef>
                <a:spcPts val="0"/>
              </a:spcBef>
              <a:buSzTx/>
              <a:buNone/>
              <a:defRPr sz="3600"/>
            </a:lvl3pPr>
            <a:lvl4pPr marL="0" indent="0" algn="ctr">
              <a:spcBef>
                <a:spcPts val="0"/>
              </a:spcBef>
              <a:buSzTx/>
              <a:buNone/>
              <a:defRPr sz="3600"/>
            </a:lvl4pPr>
            <a:lvl5pPr marL="0" indent="0" algn="ctr">
              <a:spcBef>
                <a:spcPts val="0"/>
              </a:spcBef>
              <a:buSzTx/>
              <a:buNone/>
              <a:defRPr sz="3600"/>
            </a:lvl5pPr>
          </a:lstStyle>
          <a:p>
            <a:pPr/>
            <a:r>
              <a:t>Body Level One</a:t>
            </a:r>
          </a:p>
          <a:p>
            <a:pPr lvl="1"/>
            <a:r>
              <a:t>Body Level Two</a:t>
            </a:r>
          </a:p>
          <a:p>
            <a:pPr lvl="2"/>
            <a:r>
              <a:t>Body Level Three</a:t>
            </a:r>
          </a:p>
          <a:p>
            <a:pPr lvl="3"/>
            <a:r>
              <a:t>Body Level Four</a:t>
            </a:r>
          </a:p>
          <a:p>
            <a:pPr lvl="4"/>
            <a:r>
              <a:t>Body Level Five</a:t>
            </a:r>
          </a:p>
        </p:txBody>
      </p:sp>
      <p:sp>
        <p:nvSpPr>
          <p:cNvPr id="13" name="Shape 13"/>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20" name="Shape 20"/>
          <p:cNvSpPr/>
          <p:nvPr>
            <p:ph type="title"/>
          </p:nvPr>
        </p:nvSpPr>
        <p:spPr>
          <a:prstGeom prst="rect">
            <a:avLst/>
          </a:prstGeom>
        </p:spPr>
        <p:txBody>
          <a:bodyPr/>
          <a:lstStyle/>
          <a:p>
            <a:pPr/>
            <a:r>
              <a:t>Title Text</a:t>
            </a:r>
          </a:p>
        </p:txBody>
      </p:sp>
      <p:sp>
        <p:nvSpPr>
          <p:cNvPr id="21" name="Shape 21"/>
          <p:cNvSpPr/>
          <p:nvPr>
            <p:ph type="body" idx="1"/>
          </p:nvPr>
        </p:nvSpPr>
        <p:spPr>
          <a:xfrm>
            <a:off x="1270000" y="2768600"/>
            <a:ext cx="10464800" cy="5715000"/>
          </a:xfrm>
          <a:prstGeom prst="rect">
            <a:avLst/>
          </a:prstGeom>
        </p:spPr>
        <p:txBody>
          <a:bodyPr/>
          <a:lstStyle>
            <a:lvl1pPr>
              <a:spcBef>
                <a:spcPts val="2400"/>
              </a:spcBef>
            </a:lvl1pPr>
            <a:lvl2pPr>
              <a:spcBef>
                <a:spcPts val="2400"/>
              </a:spcBef>
            </a:lvl2pPr>
            <a:lvl3pPr>
              <a:spcBef>
                <a:spcPts val="2400"/>
              </a:spcBef>
            </a:lvl3pPr>
            <a:lvl4pPr>
              <a:spcBef>
                <a:spcPts val="2400"/>
              </a:spcBef>
            </a:lvl4pPr>
            <a:lvl5pPr>
              <a:spcBef>
                <a:spcPts val="2400"/>
              </a:spcBef>
            </a:lvl5pPr>
          </a:lstStyle>
          <a:p>
            <a:pPr/>
            <a:r>
              <a:t>Body Level One</a:t>
            </a:r>
          </a:p>
          <a:p>
            <a:pPr lvl="1"/>
            <a:r>
              <a:t>Body Level Two</a:t>
            </a:r>
          </a:p>
          <a:p>
            <a:pPr lvl="2"/>
            <a:r>
              <a:t>Body Level Three</a:t>
            </a:r>
          </a:p>
          <a:p>
            <a:pPr lvl="3"/>
            <a:r>
              <a:t>Body Level Four</a:t>
            </a:r>
          </a:p>
          <a:p>
            <a:pPr lvl="4"/>
            <a:r>
              <a:t>Body Level Five</a:t>
            </a:r>
          </a:p>
        </p:txBody>
      </p:sp>
      <p:sp>
        <p:nvSpPr>
          <p:cNvPr id="22" name="Shape 22"/>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2 Column">
    <p:spTree>
      <p:nvGrpSpPr>
        <p:cNvPr id="1" name=""/>
        <p:cNvGrpSpPr/>
        <p:nvPr/>
      </p:nvGrpSpPr>
      <p:grpSpPr>
        <a:xfrm>
          <a:off x="0" y="0"/>
          <a:ext cx="0" cy="0"/>
          <a:chOff x="0" y="0"/>
          <a:chExt cx="0" cy="0"/>
        </a:xfrm>
      </p:grpSpPr>
      <p:sp>
        <p:nvSpPr>
          <p:cNvPr id="29" name="Shape 29"/>
          <p:cNvSpPr/>
          <p:nvPr>
            <p:ph type="title"/>
          </p:nvPr>
        </p:nvSpPr>
        <p:spPr>
          <a:prstGeom prst="rect">
            <a:avLst/>
          </a:prstGeom>
        </p:spPr>
        <p:txBody>
          <a:bodyPr/>
          <a:lstStyle/>
          <a:p>
            <a:pPr/>
            <a:r>
              <a:t>Title Text</a:t>
            </a:r>
          </a:p>
        </p:txBody>
      </p:sp>
      <p:sp>
        <p:nvSpPr>
          <p:cNvPr id="30" name="Shape 30"/>
          <p:cNvSpPr/>
          <p:nvPr>
            <p:ph type="body" idx="1"/>
          </p:nvPr>
        </p:nvSpPr>
        <p:spPr>
          <a:xfrm>
            <a:off x="1270000" y="2768600"/>
            <a:ext cx="10464800" cy="5715000"/>
          </a:xfrm>
          <a:prstGeom prst="rect">
            <a:avLst/>
          </a:prstGeom>
        </p:spPr>
        <p:txBody>
          <a:bodyPr numCol="2" spcCol="523240" anchor="t"/>
          <a:lstStyle>
            <a:lvl1pPr marL="812120" indent="-494620">
              <a:spcBef>
                <a:spcPts val="3800"/>
              </a:spcBef>
              <a:defRPr sz="3200"/>
            </a:lvl1pPr>
            <a:lvl2pPr marL="1256620" indent="-494620">
              <a:spcBef>
                <a:spcPts val="3800"/>
              </a:spcBef>
              <a:defRPr sz="3200"/>
            </a:lvl2pPr>
            <a:lvl3pPr marL="1701120" indent="-494620">
              <a:spcBef>
                <a:spcPts val="3800"/>
              </a:spcBef>
              <a:defRPr sz="3200"/>
            </a:lvl3pPr>
            <a:lvl4pPr marL="2145620" indent="-494620">
              <a:spcBef>
                <a:spcPts val="3800"/>
              </a:spcBef>
              <a:defRPr sz="3200"/>
            </a:lvl4pPr>
            <a:lvl5pPr marL="2590120" indent="-494620">
              <a:spcBef>
                <a:spcPts val="3800"/>
              </a:spcBef>
              <a:defRPr sz="3200"/>
            </a:lvl5pPr>
          </a:lstStyle>
          <a:p>
            <a:pPr/>
            <a:r>
              <a:t>Body Level One</a:t>
            </a:r>
          </a:p>
          <a:p>
            <a:pPr lvl="1"/>
            <a:r>
              <a:t>Body Level Two</a:t>
            </a:r>
          </a:p>
          <a:p>
            <a:pPr lvl="2"/>
            <a:r>
              <a:t>Body Level Three</a:t>
            </a:r>
          </a:p>
          <a:p>
            <a:pPr lvl="3"/>
            <a:r>
              <a:t>Body Level Four</a:t>
            </a:r>
          </a:p>
          <a:p>
            <a:pPr lvl="4"/>
            <a:r>
              <a:t>Body Level Five</a:t>
            </a:r>
          </a:p>
        </p:txBody>
      </p:sp>
      <p:sp>
        <p:nvSpPr>
          <p:cNvPr id="31" name="Shape 31"/>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1" showMasterPhAnim="1">
  <p:cSld name="Bullets">
    <p:spTree>
      <p:nvGrpSpPr>
        <p:cNvPr id="1" name=""/>
        <p:cNvGrpSpPr/>
        <p:nvPr/>
      </p:nvGrpSpPr>
      <p:grpSpPr>
        <a:xfrm>
          <a:off x="0" y="0"/>
          <a:ext cx="0" cy="0"/>
          <a:chOff x="0" y="0"/>
          <a:chExt cx="0" cy="0"/>
        </a:xfrm>
      </p:grpSpPr>
      <p:sp>
        <p:nvSpPr>
          <p:cNvPr id="38" name="Shape 38"/>
          <p:cNvSpPr/>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39" name="Shape 39"/>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1" showMasterPhAnim="1">
  <p:cSld name="Blank">
    <p:spTree>
      <p:nvGrpSpPr>
        <p:cNvPr id="1" name=""/>
        <p:cNvGrpSpPr/>
        <p:nvPr/>
      </p:nvGrpSpPr>
      <p:grpSpPr>
        <a:xfrm>
          <a:off x="0" y="0"/>
          <a:ext cx="0" cy="0"/>
          <a:chOff x="0" y="0"/>
          <a:chExt cx="0" cy="0"/>
        </a:xfrm>
      </p:grpSpPr>
      <p:sp>
        <p:nvSpPr>
          <p:cNvPr id="46" name="Shape 46"/>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53" name="Shape 53"/>
          <p:cNvSpPr/>
          <p:nvPr>
            <p:ph type="title"/>
          </p:nvPr>
        </p:nvSpPr>
        <p:spPr>
          <a:prstGeom prst="rect">
            <a:avLst/>
          </a:prstGeom>
        </p:spPr>
        <p:txBody>
          <a:bodyPr/>
          <a:lstStyle/>
          <a:p>
            <a:pPr/>
            <a:r>
              <a:t>Title Text</a:t>
            </a:r>
          </a:p>
        </p:txBody>
      </p:sp>
      <p:sp>
        <p:nvSpPr>
          <p:cNvPr id="54" name="Shape 54"/>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Title - Center">
    <p:spTree>
      <p:nvGrpSpPr>
        <p:cNvPr id="1" name=""/>
        <p:cNvGrpSpPr/>
        <p:nvPr/>
      </p:nvGrpSpPr>
      <p:grpSpPr>
        <a:xfrm>
          <a:off x="0" y="0"/>
          <a:ext cx="0" cy="0"/>
          <a:chOff x="0" y="0"/>
          <a:chExt cx="0" cy="0"/>
        </a:xfrm>
      </p:grpSpPr>
      <p:sp>
        <p:nvSpPr>
          <p:cNvPr id="61" name="Shape 61"/>
          <p:cNvSpPr/>
          <p:nvPr>
            <p:ph type="title"/>
          </p:nvPr>
        </p:nvSpPr>
        <p:spPr>
          <a:xfrm>
            <a:off x="1270000" y="2971800"/>
            <a:ext cx="10464800" cy="3810000"/>
          </a:xfrm>
          <a:prstGeom prst="rect">
            <a:avLst/>
          </a:prstGeom>
        </p:spPr>
        <p:txBody>
          <a:bodyPr/>
          <a:lstStyle/>
          <a:p>
            <a:pPr/>
            <a:r>
              <a:t>Title Text</a:t>
            </a:r>
          </a:p>
        </p:txBody>
      </p:sp>
      <p:sp>
        <p:nvSpPr>
          <p:cNvPr id="62" name="Shape 62"/>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1" showMasterPhAnim="1">
  <p:cSld name="Photo - Horizontal">
    <p:spTree>
      <p:nvGrpSpPr>
        <p:cNvPr id="1" name=""/>
        <p:cNvGrpSpPr/>
        <p:nvPr/>
      </p:nvGrpSpPr>
      <p:grpSpPr>
        <a:xfrm>
          <a:off x="0" y="0"/>
          <a:ext cx="0" cy="0"/>
          <a:chOff x="0" y="0"/>
          <a:chExt cx="0" cy="0"/>
        </a:xfrm>
      </p:grpSpPr>
      <p:sp>
        <p:nvSpPr>
          <p:cNvPr id="69" name="Shape 69"/>
          <p:cNvSpPr/>
          <p:nvPr>
            <p:ph type="pic" sz="half" idx="13"/>
          </p:nvPr>
        </p:nvSpPr>
        <p:spPr>
          <a:xfrm>
            <a:off x="3454400" y="1803400"/>
            <a:ext cx="6096000" cy="4572000"/>
          </a:xfrm>
          <a:prstGeom prst="rect">
            <a:avLst/>
          </a:prstGeom>
        </p:spPr>
        <p:txBody>
          <a:bodyPr lIns="91439" tIns="45719" rIns="91439" bIns="45719" anchor="t"/>
          <a:lstStyle/>
          <a:p>
            <a:pPr/>
          </a:p>
        </p:txBody>
      </p:sp>
      <p:sp>
        <p:nvSpPr>
          <p:cNvPr id="70" name="Shape 70"/>
          <p:cNvSpPr/>
          <p:nvPr>
            <p:ph type="title"/>
          </p:nvPr>
        </p:nvSpPr>
        <p:spPr>
          <a:xfrm>
            <a:off x="1270000" y="7366000"/>
            <a:ext cx="10464800" cy="1701800"/>
          </a:xfrm>
          <a:prstGeom prst="rect">
            <a:avLst/>
          </a:prstGeom>
        </p:spPr>
        <p:txBody>
          <a:bodyPr/>
          <a:lstStyle/>
          <a:p>
            <a:pPr/>
            <a:r>
              <a:t>Title Text</a:t>
            </a:r>
          </a:p>
        </p:txBody>
      </p:sp>
      <p:sp>
        <p:nvSpPr>
          <p:cNvPr id="71" name="Shape 71"/>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1" showMasterPhAnim="1">
  <p:cSld name="Photo - Horizontal Reflection">
    <p:spTree>
      <p:nvGrpSpPr>
        <p:cNvPr id="1" name=""/>
        <p:cNvGrpSpPr/>
        <p:nvPr/>
      </p:nvGrpSpPr>
      <p:grpSpPr>
        <a:xfrm>
          <a:off x="0" y="0"/>
          <a:ext cx="0" cy="0"/>
          <a:chOff x="0" y="0"/>
          <a:chExt cx="0" cy="0"/>
        </a:xfrm>
      </p:grpSpPr>
      <p:sp>
        <p:nvSpPr>
          <p:cNvPr id="78" name="Shape 78"/>
          <p:cNvSpPr/>
          <p:nvPr>
            <p:ph type="pic" sz="half" idx="13"/>
          </p:nvPr>
        </p:nvSpPr>
        <p:spPr>
          <a:xfrm>
            <a:off x="3454400" y="1803400"/>
            <a:ext cx="6096000" cy="4572000"/>
          </a:xfrm>
          <a:prstGeom prst="rect">
            <a:avLst/>
          </a:prstGeom>
          <a:effectLst>
            <a:reflection blurRad="0" stA="50000" stPos="0" endA="0" endPos="40000" dist="0" dir="5400000" fadeDir="5400000" sx="100000" sy="-100000" kx="0" ky="0" algn="bl" rotWithShape="0"/>
          </a:effectLst>
        </p:spPr>
        <p:txBody>
          <a:bodyPr lIns="91439" tIns="45719" rIns="91439" bIns="45719" anchor="t"/>
          <a:lstStyle/>
          <a:p>
            <a:pPr/>
          </a:p>
        </p:txBody>
      </p:sp>
      <p:sp>
        <p:nvSpPr>
          <p:cNvPr id="79" name="Shape 79"/>
          <p:cNvSpPr/>
          <p:nvPr>
            <p:ph type="title"/>
          </p:nvPr>
        </p:nvSpPr>
        <p:spPr>
          <a:xfrm>
            <a:off x="1270000" y="7366000"/>
            <a:ext cx="10464800" cy="1701800"/>
          </a:xfrm>
          <a:prstGeom prst="rect">
            <a:avLst/>
          </a:prstGeom>
        </p:spPr>
        <p:txBody>
          <a:bodyPr/>
          <a:lstStyle/>
          <a:p>
            <a:pPr/>
            <a:r>
              <a:t>Title Text</a:t>
            </a:r>
          </a:p>
        </p:txBody>
      </p:sp>
      <p:sp>
        <p:nvSpPr>
          <p:cNvPr id="80" name="Shape 80"/>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1" showMasterPhAnim="1">
  <p:cSld name="Photo - Vertical">
    <p:spTree>
      <p:nvGrpSpPr>
        <p:cNvPr id="1" name=""/>
        <p:cNvGrpSpPr/>
        <p:nvPr/>
      </p:nvGrpSpPr>
      <p:grpSpPr>
        <a:xfrm>
          <a:off x="0" y="0"/>
          <a:ext cx="0" cy="0"/>
          <a:chOff x="0" y="0"/>
          <a:chExt cx="0" cy="0"/>
        </a:xfrm>
      </p:grpSpPr>
      <p:sp>
        <p:nvSpPr>
          <p:cNvPr id="87" name="Shape 87"/>
          <p:cNvSpPr/>
          <p:nvPr>
            <p:ph type="pic" sz="half" idx="13"/>
          </p:nvPr>
        </p:nvSpPr>
        <p:spPr>
          <a:xfrm>
            <a:off x="6946900" y="1828800"/>
            <a:ext cx="4572000" cy="6096000"/>
          </a:xfrm>
          <a:prstGeom prst="rect">
            <a:avLst/>
          </a:prstGeom>
        </p:spPr>
        <p:txBody>
          <a:bodyPr lIns="91439" tIns="45719" rIns="91439" bIns="45719" anchor="t"/>
          <a:lstStyle/>
          <a:p>
            <a:pPr/>
          </a:p>
        </p:txBody>
      </p:sp>
      <p:sp>
        <p:nvSpPr>
          <p:cNvPr id="88" name="Shape 88"/>
          <p:cNvSpPr/>
          <p:nvPr>
            <p:ph type="title"/>
          </p:nvPr>
        </p:nvSpPr>
        <p:spPr>
          <a:xfrm>
            <a:off x="635000" y="1524000"/>
            <a:ext cx="5867400" cy="3302000"/>
          </a:xfrm>
          <a:prstGeom prst="rect">
            <a:avLst/>
          </a:prstGeom>
        </p:spPr>
        <p:txBody>
          <a:bodyPr anchor="b"/>
          <a:lstStyle>
            <a:lvl1pPr>
              <a:defRPr sz="7000"/>
            </a:lvl1pPr>
          </a:lstStyle>
          <a:p>
            <a:pPr/>
            <a:r>
              <a:t>Title Text</a:t>
            </a:r>
          </a:p>
        </p:txBody>
      </p:sp>
      <p:sp>
        <p:nvSpPr>
          <p:cNvPr id="89" name="Shape 89"/>
          <p:cNvSpPr/>
          <p:nvPr>
            <p:ph type="body" sz="quarter" idx="1"/>
          </p:nvPr>
        </p:nvSpPr>
        <p:spPr>
          <a:xfrm>
            <a:off x="635000" y="4902200"/>
            <a:ext cx="5867400" cy="3302000"/>
          </a:xfrm>
          <a:prstGeom prst="rect">
            <a:avLst/>
          </a:prstGeom>
        </p:spPr>
        <p:txBody>
          <a:bodyPr anchor="t"/>
          <a:lstStyle>
            <a:lvl1pPr marL="0" indent="0" algn="ctr">
              <a:spcBef>
                <a:spcPts val="0"/>
              </a:spcBef>
              <a:buSzTx/>
              <a:buNone/>
              <a:defRPr sz="3400"/>
            </a:lvl1pPr>
            <a:lvl2pPr marL="0" indent="0" algn="ctr">
              <a:spcBef>
                <a:spcPts val="0"/>
              </a:spcBef>
              <a:buSzTx/>
              <a:buNone/>
              <a:defRPr sz="3400"/>
            </a:lvl2pPr>
            <a:lvl3pPr marL="0" indent="0" algn="ctr">
              <a:spcBef>
                <a:spcPts val="0"/>
              </a:spcBef>
              <a:buSzTx/>
              <a:buNone/>
              <a:defRPr sz="3400"/>
            </a:lvl3pPr>
            <a:lvl4pPr marL="0" indent="0" algn="ctr">
              <a:spcBef>
                <a:spcPts val="0"/>
              </a:spcBef>
              <a:buSzTx/>
              <a:buNone/>
              <a:defRPr sz="3400"/>
            </a:lvl4pPr>
            <a:lvl5pPr marL="0" indent="0" algn="ctr">
              <a:spcBef>
                <a:spcPts val="0"/>
              </a:spcBef>
              <a:buSzTx/>
              <a:buNone/>
              <a:defRPr sz="3400"/>
            </a:lvl5pPr>
          </a:lstStyle>
          <a:p>
            <a:pPr/>
            <a:r>
              <a:t>Body Level One</a:t>
            </a:r>
          </a:p>
          <a:p>
            <a:pPr lvl="1"/>
            <a:r>
              <a:t>Body Level Two</a:t>
            </a:r>
          </a:p>
          <a:p>
            <a:pPr lvl="2"/>
            <a:r>
              <a:t>Body Level Three</a:t>
            </a:r>
          </a:p>
          <a:p>
            <a:pPr lvl="3"/>
            <a:r>
              <a:t>Body Level Four</a:t>
            </a:r>
          </a:p>
          <a:p>
            <a:pPr lvl="4"/>
            <a:r>
              <a:t>Body Level Five</a:t>
            </a:r>
          </a:p>
        </p:txBody>
      </p:sp>
      <p:sp>
        <p:nvSpPr>
          <p:cNvPr id="90" name="Shape 90"/>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1" showMasterPhAnim="1">
  <p:cSld name="Photo - Vertical Reflection">
    <p:spTree>
      <p:nvGrpSpPr>
        <p:cNvPr id="1" name=""/>
        <p:cNvGrpSpPr/>
        <p:nvPr/>
      </p:nvGrpSpPr>
      <p:grpSpPr>
        <a:xfrm>
          <a:off x="0" y="0"/>
          <a:ext cx="0" cy="0"/>
          <a:chOff x="0" y="0"/>
          <a:chExt cx="0" cy="0"/>
        </a:xfrm>
      </p:grpSpPr>
      <p:sp>
        <p:nvSpPr>
          <p:cNvPr id="97" name="Shape 97"/>
          <p:cNvSpPr/>
          <p:nvPr>
            <p:ph type="pic" sz="half" idx="13"/>
          </p:nvPr>
        </p:nvSpPr>
        <p:spPr>
          <a:xfrm>
            <a:off x="6946900" y="1828800"/>
            <a:ext cx="4572000" cy="6096000"/>
          </a:xfrm>
          <a:prstGeom prst="rect">
            <a:avLst/>
          </a:prstGeom>
          <a:effectLst>
            <a:reflection blurRad="0" stA="50000" stPos="0" endA="0" endPos="40000" dist="0" dir="5400000" fadeDir="5400000" sx="100000" sy="-100000" kx="0" ky="0" algn="bl" rotWithShape="0"/>
          </a:effectLst>
        </p:spPr>
        <p:txBody>
          <a:bodyPr lIns="91439" tIns="45719" rIns="91439" bIns="45719" anchor="t"/>
          <a:lstStyle/>
          <a:p>
            <a:pPr/>
          </a:p>
        </p:txBody>
      </p:sp>
      <p:sp>
        <p:nvSpPr>
          <p:cNvPr id="98" name="Shape 98"/>
          <p:cNvSpPr/>
          <p:nvPr>
            <p:ph type="title"/>
          </p:nvPr>
        </p:nvSpPr>
        <p:spPr>
          <a:xfrm>
            <a:off x="635000" y="1524000"/>
            <a:ext cx="5867400" cy="3302000"/>
          </a:xfrm>
          <a:prstGeom prst="rect">
            <a:avLst/>
          </a:prstGeom>
        </p:spPr>
        <p:txBody>
          <a:bodyPr anchor="b"/>
          <a:lstStyle>
            <a:lvl1pPr>
              <a:defRPr sz="7000"/>
            </a:lvl1pPr>
          </a:lstStyle>
          <a:p>
            <a:pPr/>
            <a:r>
              <a:t>Title Text</a:t>
            </a:r>
          </a:p>
        </p:txBody>
      </p:sp>
      <p:sp>
        <p:nvSpPr>
          <p:cNvPr id="99" name="Shape 99"/>
          <p:cNvSpPr/>
          <p:nvPr>
            <p:ph type="body" sz="quarter" idx="1"/>
          </p:nvPr>
        </p:nvSpPr>
        <p:spPr>
          <a:xfrm>
            <a:off x="635000" y="4902200"/>
            <a:ext cx="5867400" cy="3302000"/>
          </a:xfrm>
          <a:prstGeom prst="rect">
            <a:avLst/>
          </a:prstGeom>
        </p:spPr>
        <p:txBody>
          <a:bodyPr anchor="t"/>
          <a:lstStyle>
            <a:lvl1pPr marL="0" indent="0" algn="ctr">
              <a:spcBef>
                <a:spcPts val="0"/>
              </a:spcBef>
              <a:buSzTx/>
              <a:buNone/>
              <a:defRPr sz="3400"/>
            </a:lvl1pPr>
            <a:lvl2pPr marL="0" indent="0" algn="ctr">
              <a:spcBef>
                <a:spcPts val="0"/>
              </a:spcBef>
              <a:buSzTx/>
              <a:buNone/>
              <a:defRPr sz="3400"/>
            </a:lvl2pPr>
            <a:lvl3pPr marL="0" indent="0" algn="ctr">
              <a:spcBef>
                <a:spcPts val="0"/>
              </a:spcBef>
              <a:buSzTx/>
              <a:buNone/>
              <a:defRPr sz="3400"/>
            </a:lvl3pPr>
            <a:lvl4pPr marL="0" indent="0" algn="ctr">
              <a:spcBef>
                <a:spcPts val="0"/>
              </a:spcBef>
              <a:buSzTx/>
              <a:buNone/>
              <a:defRPr sz="3400"/>
            </a:lvl4pPr>
            <a:lvl5pPr marL="0" indent="0" algn="ctr">
              <a:spcBef>
                <a:spcPts val="0"/>
              </a:spcBef>
              <a:buSzTx/>
              <a:buNone/>
              <a:defRPr sz="3400"/>
            </a:lvl5pPr>
          </a:lstStyle>
          <a:p>
            <a:pPr/>
            <a:r>
              <a:t>Body Level One</a:t>
            </a:r>
          </a:p>
          <a:p>
            <a:pPr lvl="1"/>
            <a:r>
              <a:t>Body Level Two</a:t>
            </a:r>
          </a:p>
          <a:p>
            <a:pPr lvl="2"/>
            <a:r>
              <a:t>Body Level Three</a:t>
            </a:r>
          </a:p>
          <a:p>
            <a:pPr lvl="3"/>
            <a:r>
              <a:t>Body Level Four</a:t>
            </a:r>
          </a:p>
          <a:p>
            <a:pPr lvl="4"/>
            <a:r>
              <a:t>Body Level Five</a:t>
            </a:r>
          </a:p>
        </p:txBody>
      </p:sp>
      <p:sp>
        <p:nvSpPr>
          <p:cNvPr id="100" name="Shape 100"/>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1" showMasterPhAnim="1">
  <p:cSld name="Title, Bullets &amp; Photo">
    <p:spTree>
      <p:nvGrpSpPr>
        <p:cNvPr id="1" name=""/>
        <p:cNvGrpSpPr/>
        <p:nvPr/>
      </p:nvGrpSpPr>
      <p:grpSpPr>
        <a:xfrm>
          <a:off x="0" y="0"/>
          <a:ext cx="0" cy="0"/>
          <a:chOff x="0" y="0"/>
          <a:chExt cx="0" cy="0"/>
        </a:xfrm>
      </p:grpSpPr>
      <p:sp>
        <p:nvSpPr>
          <p:cNvPr id="107" name="Shape 107"/>
          <p:cNvSpPr/>
          <p:nvPr>
            <p:ph type="pic" sz="quarter" idx="13"/>
          </p:nvPr>
        </p:nvSpPr>
        <p:spPr>
          <a:xfrm>
            <a:off x="7200900" y="2908300"/>
            <a:ext cx="4064000" cy="5422900"/>
          </a:xfrm>
          <a:prstGeom prst="rect">
            <a:avLst/>
          </a:prstGeom>
        </p:spPr>
        <p:txBody>
          <a:bodyPr lIns="91439" tIns="45719" rIns="91439" bIns="45719" anchor="t"/>
          <a:lstStyle/>
          <a:p>
            <a:pPr/>
          </a:p>
        </p:txBody>
      </p:sp>
      <p:sp>
        <p:nvSpPr>
          <p:cNvPr id="108" name="Shape 108"/>
          <p:cNvSpPr/>
          <p:nvPr>
            <p:ph type="title"/>
          </p:nvPr>
        </p:nvSpPr>
        <p:spPr>
          <a:prstGeom prst="rect">
            <a:avLst/>
          </a:prstGeom>
        </p:spPr>
        <p:txBody>
          <a:bodyPr/>
          <a:lstStyle/>
          <a:p>
            <a:pPr/>
            <a:r>
              <a:t>Title Text</a:t>
            </a:r>
          </a:p>
        </p:txBody>
      </p:sp>
      <p:sp>
        <p:nvSpPr>
          <p:cNvPr id="109" name="Shape 109"/>
          <p:cNvSpPr/>
          <p:nvPr>
            <p:ph type="body" sz="half" idx="1"/>
          </p:nvPr>
        </p:nvSpPr>
        <p:spPr>
          <a:xfrm>
            <a:off x="1270000" y="2768600"/>
            <a:ext cx="5041900" cy="5715000"/>
          </a:xfrm>
          <a:prstGeom prst="rect">
            <a:avLst/>
          </a:prstGeom>
        </p:spPr>
        <p:txBody>
          <a:bodyPr/>
          <a:lstStyle>
            <a:lvl1pPr marL="812120" indent="-494620">
              <a:spcBef>
                <a:spcPts val="3800"/>
              </a:spcBef>
              <a:defRPr sz="3200"/>
            </a:lvl1pPr>
            <a:lvl2pPr marL="1256620" indent="-494620">
              <a:spcBef>
                <a:spcPts val="3800"/>
              </a:spcBef>
              <a:defRPr sz="3200"/>
            </a:lvl2pPr>
            <a:lvl3pPr marL="1701120" indent="-494620">
              <a:spcBef>
                <a:spcPts val="3800"/>
              </a:spcBef>
              <a:defRPr sz="3200"/>
            </a:lvl3pPr>
            <a:lvl4pPr marL="2145620" indent="-494620">
              <a:spcBef>
                <a:spcPts val="3800"/>
              </a:spcBef>
              <a:defRPr sz="3200"/>
            </a:lvl4pPr>
            <a:lvl5pPr marL="2590120" indent="-494620">
              <a:spcBef>
                <a:spcPts val="3800"/>
              </a:spcBef>
              <a:defRPr sz="3200"/>
            </a:lvl5pPr>
          </a:lstStyle>
          <a:p>
            <a:pPr/>
            <a:r>
              <a:t>Body Level One</a:t>
            </a:r>
          </a:p>
          <a:p>
            <a:pPr lvl="1"/>
            <a:r>
              <a:t>Body Level Two</a:t>
            </a:r>
          </a:p>
          <a:p>
            <a:pPr lvl="2"/>
            <a:r>
              <a:t>Body Level Three</a:t>
            </a:r>
          </a:p>
          <a:p>
            <a:pPr lvl="3"/>
            <a:r>
              <a:t>Body Level Four</a:t>
            </a:r>
          </a:p>
          <a:p>
            <a:pPr lvl="4"/>
            <a:r>
              <a:t>Body Level Five</a:t>
            </a:r>
          </a:p>
        </p:txBody>
      </p:sp>
      <p:sp>
        <p:nvSpPr>
          <p:cNvPr id="110" name="Shape 110"/>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Left">
    <p:spTree>
      <p:nvGrpSpPr>
        <p:cNvPr id="1" name=""/>
        <p:cNvGrpSpPr/>
        <p:nvPr/>
      </p:nvGrpSpPr>
      <p:grpSpPr>
        <a:xfrm>
          <a:off x="0" y="0"/>
          <a:ext cx="0" cy="0"/>
          <a:chOff x="0" y="0"/>
          <a:chExt cx="0" cy="0"/>
        </a:xfrm>
      </p:grpSpPr>
      <p:sp>
        <p:nvSpPr>
          <p:cNvPr id="117" name="Shape 117"/>
          <p:cNvSpPr/>
          <p:nvPr>
            <p:ph type="title"/>
          </p:nvPr>
        </p:nvSpPr>
        <p:spPr>
          <a:prstGeom prst="rect">
            <a:avLst/>
          </a:prstGeom>
        </p:spPr>
        <p:txBody>
          <a:bodyPr/>
          <a:lstStyle/>
          <a:p>
            <a:pPr/>
            <a:r>
              <a:t>Title Text</a:t>
            </a:r>
          </a:p>
        </p:txBody>
      </p:sp>
      <p:sp>
        <p:nvSpPr>
          <p:cNvPr id="118" name="Shape 118"/>
          <p:cNvSpPr/>
          <p:nvPr>
            <p:ph type="body" sz="half" idx="1"/>
          </p:nvPr>
        </p:nvSpPr>
        <p:spPr>
          <a:xfrm>
            <a:off x="1270000" y="2768600"/>
            <a:ext cx="5041900" cy="5715000"/>
          </a:xfrm>
          <a:prstGeom prst="rect">
            <a:avLst/>
          </a:prstGeom>
        </p:spPr>
        <p:txBody>
          <a:bodyPr/>
          <a:lstStyle>
            <a:lvl1pPr marL="812120" indent="-494620">
              <a:spcBef>
                <a:spcPts val="3800"/>
              </a:spcBef>
              <a:defRPr sz="3200"/>
            </a:lvl1pPr>
            <a:lvl2pPr marL="1256620" indent="-494620">
              <a:spcBef>
                <a:spcPts val="3800"/>
              </a:spcBef>
              <a:defRPr sz="3200"/>
            </a:lvl2pPr>
            <a:lvl3pPr marL="1701120" indent="-494620">
              <a:spcBef>
                <a:spcPts val="3800"/>
              </a:spcBef>
              <a:defRPr sz="3200"/>
            </a:lvl3pPr>
            <a:lvl4pPr marL="2145620" indent="-494620">
              <a:spcBef>
                <a:spcPts val="3800"/>
              </a:spcBef>
              <a:defRPr sz="3200"/>
            </a:lvl4pPr>
            <a:lvl5pPr marL="2590120" indent="-494620">
              <a:spcBef>
                <a:spcPts val="3800"/>
              </a:spcBef>
              <a:defRPr sz="3200"/>
            </a:lvl5pPr>
          </a:lstStyle>
          <a:p>
            <a:pPr/>
            <a:r>
              <a:t>Body Level One</a:t>
            </a:r>
          </a:p>
          <a:p>
            <a:pPr lvl="1"/>
            <a:r>
              <a:t>Body Level Two</a:t>
            </a:r>
          </a:p>
          <a:p>
            <a:pPr lvl="2"/>
            <a:r>
              <a:t>Body Level Three</a:t>
            </a:r>
          </a:p>
          <a:p>
            <a:pPr lvl="3"/>
            <a:r>
              <a:t>Body Level Four</a:t>
            </a:r>
          </a:p>
          <a:p>
            <a:pPr lvl="4"/>
            <a:r>
              <a:t>Body Level Five</a:t>
            </a:r>
          </a:p>
        </p:txBody>
      </p:sp>
      <p:sp>
        <p:nvSpPr>
          <p:cNvPr id="119" name="Shape 119"/>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Right">
    <p:spTree>
      <p:nvGrpSpPr>
        <p:cNvPr id="1" name=""/>
        <p:cNvGrpSpPr/>
        <p:nvPr/>
      </p:nvGrpSpPr>
      <p:grpSpPr>
        <a:xfrm>
          <a:off x="0" y="0"/>
          <a:ext cx="0" cy="0"/>
          <a:chOff x="0" y="0"/>
          <a:chExt cx="0" cy="0"/>
        </a:xfrm>
      </p:grpSpPr>
      <p:sp>
        <p:nvSpPr>
          <p:cNvPr id="126" name="Shape 126"/>
          <p:cNvSpPr/>
          <p:nvPr>
            <p:ph type="title"/>
          </p:nvPr>
        </p:nvSpPr>
        <p:spPr>
          <a:prstGeom prst="rect">
            <a:avLst/>
          </a:prstGeom>
        </p:spPr>
        <p:txBody>
          <a:bodyPr/>
          <a:lstStyle/>
          <a:p>
            <a:pPr/>
            <a:r>
              <a:t>Title Text</a:t>
            </a:r>
          </a:p>
        </p:txBody>
      </p:sp>
      <p:sp>
        <p:nvSpPr>
          <p:cNvPr id="127" name="Shape 127"/>
          <p:cNvSpPr/>
          <p:nvPr>
            <p:ph type="body" sz="quarter" idx="1"/>
          </p:nvPr>
        </p:nvSpPr>
        <p:spPr>
          <a:xfrm>
            <a:off x="7772400" y="2768600"/>
            <a:ext cx="3962400" cy="5715000"/>
          </a:xfrm>
          <a:prstGeom prst="rect">
            <a:avLst/>
          </a:prstGeom>
        </p:spPr>
        <p:txBody>
          <a:bodyPr/>
          <a:lstStyle>
            <a:lvl1pPr marL="812120" indent="-494620">
              <a:spcBef>
                <a:spcPts val="3800"/>
              </a:spcBef>
              <a:defRPr sz="3200"/>
            </a:lvl1pPr>
            <a:lvl2pPr marL="1256620" indent="-494620">
              <a:spcBef>
                <a:spcPts val="3800"/>
              </a:spcBef>
              <a:defRPr sz="3200"/>
            </a:lvl2pPr>
            <a:lvl3pPr marL="1701120" indent="-494620">
              <a:spcBef>
                <a:spcPts val="3800"/>
              </a:spcBef>
              <a:defRPr sz="3200"/>
            </a:lvl3pPr>
            <a:lvl4pPr marL="2145620" indent="-494620">
              <a:spcBef>
                <a:spcPts val="3800"/>
              </a:spcBef>
              <a:defRPr sz="3200"/>
            </a:lvl4pPr>
            <a:lvl5pPr marL="2590120" indent="-494620">
              <a:spcBef>
                <a:spcPts val="3800"/>
              </a:spcBef>
              <a:defRPr sz="3200"/>
            </a:lvl5pPr>
          </a:lstStyle>
          <a:p>
            <a:pPr/>
            <a:r>
              <a:t>Body Level One</a:t>
            </a:r>
          </a:p>
          <a:p>
            <a:pPr lvl="1"/>
            <a:r>
              <a:t>Body Level Two</a:t>
            </a:r>
          </a:p>
          <a:p>
            <a:pPr lvl="2"/>
            <a:r>
              <a:t>Body Level Three</a:t>
            </a:r>
          </a:p>
          <a:p>
            <a:pPr lvl="3"/>
            <a:r>
              <a:t>Body Level Four</a:t>
            </a:r>
          </a:p>
          <a:p>
            <a:pPr lvl="4"/>
            <a:r>
              <a:t>Body Level Five</a:t>
            </a:r>
          </a:p>
        </p:txBody>
      </p:sp>
      <p:sp>
        <p:nvSpPr>
          <p:cNvPr id="128" name="Shape 128"/>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0000"/>
        </a:solidFill>
      </p:bgPr>
    </p:bg>
    <p:spTree>
      <p:nvGrpSpPr>
        <p:cNvPr id="1" name=""/>
        <p:cNvGrpSpPr/>
        <p:nvPr/>
      </p:nvGrpSpPr>
      <p:grpSpPr>
        <a:xfrm>
          <a:off x="0" y="0"/>
          <a:ext cx="0" cy="0"/>
          <a:chOff x="0" y="0"/>
          <a:chExt cx="0" cy="0"/>
        </a:xfrm>
      </p:grpSpPr>
      <p:sp>
        <p:nvSpPr>
          <p:cNvPr id="2" name="Shape 2"/>
          <p:cNvSpPr/>
          <p:nvPr>
            <p:ph type="body" idx="1"/>
          </p:nvPr>
        </p:nvSpPr>
        <p:spPr>
          <a:xfrm>
            <a:off x="1270000" y="1270000"/>
            <a:ext cx="10464800" cy="72136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lstStyle/>
          <a:p>
            <a:pPr/>
            <a:r>
              <a:t>Body Level One</a:t>
            </a:r>
          </a:p>
          <a:p>
            <a:pPr lvl="1"/>
            <a:r>
              <a:t>Body Level Two</a:t>
            </a:r>
          </a:p>
          <a:p>
            <a:pPr lvl="2"/>
            <a:r>
              <a:t>Body Level Three</a:t>
            </a:r>
          </a:p>
          <a:p>
            <a:pPr lvl="3"/>
            <a:r>
              <a:t>Body Level Four</a:t>
            </a:r>
          </a:p>
          <a:p>
            <a:pPr lvl="4"/>
            <a:r>
              <a:t>Body Level Five</a:t>
            </a:r>
          </a:p>
        </p:txBody>
      </p:sp>
      <p:sp>
        <p:nvSpPr>
          <p:cNvPr id="3" name="Shape 3"/>
          <p:cNvSpPr/>
          <p:nvPr>
            <p:ph type="title"/>
          </p:nvPr>
        </p:nvSpPr>
        <p:spPr>
          <a:xfrm>
            <a:off x="1270000" y="254000"/>
            <a:ext cx="10464800" cy="24384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lstStyle/>
          <a:p>
            <a:pPr/>
            <a:r>
              <a:t>Title Text</a:t>
            </a:r>
          </a:p>
        </p:txBody>
      </p:sp>
      <p:sp>
        <p:nvSpPr>
          <p:cNvPr id="4" name="Shape 4"/>
          <p:cNvSpPr/>
          <p:nvPr>
            <p:ph type="sldNum" sz="quarter" idx="2"/>
          </p:nvPr>
        </p:nvSpPr>
        <p:spPr>
          <a:xfrm>
            <a:off x="6324600" y="9258300"/>
            <a:ext cx="342900" cy="368300"/>
          </a:xfrm>
          <a:prstGeom prst="rect">
            <a:avLst/>
          </a:prstGeom>
          <a:ln w="12700">
            <a:miter lim="400000"/>
          </a:ln>
        </p:spPr>
        <p:txBody>
          <a:bodyPr wrap="none" lIns="50800" tIns="50800" rIns="50800" bIns="50800">
            <a:spAutoFit/>
          </a:bodyPr>
          <a:lstStyle>
            <a:lvl1pPr>
              <a:defRPr sz="1800"/>
            </a:lvl1pPr>
          </a:lstStyle>
          <a:p>
            <a:pPr/>
            <a:fld id="{86CB4B4D-7CA3-9044-876B-883B54F8677D}" type="slidenum"/>
          </a:p>
        </p:txBody>
      </p:sp>
    </p:spTree>
  </p:cSld>
  <p:clrMap bg1="dk1" tx1="lt1" bg2="dk2" tx2="lt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Lst>
  <p:transition xmlns:p14="http://schemas.microsoft.com/office/powerpoint/2010/main" spd="med" advClick="1"/>
  <p:txStyles>
    <p:titleStyle>
      <a:lvl1pPr marL="0" marR="0" indent="0" algn="ctr" defTabSz="584200" rtl="0" latinLnBrk="0">
        <a:lnSpc>
          <a:spcPct val="100000"/>
        </a:lnSpc>
        <a:spcBef>
          <a:spcPts val="0"/>
        </a:spcBef>
        <a:spcAft>
          <a:spcPts val="0"/>
        </a:spcAft>
        <a:buClrTx/>
        <a:buSzTx/>
        <a:buFontTx/>
        <a:buNone/>
        <a:tabLst/>
        <a:defRPr b="0" baseline="0" cap="none" i="0" spc="0" strike="noStrike" sz="8400" u="none">
          <a:ln>
            <a:noFill/>
          </a:ln>
          <a:solidFill>
            <a:srgbClr val="FFFFFF"/>
          </a:solidFill>
          <a:uFillTx/>
          <a:latin typeface="+mn-lt"/>
          <a:ea typeface="+mn-ea"/>
          <a:cs typeface="+mn-cs"/>
          <a:sym typeface="Gill Sans"/>
        </a:defRPr>
      </a:lvl1pPr>
      <a:lvl2pPr marL="0" marR="0" indent="228600" algn="ctr" defTabSz="584200" rtl="0" latinLnBrk="0">
        <a:lnSpc>
          <a:spcPct val="100000"/>
        </a:lnSpc>
        <a:spcBef>
          <a:spcPts val="0"/>
        </a:spcBef>
        <a:spcAft>
          <a:spcPts val="0"/>
        </a:spcAft>
        <a:buClrTx/>
        <a:buSzTx/>
        <a:buFontTx/>
        <a:buNone/>
        <a:tabLst/>
        <a:defRPr b="0" baseline="0" cap="none" i="0" spc="0" strike="noStrike" sz="8400" u="none">
          <a:ln>
            <a:noFill/>
          </a:ln>
          <a:solidFill>
            <a:srgbClr val="FFFFFF"/>
          </a:solidFill>
          <a:uFillTx/>
          <a:latin typeface="+mn-lt"/>
          <a:ea typeface="+mn-ea"/>
          <a:cs typeface="+mn-cs"/>
          <a:sym typeface="Gill Sans"/>
        </a:defRPr>
      </a:lvl2pPr>
      <a:lvl3pPr marL="0" marR="0" indent="457200" algn="ctr" defTabSz="584200" rtl="0" latinLnBrk="0">
        <a:lnSpc>
          <a:spcPct val="100000"/>
        </a:lnSpc>
        <a:spcBef>
          <a:spcPts val="0"/>
        </a:spcBef>
        <a:spcAft>
          <a:spcPts val="0"/>
        </a:spcAft>
        <a:buClrTx/>
        <a:buSzTx/>
        <a:buFontTx/>
        <a:buNone/>
        <a:tabLst/>
        <a:defRPr b="0" baseline="0" cap="none" i="0" spc="0" strike="noStrike" sz="8400" u="none">
          <a:ln>
            <a:noFill/>
          </a:ln>
          <a:solidFill>
            <a:srgbClr val="FFFFFF"/>
          </a:solidFill>
          <a:uFillTx/>
          <a:latin typeface="+mn-lt"/>
          <a:ea typeface="+mn-ea"/>
          <a:cs typeface="+mn-cs"/>
          <a:sym typeface="Gill Sans"/>
        </a:defRPr>
      </a:lvl3pPr>
      <a:lvl4pPr marL="0" marR="0" indent="685800" algn="ctr" defTabSz="584200" rtl="0" latinLnBrk="0">
        <a:lnSpc>
          <a:spcPct val="100000"/>
        </a:lnSpc>
        <a:spcBef>
          <a:spcPts val="0"/>
        </a:spcBef>
        <a:spcAft>
          <a:spcPts val="0"/>
        </a:spcAft>
        <a:buClrTx/>
        <a:buSzTx/>
        <a:buFontTx/>
        <a:buNone/>
        <a:tabLst/>
        <a:defRPr b="0" baseline="0" cap="none" i="0" spc="0" strike="noStrike" sz="8400" u="none">
          <a:ln>
            <a:noFill/>
          </a:ln>
          <a:solidFill>
            <a:srgbClr val="FFFFFF"/>
          </a:solidFill>
          <a:uFillTx/>
          <a:latin typeface="+mn-lt"/>
          <a:ea typeface="+mn-ea"/>
          <a:cs typeface="+mn-cs"/>
          <a:sym typeface="Gill Sans"/>
        </a:defRPr>
      </a:lvl4pPr>
      <a:lvl5pPr marL="0" marR="0" indent="914400" algn="ctr" defTabSz="584200" rtl="0" latinLnBrk="0">
        <a:lnSpc>
          <a:spcPct val="100000"/>
        </a:lnSpc>
        <a:spcBef>
          <a:spcPts val="0"/>
        </a:spcBef>
        <a:spcAft>
          <a:spcPts val="0"/>
        </a:spcAft>
        <a:buClrTx/>
        <a:buSzTx/>
        <a:buFontTx/>
        <a:buNone/>
        <a:tabLst/>
        <a:defRPr b="0" baseline="0" cap="none" i="0" spc="0" strike="noStrike" sz="8400" u="none">
          <a:ln>
            <a:noFill/>
          </a:ln>
          <a:solidFill>
            <a:srgbClr val="FFFFFF"/>
          </a:solidFill>
          <a:uFillTx/>
          <a:latin typeface="+mn-lt"/>
          <a:ea typeface="+mn-ea"/>
          <a:cs typeface="+mn-cs"/>
          <a:sym typeface="Gill Sans"/>
        </a:defRPr>
      </a:lvl5pPr>
      <a:lvl6pPr marL="0" marR="0" indent="1143000" algn="ctr" defTabSz="584200" rtl="0" latinLnBrk="0">
        <a:lnSpc>
          <a:spcPct val="100000"/>
        </a:lnSpc>
        <a:spcBef>
          <a:spcPts val="0"/>
        </a:spcBef>
        <a:spcAft>
          <a:spcPts val="0"/>
        </a:spcAft>
        <a:buClrTx/>
        <a:buSzTx/>
        <a:buFontTx/>
        <a:buNone/>
        <a:tabLst/>
        <a:defRPr b="0" baseline="0" cap="none" i="0" spc="0" strike="noStrike" sz="8400" u="none">
          <a:ln>
            <a:noFill/>
          </a:ln>
          <a:solidFill>
            <a:srgbClr val="FFFFFF"/>
          </a:solidFill>
          <a:uFillTx/>
          <a:latin typeface="+mn-lt"/>
          <a:ea typeface="+mn-ea"/>
          <a:cs typeface="+mn-cs"/>
          <a:sym typeface="Gill Sans"/>
        </a:defRPr>
      </a:lvl6pPr>
      <a:lvl7pPr marL="0" marR="0" indent="1371600" algn="ctr" defTabSz="584200" rtl="0" latinLnBrk="0">
        <a:lnSpc>
          <a:spcPct val="100000"/>
        </a:lnSpc>
        <a:spcBef>
          <a:spcPts val="0"/>
        </a:spcBef>
        <a:spcAft>
          <a:spcPts val="0"/>
        </a:spcAft>
        <a:buClrTx/>
        <a:buSzTx/>
        <a:buFontTx/>
        <a:buNone/>
        <a:tabLst/>
        <a:defRPr b="0" baseline="0" cap="none" i="0" spc="0" strike="noStrike" sz="8400" u="none">
          <a:ln>
            <a:noFill/>
          </a:ln>
          <a:solidFill>
            <a:srgbClr val="FFFFFF"/>
          </a:solidFill>
          <a:uFillTx/>
          <a:latin typeface="+mn-lt"/>
          <a:ea typeface="+mn-ea"/>
          <a:cs typeface="+mn-cs"/>
          <a:sym typeface="Gill Sans"/>
        </a:defRPr>
      </a:lvl7pPr>
      <a:lvl8pPr marL="0" marR="0" indent="1600200" algn="ctr" defTabSz="584200" rtl="0" latinLnBrk="0">
        <a:lnSpc>
          <a:spcPct val="100000"/>
        </a:lnSpc>
        <a:spcBef>
          <a:spcPts val="0"/>
        </a:spcBef>
        <a:spcAft>
          <a:spcPts val="0"/>
        </a:spcAft>
        <a:buClrTx/>
        <a:buSzTx/>
        <a:buFontTx/>
        <a:buNone/>
        <a:tabLst/>
        <a:defRPr b="0" baseline="0" cap="none" i="0" spc="0" strike="noStrike" sz="8400" u="none">
          <a:ln>
            <a:noFill/>
          </a:ln>
          <a:solidFill>
            <a:srgbClr val="FFFFFF"/>
          </a:solidFill>
          <a:uFillTx/>
          <a:latin typeface="+mn-lt"/>
          <a:ea typeface="+mn-ea"/>
          <a:cs typeface="+mn-cs"/>
          <a:sym typeface="Gill Sans"/>
        </a:defRPr>
      </a:lvl8pPr>
      <a:lvl9pPr marL="0" marR="0" indent="1828800" algn="ctr" defTabSz="584200" rtl="0" latinLnBrk="0">
        <a:lnSpc>
          <a:spcPct val="100000"/>
        </a:lnSpc>
        <a:spcBef>
          <a:spcPts val="0"/>
        </a:spcBef>
        <a:spcAft>
          <a:spcPts val="0"/>
        </a:spcAft>
        <a:buClrTx/>
        <a:buSzTx/>
        <a:buFontTx/>
        <a:buNone/>
        <a:tabLst/>
        <a:defRPr b="0" baseline="0" cap="none" i="0" spc="0" strike="noStrike" sz="8400" u="none">
          <a:ln>
            <a:noFill/>
          </a:ln>
          <a:solidFill>
            <a:srgbClr val="FFFFFF"/>
          </a:solidFill>
          <a:uFillTx/>
          <a:latin typeface="+mn-lt"/>
          <a:ea typeface="+mn-ea"/>
          <a:cs typeface="+mn-cs"/>
          <a:sym typeface="Gill Sans"/>
        </a:defRPr>
      </a:lvl9pPr>
    </p:titleStyle>
    <p:bodyStyle>
      <a:lvl1pPr marL="889000" marR="0" indent="-571500" algn="l" defTabSz="584200" rtl="0" latinLnBrk="0">
        <a:lnSpc>
          <a:spcPct val="100000"/>
        </a:lnSpc>
        <a:spcBef>
          <a:spcPts val="4800"/>
        </a:spcBef>
        <a:spcAft>
          <a:spcPts val="0"/>
        </a:spcAft>
        <a:buClrTx/>
        <a:buSzPct val="171000"/>
        <a:buFontTx/>
        <a:buChar char="•"/>
        <a:tabLst/>
        <a:defRPr b="0" baseline="0" cap="none" i="0" spc="0" strike="noStrike" sz="4200" u="none">
          <a:ln>
            <a:noFill/>
          </a:ln>
          <a:solidFill>
            <a:srgbClr val="FFFFFF"/>
          </a:solidFill>
          <a:uFillTx/>
          <a:latin typeface="+mn-lt"/>
          <a:ea typeface="+mn-ea"/>
          <a:cs typeface="+mn-cs"/>
          <a:sym typeface="Gill Sans"/>
        </a:defRPr>
      </a:lvl1pPr>
      <a:lvl2pPr marL="1333500" marR="0" indent="-571500" algn="l" defTabSz="584200" rtl="0" latinLnBrk="0">
        <a:lnSpc>
          <a:spcPct val="100000"/>
        </a:lnSpc>
        <a:spcBef>
          <a:spcPts val="4800"/>
        </a:spcBef>
        <a:spcAft>
          <a:spcPts val="0"/>
        </a:spcAft>
        <a:buClrTx/>
        <a:buSzPct val="171000"/>
        <a:buFontTx/>
        <a:buChar char="•"/>
        <a:tabLst/>
        <a:defRPr b="0" baseline="0" cap="none" i="0" spc="0" strike="noStrike" sz="4200" u="none">
          <a:ln>
            <a:noFill/>
          </a:ln>
          <a:solidFill>
            <a:srgbClr val="FFFFFF"/>
          </a:solidFill>
          <a:uFillTx/>
          <a:latin typeface="+mn-lt"/>
          <a:ea typeface="+mn-ea"/>
          <a:cs typeface="+mn-cs"/>
          <a:sym typeface="Gill Sans"/>
        </a:defRPr>
      </a:lvl2pPr>
      <a:lvl3pPr marL="1778000" marR="0" indent="-571500" algn="l" defTabSz="584200" rtl="0" latinLnBrk="0">
        <a:lnSpc>
          <a:spcPct val="100000"/>
        </a:lnSpc>
        <a:spcBef>
          <a:spcPts val="4800"/>
        </a:spcBef>
        <a:spcAft>
          <a:spcPts val="0"/>
        </a:spcAft>
        <a:buClrTx/>
        <a:buSzPct val="171000"/>
        <a:buFontTx/>
        <a:buChar char="•"/>
        <a:tabLst/>
        <a:defRPr b="0" baseline="0" cap="none" i="0" spc="0" strike="noStrike" sz="4200" u="none">
          <a:ln>
            <a:noFill/>
          </a:ln>
          <a:solidFill>
            <a:srgbClr val="FFFFFF"/>
          </a:solidFill>
          <a:uFillTx/>
          <a:latin typeface="+mn-lt"/>
          <a:ea typeface="+mn-ea"/>
          <a:cs typeface="+mn-cs"/>
          <a:sym typeface="Gill Sans"/>
        </a:defRPr>
      </a:lvl3pPr>
      <a:lvl4pPr marL="2222500" marR="0" indent="-571500" algn="l" defTabSz="584200" rtl="0" latinLnBrk="0">
        <a:lnSpc>
          <a:spcPct val="100000"/>
        </a:lnSpc>
        <a:spcBef>
          <a:spcPts val="4800"/>
        </a:spcBef>
        <a:spcAft>
          <a:spcPts val="0"/>
        </a:spcAft>
        <a:buClrTx/>
        <a:buSzPct val="171000"/>
        <a:buFontTx/>
        <a:buChar char="•"/>
        <a:tabLst/>
        <a:defRPr b="0" baseline="0" cap="none" i="0" spc="0" strike="noStrike" sz="4200" u="none">
          <a:ln>
            <a:noFill/>
          </a:ln>
          <a:solidFill>
            <a:srgbClr val="FFFFFF"/>
          </a:solidFill>
          <a:uFillTx/>
          <a:latin typeface="+mn-lt"/>
          <a:ea typeface="+mn-ea"/>
          <a:cs typeface="+mn-cs"/>
          <a:sym typeface="Gill Sans"/>
        </a:defRPr>
      </a:lvl4pPr>
      <a:lvl5pPr marL="2667000" marR="0" indent="-571500" algn="l" defTabSz="584200" rtl="0" latinLnBrk="0">
        <a:lnSpc>
          <a:spcPct val="100000"/>
        </a:lnSpc>
        <a:spcBef>
          <a:spcPts val="4800"/>
        </a:spcBef>
        <a:spcAft>
          <a:spcPts val="0"/>
        </a:spcAft>
        <a:buClrTx/>
        <a:buSzPct val="171000"/>
        <a:buFontTx/>
        <a:buChar char="•"/>
        <a:tabLst/>
        <a:defRPr b="0" baseline="0" cap="none" i="0" spc="0" strike="noStrike" sz="4200" u="none">
          <a:ln>
            <a:noFill/>
          </a:ln>
          <a:solidFill>
            <a:srgbClr val="FFFFFF"/>
          </a:solidFill>
          <a:uFillTx/>
          <a:latin typeface="+mn-lt"/>
          <a:ea typeface="+mn-ea"/>
          <a:cs typeface="+mn-cs"/>
          <a:sym typeface="Gill Sans"/>
        </a:defRPr>
      </a:lvl5pPr>
      <a:lvl6pPr marL="3022600" marR="0" indent="-571500" algn="l" defTabSz="584200" rtl="0" latinLnBrk="0">
        <a:lnSpc>
          <a:spcPct val="100000"/>
        </a:lnSpc>
        <a:spcBef>
          <a:spcPts val="4800"/>
        </a:spcBef>
        <a:spcAft>
          <a:spcPts val="0"/>
        </a:spcAft>
        <a:buClrTx/>
        <a:buSzPct val="171000"/>
        <a:buFontTx/>
        <a:buChar char="•"/>
        <a:tabLst/>
        <a:defRPr b="0" baseline="0" cap="none" i="0" spc="0" strike="noStrike" sz="4200" u="none">
          <a:ln>
            <a:noFill/>
          </a:ln>
          <a:solidFill>
            <a:srgbClr val="FFFFFF"/>
          </a:solidFill>
          <a:uFillTx/>
          <a:latin typeface="+mn-lt"/>
          <a:ea typeface="+mn-ea"/>
          <a:cs typeface="+mn-cs"/>
          <a:sym typeface="Gill Sans"/>
        </a:defRPr>
      </a:lvl6pPr>
      <a:lvl7pPr marL="3378200" marR="0" indent="-571500" algn="l" defTabSz="584200" rtl="0" latinLnBrk="0">
        <a:lnSpc>
          <a:spcPct val="100000"/>
        </a:lnSpc>
        <a:spcBef>
          <a:spcPts val="4800"/>
        </a:spcBef>
        <a:spcAft>
          <a:spcPts val="0"/>
        </a:spcAft>
        <a:buClrTx/>
        <a:buSzPct val="171000"/>
        <a:buFontTx/>
        <a:buChar char="•"/>
        <a:tabLst/>
        <a:defRPr b="0" baseline="0" cap="none" i="0" spc="0" strike="noStrike" sz="4200" u="none">
          <a:ln>
            <a:noFill/>
          </a:ln>
          <a:solidFill>
            <a:srgbClr val="FFFFFF"/>
          </a:solidFill>
          <a:uFillTx/>
          <a:latin typeface="+mn-lt"/>
          <a:ea typeface="+mn-ea"/>
          <a:cs typeface="+mn-cs"/>
          <a:sym typeface="Gill Sans"/>
        </a:defRPr>
      </a:lvl7pPr>
      <a:lvl8pPr marL="3733800" marR="0" indent="-571500" algn="l" defTabSz="584200" rtl="0" latinLnBrk="0">
        <a:lnSpc>
          <a:spcPct val="100000"/>
        </a:lnSpc>
        <a:spcBef>
          <a:spcPts val="4800"/>
        </a:spcBef>
        <a:spcAft>
          <a:spcPts val="0"/>
        </a:spcAft>
        <a:buClrTx/>
        <a:buSzPct val="171000"/>
        <a:buFontTx/>
        <a:buChar char="•"/>
        <a:tabLst/>
        <a:defRPr b="0" baseline="0" cap="none" i="0" spc="0" strike="noStrike" sz="4200" u="none">
          <a:ln>
            <a:noFill/>
          </a:ln>
          <a:solidFill>
            <a:srgbClr val="FFFFFF"/>
          </a:solidFill>
          <a:uFillTx/>
          <a:latin typeface="+mn-lt"/>
          <a:ea typeface="+mn-ea"/>
          <a:cs typeface="+mn-cs"/>
          <a:sym typeface="Gill Sans"/>
        </a:defRPr>
      </a:lvl8pPr>
      <a:lvl9pPr marL="4089400" marR="0" indent="-571500" algn="l" defTabSz="584200" rtl="0" latinLnBrk="0">
        <a:lnSpc>
          <a:spcPct val="100000"/>
        </a:lnSpc>
        <a:spcBef>
          <a:spcPts val="4800"/>
        </a:spcBef>
        <a:spcAft>
          <a:spcPts val="0"/>
        </a:spcAft>
        <a:buClrTx/>
        <a:buSzPct val="171000"/>
        <a:buFontTx/>
        <a:buChar char="•"/>
        <a:tabLst/>
        <a:defRPr b="0" baseline="0" cap="none" i="0" spc="0" strike="noStrike" sz="4200" u="none">
          <a:ln>
            <a:noFill/>
          </a:ln>
          <a:solidFill>
            <a:srgbClr val="FFFFFF"/>
          </a:solidFill>
          <a:uFillTx/>
          <a:latin typeface="+mn-lt"/>
          <a:ea typeface="+mn-ea"/>
          <a:cs typeface="+mn-cs"/>
          <a:sym typeface="Gill Sans"/>
        </a:defRPr>
      </a:lvl9pPr>
    </p:bodyStyle>
    <p:otherStyle>
      <a:lvl1pPr marL="0" marR="0" indent="0" algn="ctr" defTabSz="5842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Gill Sans"/>
        </a:defRPr>
      </a:lvl1pPr>
      <a:lvl2pPr marL="0" marR="0" indent="228600" algn="ctr" defTabSz="5842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Gill Sans"/>
        </a:defRPr>
      </a:lvl2pPr>
      <a:lvl3pPr marL="0" marR="0" indent="457200" algn="ctr" defTabSz="5842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Gill Sans"/>
        </a:defRPr>
      </a:lvl3pPr>
      <a:lvl4pPr marL="0" marR="0" indent="685800" algn="ctr" defTabSz="5842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Gill Sans"/>
        </a:defRPr>
      </a:lvl4pPr>
      <a:lvl5pPr marL="0" marR="0" indent="914400" algn="ctr" defTabSz="5842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Gill Sans"/>
        </a:defRPr>
      </a:lvl5pPr>
      <a:lvl6pPr marL="0" marR="0" indent="1143000" algn="ctr" defTabSz="5842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Gill Sans"/>
        </a:defRPr>
      </a:lvl6pPr>
      <a:lvl7pPr marL="0" marR="0" indent="1371600" algn="ctr" defTabSz="5842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Gill Sans"/>
        </a:defRPr>
      </a:lvl7pPr>
      <a:lvl8pPr marL="0" marR="0" indent="1600200" algn="ctr" defTabSz="5842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Gill Sans"/>
        </a:defRPr>
      </a:lvl8pPr>
      <a:lvl9pPr marL="0" marR="0" indent="1828800" algn="ctr" defTabSz="5842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Gill Sans"/>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png"/></Relationships>

</file>

<file path=ppt/slides/_rels/slide19.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20.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25.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27.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37" name="Shape 137"/>
          <p:cNvSpPr/>
          <p:nvPr/>
        </p:nvSpPr>
        <p:spPr>
          <a:xfrm>
            <a:off x="-155578" y="-238122"/>
            <a:ext cx="13157201" cy="10337801"/>
          </a:xfrm>
          <a:prstGeom prst="rect">
            <a:avLst/>
          </a:prstGeom>
          <a:solidFill>
            <a:srgbClr val="FFFFFF"/>
          </a:solidFill>
          <a:ln w="12700">
            <a:miter lim="400000"/>
          </a:ln>
        </p:spPr>
        <p:txBody>
          <a:bodyPr lIns="50800" tIns="50800" rIns="50800" bIns="50800" anchor="ctr"/>
          <a:lstStyle/>
          <a:p>
            <a:pPr>
              <a:defRPr sz="3000">
                <a:effectLst>
                  <a:outerShdw sx="100000" sy="100000" kx="0" ky="0" algn="b" rotWithShape="0" blurRad="38100" dist="12700" dir="5400000">
                    <a:srgbClr val="000000">
                      <a:alpha val="50000"/>
                    </a:srgbClr>
                  </a:outerShdw>
                </a:effectLst>
              </a:defRPr>
            </a:pPr>
          </a:p>
        </p:txBody>
      </p:sp>
      <p:sp>
        <p:nvSpPr>
          <p:cNvPr id="138" name="Shape 138"/>
          <p:cNvSpPr/>
          <p:nvPr>
            <p:ph type="ctrTitle"/>
          </p:nvPr>
        </p:nvSpPr>
        <p:spPr>
          <a:xfrm>
            <a:off x="1193800" y="6184900"/>
            <a:ext cx="10464800" cy="1943100"/>
          </a:xfrm>
          <a:prstGeom prst="rect">
            <a:avLst/>
          </a:prstGeom>
        </p:spPr>
        <p:txBody>
          <a:bodyPr/>
          <a:lstStyle>
            <a:lvl1pPr>
              <a:defRPr sz="12500">
                <a:solidFill>
                  <a:srgbClr val="424242"/>
                </a:solidFill>
                <a:latin typeface="Arial"/>
                <a:ea typeface="Arial"/>
                <a:cs typeface="Arial"/>
                <a:sym typeface="Arial"/>
              </a:defRPr>
            </a:lvl1pPr>
          </a:lstStyle>
          <a:p>
            <a:pPr/>
            <a:r>
              <a:t>The Bible</a:t>
            </a:r>
          </a:p>
        </p:txBody>
      </p:sp>
      <p:pic>
        <p:nvPicPr>
          <p:cNvPr id="139" name="droppedImage.png"/>
          <p:cNvPicPr>
            <a:picLocks noChangeAspect="1"/>
          </p:cNvPicPr>
          <p:nvPr/>
        </p:nvPicPr>
        <p:blipFill>
          <a:blip r:embed="rId2">
            <a:extLst/>
          </a:blip>
          <a:stretch>
            <a:fillRect/>
          </a:stretch>
        </p:blipFill>
        <p:spPr>
          <a:xfrm>
            <a:off x="143428" y="727802"/>
            <a:ext cx="12717944" cy="5643696"/>
          </a:xfrm>
          <a:prstGeom prst="rect">
            <a:avLst/>
          </a:prstGeom>
          <a:ln w="12700">
            <a:miter lim="400000"/>
          </a:ln>
        </p:spPr>
      </p:pic>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41" name="Shape 141"/>
          <p:cNvSpPr/>
          <p:nvPr/>
        </p:nvSpPr>
        <p:spPr>
          <a:xfrm>
            <a:off x="-155578" y="-238122"/>
            <a:ext cx="13157201" cy="10337801"/>
          </a:xfrm>
          <a:prstGeom prst="rect">
            <a:avLst/>
          </a:prstGeom>
          <a:solidFill>
            <a:srgbClr val="FFFFFF"/>
          </a:solidFill>
          <a:ln w="12700">
            <a:miter lim="400000"/>
          </a:ln>
        </p:spPr>
        <p:txBody>
          <a:bodyPr lIns="50800" tIns="50800" rIns="50800" bIns="50800" anchor="ctr"/>
          <a:lstStyle/>
          <a:p>
            <a:pPr>
              <a:defRPr sz="3000">
                <a:effectLst>
                  <a:outerShdw sx="100000" sy="100000" kx="0" ky="0" algn="b" rotWithShape="0" blurRad="38100" dist="12700" dir="5400000">
                    <a:srgbClr val="000000">
                      <a:alpha val="50000"/>
                    </a:srgbClr>
                  </a:outerShdw>
                </a:effectLst>
              </a:defRPr>
            </a:pPr>
          </a:p>
        </p:txBody>
      </p:sp>
      <p:sp>
        <p:nvSpPr>
          <p:cNvPr id="142" name="Shape 142"/>
          <p:cNvSpPr/>
          <p:nvPr>
            <p:ph type="ctrTitle"/>
          </p:nvPr>
        </p:nvSpPr>
        <p:spPr>
          <a:xfrm>
            <a:off x="1193800" y="5765800"/>
            <a:ext cx="10464800" cy="1943100"/>
          </a:xfrm>
          <a:prstGeom prst="rect">
            <a:avLst/>
          </a:prstGeom>
        </p:spPr>
        <p:txBody>
          <a:bodyPr/>
          <a:lstStyle/>
          <a:p>
            <a:pPr>
              <a:defRPr b="1" sz="6000">
                <a:solidFill>
                  <a:srgbClr val="424242"/>
                </a:solidFill>
                <a:latin typeface="Arial"/>
                <a:ea typeface="Arial"/>
                <a:cs typeface="Arial"/>
                <a:sym typeface="Arial"/>
              </a:defRPr>
            </a:pPr>
            <a:r>
              <a:t>What is the Bible and </a:t>
            </a:r>
          </a:p>
          <a:p>
            <a:pPr>
              <a:defRPr b="1" sz="6000">
                <a:solidFill>
                  <a:srgbClr val="424242"/>
                </a:solidFill>
                <a:latin typeface="Arial"/>
                <a:ea typeface="Arial"/>
                <a:cs typeface="Arial"/>
                <a:sym typeface="Arial"/>
              </a:defRPr>
            </a:pPr>
            <a:r>
              <a:t>can we trust it?</a:t>
            </a:r>
          </a:p>
        </p:txBody>
      </p:sp>
      <p:pic>
        <p:nvPicPr>
          <p:cNvPr id="143" name="droppedImage.png"/>
          <p:cNvPicPr>
            <a:picLocks noChangeAspect="1"/>
          </p:cNvPicPr>
          <p:nvPr/>
        </p:nvPicPr>
        <p:blipFill>
          <a:blip r:embed="rId2">
            <a:extLst/>
          </a:blip>
          <a:stretch>
            <a:fillRect/>
          </a:stretch>
        </p:blipFill>
        <p:spPr>
          <a:xfrm>
            <a:off x="143428" y="702402"/>
            <a:ext cx="12717944" cy="5643696"/>
          </a:xfrm>
          <a:prstGeom prst="rect">
            <a:avLst/>
          </a:prstGeom>
          <a:ln w="12700">
            <a:miter lim="400000"/>
          </a:ln>
        </p:spPr>
      </p:pic>
    </p:spTree>
  </p:cSld>
  <p:clrMapOvr>
    <a:masterClrMapping/>
  </p:clrMapOvr>
  <p:transition xmlns:p14="http://schemas.microsoft.com/office/powerpoint/2010/main" spd="med" advClick="1" p14:dur="1000"/>
</p:sld>
</file>

<file path=ppt/slides/slide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45" name="Shape 145"/>
          <p:cNvSpPr/>
          <p:nvPr/>
        </p:nvSpPr>
        <p:spPr>
          <a:xfrm>
            <a:off x="-155578" y="-238122"/>
            <a:ext cx="13157201" cy="10337801"/>
          </a:xfrm>
          <a:prstGeom prst="rect">
            <a:avLst/>
          </a:prstGeom>
          <a:solidFill>
            <a:srgbClr val="FFFFFF"/>
          </a:solidFill>
          <a:ln w="12700">
            <a:miter lim="400000"/>
          </a:ln>
        </p:spPr>
        <p:txBody>
          <a:bodyPr lIns="50800" tIns="50800" rIns="50800" bIns="50800" anchor="ctr"/>
          <a:lstStyle/>
          <a:p>
            <a:pPr>
              <a:defRPr sz="3000">
                <a:effectLst>
                  <a:outerShdw sx="100000" sy="100000" kx="0" ky="0" algn="b" rotWithShape="0" blurRad="38100" dist="12700" dir="5400000">
                    <a:srgbClr val="000000">
                      <a:alpha val="50000"/>
                    </a:srgbClr>
                  </a:outerShdw>
                </a:effectLst>
              </a:defRPr>
            </a:pPr>
          </a:p>
        </p:txBody>
      </p:sp>
      <p:sp>
        <p:nvSpPr>
          <p:cNvPr id="146" name="Shape 146"/>
          <p:cNvSpPr/>
          <p:nvPr>
            <p:ph type="ctrTitle"/>
          </p:nvPr>
        </p:nvSpPr>
        <p:spPr>
          <a:xfrm>
            <a:off x="101600" y="1168400"/>
            <a:ext cx="12788900" cy="7670800"/>
          </a:xfrm>
          <a:prstGeom prst="rect">
            <a:avLst/>
          </a:prstGeom>
        </p:spPr>
        <p:txBody>
          <a:bodyPr anchor="t"/>
          <a:lstStyle/>
          <a:p>
            <a:pPr defTabSz="4572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b="1" sz="5000">
                <a:solidFill>
                  <a:srgbClr val="444444"/>
                </a:solidFill>
                <a:latin typeface="Arial"/>
                <a:ea typeface="Arial"/>
                <a:cs typeface="Arial"/>
                <a:sym typeface="Arial"/>
              </a:defRPr>
            </a:pPr>
            <a:r>
              <a:t>The Bible is not just a book.  </a:t>
            </a:r>
          </a:p>
          <a:p>
            <a:pPr defTabSz="4572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b="1" sz="5000">
                <a:solidFill>
                  <a:srgbClr val="444444"/>
                </a:solidFill>
                <a:latin typeface="Arial"/>
                <a:ea typeface="Arial"/>
                <a:cs typeface="Arial"/>
                <a:sym typeface="Arial"/>
              </a:defRPr>
            </a:pPr>
            <a:r>
              <a:t>It’s a library of 66 books.</a:t>
            </a:r>
          </a:p>
          <a:p>
            <a:pPr algn="l" defTabSz="4572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b="1" sz="3600">
                <a:solidFill>
                  <a:srgbClr val="444444"/>
                </a:solidFill>
                <a:latin typeface="Arial"/>
                <a:ea typeface="Arial"/>
                <a:cs typeface="Arial"/>
                <a:sym typeface="Arial"/>
              </a:defRPr>
            </a:pPr>
          </a:p>
          <a:p>
            <a:pPr lvl="1" indent="227965" algn="l" defTabSz="457200">
              <a:spcBef>
                <a:spcPts val="1500"/>
              </a:spcBef>
              <a:tabLst>
                <a:tab pos="114300" algn="l"/>
                <a:tab pos="241300" algn="l"/>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3800">
                <a:solidFill>
                  <a:srgbClr val="444444"/>
                </a:solidFill>
                <a:latin typeface="Arial"/>
                <a:ea typeface="Arial"/>
                <a:cs typeface="Arial"/>
                <a:sym typeface="Arial"/>
              </a:defRPr>
            </a:pPr>
            <a:r>
              <a:t>Written over a span of 1500 years</a:t>
            </a:r>
          </a:p>
          <a:p>
            <a:pPr lvl="1" indent="227965" algn="l" defTabSz="457200">
              <a:spcBef>
                <a:spcPts val="1500"/>
              </a:spcBef>
              <a:tabLst>
                <a:tab pos="114300" algn="l"/>
                <a:tab pos="241300" algn="l"/>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3800">
                <a:solidFill>
                  <a:srgbClr val="444444"/>
                </a:solidFill>
                <a:latin typeface="Arial"/>
                <a:ea typeface="Arial"/>
                <a:cs typeface="Arial"/>
                <a:sym typeface="Arial"/>
              </a:defRPr>
            </a:pPr>
            <a:r>
              <a:t>Written by over 40 different authors (fishermen to kings)</a:t>
            </a:r>
          </a:p>
          <a:p>
            <a:pPr lvl="1" indent="227965" algn="l" defTabSz="457200">
              <a:spcBef>
                <a:spcPts val="1500"/>
              </a:spcBef>
              <a:tabLst>
                <a:tab pos="114300" algn="l"/>
                <a:tab pos="241300" algn="l"/>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3800">
                <a:solidFill>
                  <a:srgbClr val="444444"/>
                </a:solidFill>
                <a:latin typeface="Arial"/>
                <a:ea typeface="Arial"/>
                <a:cs typeface="Arial"/>
                <a:sym typeface="Arial"/>
              </a:defRPr>
            </a:pPr>
            <a:r>
              <a:t>Written in 3 different languages (Hebrew, Aramaic, Greek)</a:t>
            </a:r>
          </a:p>
          <a:p>
            <a:pPr lvl="1" indent="227965" algn="l" defTabSz="457200">
              <a:tabLst>
                <a:tab pos="114300" algn="l"/>
                <a:tab pos="241300" algn="l"/>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3800">
                <a:solidFill>
                  <a:srgbClr val="444444"/>
                </a:solidFill>
                <a:latin typeface="Arial"/>
                <a:ea typeface="Arial"/>
                <a:cs typeface="Arial"/>
                <a:sym typeface="Arial"/>
              </a:defRPr>
            </a:pPr>
            <a:r>
              <a:t>Written on 3 different continents (Asia, Africa, Europe)</a:t>
            </a:r>
          </a:p>
          <a:p>
            <a:pPr indent="-634" algn="l" defTabSz="457200">
              <a:tabLst>
                <a:tab pos="114300" algn="l"/>
                <a:tab pos="241300" algn="l"/>
                <a:tab pos="355600" algn="l"/>
                <a:tab pos="711200" algn="l"/>
                <a:tab pos="1066800" algn="l"/>
                <a:tab pos="1422400" algn="l"/>
                <a:tab pos="1778000" algn="l"/>
                <a:tab pos="2133600" algn="l"/>
                <a:tab pos="2489200" algn="l"/>
                <a:tab pos="2844800" algn="l"/>
                <a:tab pos="3200400" algn="l"/>
                <a:tab pos="3556000" algn="l"/>
                <a:tab pos="3911600" algn="l"/>
                <a:tab pos="4267200" algn="l"/>
              </a:tabLst>
              <a:defRPr b="1" sz="3000">
                <a:solidFill>
                  <a:srgbClr val="444444"/>
                </a:solidFill>
                <a:latin typeface="Arial"/>
                <a:ea typeface="Arial"/>
                <a:cs typeface="Arial"/>
                <a:sym typeface="Arial"/>
              </a:defRPr>
            </a:pPr>
          </a:p>
          <a:p>
            <a:pPr indent="-634" defTabSz="457200">
              <a:tabLst>
                <a:tab pos="114300" algn="l"/>
                <a:tab pos="241300" algn="l"/>
                <a:tab pos="355600" algn="l"/>
                <a:tab pos="711200" algn="l"/>
                <a:tab pos="1066800" algn="l"/>
                <a:tab pos="1422400" algn="l"/>
                <a:tab pos="1778000" algn="l"/>
                <a:tab pos="2133600" algn="l"/>
                <a:tab pos="2489200" algn="l"/>
                <a:tab pos="2844800" algn="l"/>
                <a:tab pos="3200400" algn="l"/>
                <a:tab pos="3556000" algn="l"/>
                <a:tab pos="3911600" algn="l"/>
                <a:tab pos="4267200" algn="l"/>
              </a:tabLst>
              <a:defRPr b="1" sz="5000">
                <a:solidFill>
                  <a:srgbClr val="444444"/>
                </a:solidFill>
                <a:latin typeface="Arial"/>
                <a:ea typeface="Arial"/>
                <a:cs typeface="Arial"/>
                <a:sym typeface="Arial"/>
              </a:defRPr>
            </a:pPr>
            <a:r>
              <a:t>Yet, when approached as a whole…</a:t>
            </a:r>
          </a:p>
          <a:p>
            <a:pPr indent="-634" defTabSz="457200">
              <a:tabLst>
                <a:tab pos="114300" algn="l"/>
                <a:tab pos="241300" algn="l"/>
                <a:tab pos="355600" algn="l"/>
                <a:tab pos="711200" algn="l"/>
                <a:tab pos="1066800" algn="l"/>
                <a:tab pos="1422400" algn="l"/>
                <a:tab pos="1778000" algn="l"/>
                <a:tab pos="2133600" algn="l"/>
                <a:tab pos="2489200" algn="l"/>
                <a:tab pos="2844800" algn="l"/>
                <a:tab pos="3200400" algn="l"/>
                <a:tab pos="3556000" algn="l"/>
                <a:tab pos="3911600" algn="l"/>
                <a:tab pos="4267200" algn="l"/>
              </a:tabLst>
              <a:defRPr b="1" sz="5000">
                <a:solidFill>
                  <a:srgbClr val="444444"/>
                </a:solidFill>
                <a:latin typeface="Arial"/>
                <a:ea typeface="Arial"/>
                <a:cs typeface="Arial"/>
                <a:sym typeface="Arial"/>
              </a:defRPr>
            </a:pPr>
            <a:r>
              <a:t>the Bible has one clear message!</a:t>
            </a:r>
          </a:p>
        </p:txBody>
      </p:sp>
    </p:spTree>
  </p:cSld>
  <p:clrMapOvr>
    <a:masterClrMapping/>
  </p:clrMapOvr>
  <p:transition xmlns:p14="http://schemas.microsoft.com/office/powerpoint/2010/main" spd="med" advClick="1" p14:dur="1000"/>
</p:sld>
</file>

<file path=ppt/slides/slide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48" name="Shape 148"/>
          <p:cNvSpPr/>
          <p:nvPr/>
        </p:nvSpPr>
        <p:spPr>
          <a:xfrm>
            <a:off x="-155578" y="-238122"/>
            <a:ext cx="13157201" cy="10337801"/>
          </a:xfrm>
          <a:prstGeom prst="rect">
            <a:avLst/>
          </a:prstGeom>
          <a:solidFill>
            <a:srgbClr val="FFFFFF"/>
          </a:solidFill>
          <a:ln w="12700">
            <a:miter lim="400000"/>
          </a:ln>
        </p:spPr>
        <p:txBody>
          <a:bodyPr lIns="50800" tIns="50800" rIns="50800" bIns="50800" anchor="ctr"/>
          <a:lstStyle/>
          <a:p>
            <a:pPr>
              <a:defRPr sz="3000">
                <a:effectLst>
                  <a:outerShdw sx="100000" sy="100000" kx="0" ky="0" algn="b" rotWithShape="0" blurRad="38100" dist="12700" dir="5400000">
                    <a:srgbClr val="000000">
                      <a:alpha val="50000"/>
                    </a:srgbClr>
                  </a:outerShdw>
                </a:effectLst>
              </a:defRPr>
            </a:pPr>
          </a:p>
        </p:txBody>
      </p:sp>
      <p:sp>
        <p:nvSpPr>
          <p:cNvPr id="149" name="Shape 149"/>
          <p:cNvSpPr/>
          <p:nvPr>
            <p:ph type="ctrTitle"/>
          </p:nvPr>
        </p:nvSpPr>
        <p:spPr>
          <a:xfrm>
            <a:off x="101600" y="4343400"/>
            <a:ext cx="12788900" cy="4419600"/>
          </a:xfrm>
          <a:prstGeom prst="rect">
            <a:avLst/>
          </a:prstGeom>
        </p:spPr>
        <p:txBody>
          <a:bodyPr anchor="t"/>
          <a:lstStyle>
            <a:lvl1pPr defTabSz="4572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b="1" sz="5000">
                <a:solidFill>
                  <a:srgbClr val="444444"/>
                </a:solidFill>
                <a:latin typeface="Arial"/>
                <a:ea typeface="Arial"/>
                <a:cs typeface="Arial"/>
                <a:sym typeface="Arial"/>
              </a:defRPr>
            </a:lvl1pPr>
          </a:lstStyle>
          <a:p>
            <a:pPr/>
            <a:r>
              <a:t>The Bible is God’s message to us</a:t>
            </a:r>
          </a:p>
        </p:txBody>
      </p:sp>
    </p:spTree>
  </p:cSld>
  <p:clrMapOvr>
    <a:masterClrMapping/>
  </p:clrMapOvr>
  <p:transition xmlns:p14="http://schemas.microsoft.com/office/powerpoint/2010/main" spd="med" advClick="1" p14:dur="1000"/>
</p:sld>
</file>

<file path=ppt/slides/slide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51" name="Shape 151"/>
          <p:cNvSpPr/>
          <p:nvPr/>
        </p:nvSpPr>
        <p:spPr>
          <a:xfrm>
            <a:off x="-155578" y="-238122"/>
            <a:ext cx="13157201" cy="10337801"/>
          </a:xfrm>
          <a:prstGeom prst="rect">
            <a:avLst/>
          </a:prstGeom>
          <a:solidFill>
            <a:srgbClr val="FFFFFF"/>
          </a:solidFill>
          <a:ln w="12700">
            <a:miter lim="400000"/>
          </a:ln>
        </p:spPr>
        <p:txBody>
          <a:bodyPr lIns="50800" tIns="50800" rIns="50800" bIns="50800" anchor="ctr"/>
          <a:lstStyle/>
          <a:p>
            <a:pPr>
              <a:defRPr sz="3000">
                <a:effectLst>
                  <a:outerShdw sx="100000" sy="100000" kx="0" ky="0" algn="b" rotWithShape="0" blurRad="38100" dist="12700" dir="5400000">
                    <a:srgbClr val="000000">
                      <a:alpha val="50000"/>
                    </a:srgbClr>
                  </a:outerShdw>
                </a:effectLst>
              </a:defRPr>
            </a:pPr>
          </a:p>
        </p:txBody>
      </p:sp>
      <p:sp>
        <p:nvSpPr>
          <p:cNvPr id="152" name="Shape 152"/>
          <p:cNvSpPr/>
          <p:nvPr>
            <p:ph type="ctrTitle"/>
          </p:nvPr>
        </p:nvSpPr>
        <p:spPr>
          <a:xfrm>
            <a:off x="101600" y="4343400"/>
            <a:ext cx="12788900" cy="4419600"/>
          </a:xfrm>
          <a:prstGeom prst="rect">
            <a:avLst/>
          </a:prstGeom>
        </p:spPr>
        <p:txBody>
          <a:bodyPr anchor="t"/>
          <a:lstStyle/>
          <a:p>
            <a:pPr defTabSz="4572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b="1" sz="5000">
                <a:solidFill>
                  <a:srgbClr val="444444"/>
                </a:solidFill>
                <a:latin typeface="Arial"/>
                <a:ea typeface="Arial"/>
                <a:cs typeface="Arial"/>
                <a:sym typeface="Arial"/>
              </a:defRPr>
            </a:pPr>
            <a:r>
              <a:t>The Bible is not a book of rules, </a:t>
            </a:r>
          </a:p>
          <a:p>
            <a:pPr defTabSz="4572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b="1" sz="5000">
                <a:solidFill>
                  <a:srgbClr val="444444"/>
                </a:solidFill>
                <a:latin typeface="Arial"/>
                <a:ea typeface="Arial"/>
                <a:cs typeface="Arial"/>
                <a:sym typeface="Arial"/>
              </a:defRPr>
            </a:pPr>
            <a:r>
              <a:t>it’s a book of love and hope</a:t>
            </a:r>
          </a:p>
        </p:txBody>
      </p:sp>
    </p:spTree>
  </p:cSld>
  <p:clrMapOvr>
    <a:masterClrMapping/>
  </p:clrMapOvr>
  <p:transition xmlns:p14="http://schemas.microsoft.com/office/powerpoint/2010/main" spd="med" advClick="1" p14:dur="1000"/>
</p:sld>
</file>

<file path=ppt/slides/slide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54" name="Shape 154"/>
          <p:cNvSpPr/>
          <p:nvPr>
            <p:ph type="ctrTitle"/>
          </p:nvPr>
        </p:nvSpPr>
        <p:spPr>
          <a:xfrm>
            <a:off x="1231900" y="254000"/>
            <a:ext cx="10464800" cy="787400"/>
          </a:xfrm>
          <a:prstGeom prst="rect">
            <a:avLst/>
          </a:prstGeom>
        </p:spPr>
        <p:txBody>
          <a:bodyPr/>
          <a:lstStyle>
            <a:lvl1pPr>
              <a:defRPr sz="4000">
                <a:latin typeface="Arial"/>
                <a:ea typeface="Arial"/>
                <a:cs typeface="Arial"/>
                <a:sym typeface="Arial"/>
              </a:defRPr>
            </a:lvl1pPr>
          </a:lstStyle>
          <a:p>
            <a:pPr/>
            <a:r>
              <a:t>Psalm 19:7-11</a:t>
            </a:r>
          </a:p>
        </p:txBody>
      </p:sp>
      <p:sp>
        <p:nvSpPr>
          <p:cNvPr id="155" name="Shape 155"/>
          <p:cNvSpPr/>
          <p:nvPr>
            <p:ph type="subTitle" idx="1"/>
          </p:nvPr>
        </p:nvSpPr>
        <p:spPr>
          <a:xfrm>
            <a:off x="635000" y="1016000"/>
            <a:ext cx="11722100" cy="8572500"/>
          </a:xfrm>
          <a:prstGeom prst="rect">
            <a:avLst/>
          </a:prstGeom>
        </p:spPr>
        <p:txBody>
          <a:bodyPr/>
          <a:lstStyle/>
          <a:p>
            <a:pPr algn="l" defTabSz="457200">
              <a:spcBef>
                <a:spcPts val="700"/>
              </a:spcBef>
              <a:defRPr sz="3400">
                <a:latin typeface="Arial"/>
                <a:ea typeface="Arial"/>
                <a:cs typeface="Arial"/>
                <a:sym typeface="Arial"/>
              </a:defRPr>
            </a:pPr>
            <a:r>
              <a:t>The instructions of the Lord are perfect, reviving the soul.</a:t>
            </a:r>
          </a:p>
          <a:p>
            <a:pPr algn="l" defTabSz="457200">
              <a:spcBef>
                <a:spcPts val="700"/>
              </a:spcBef>
              <a:defRPr sz="3400">
                <a:latin typeface="Arial"/>
                <a:ea typeface="Arial"/>
                <a:cs typeface="Arial"/>
                <a:sym typeface="Arial"/>
              </a:defRPr>
            </a:pPr>
            <a:r>
              <a:t>The decrees of the Lord are trustworthy, making wise the simple. </a:t>
            </a:r>
          </a:p>
          <a:p>
            <a:pPr algn="l" defTabSz="457200">
              <a:spcBef>
                <a:spcPts val="700"/>
              </a:spcBef>
              <a:defRPr sz="3400">
                <a:latin typeface="Arial"/>
                <a:ea typeface="Arial"/>
                <a:cs typeface="Arial"/>
                <a:sym typeface="Arial"/>
              </a:defRPr>
            </a:pPr>
            <a:r>
              <a:t>The commandments of the Lord are right, bringing joy to the heart.</a:t>
            </a:r>
          </a:p>
          <a:p>
            <a:pPr algn="l" defTabSz="457200">
              <a:spcBef>
                <a:spcPts val="700"/>
              </a:spcBef>
              <a:defRPr sz="3400">
                <a:latin typeface="Arial"/>
                <a:ea typeface="Arial"/>
                <a:cs typeface="Arial"/>
                <a:sym typeface="Arial"/>
              </a:defRPr>
            </a:pPr>
            <a:r>
              <a:t>The commands of the Lord are clear, giving insight for living.</a:t>
            </a:r>
          </a:p>
          <a:p>
            <a:pPr algn="l" defTabSz="457200">
              <a:spcBef>
                <a:spcPts val="700"/>
              </a:spcBef>
              <a:defRPr sz="3400">
                <a:latin typeface="Arial"/>
                <a:ea typeface="Arial"/>
                <a:cs typeface="Arial"/>
                <a:sym typeface="Arial"/>
              </a:defRPr>
            </a:pPr>
            <a:r>
              <a:t>Reverence for the Lord is pure, lasting forever.</a:t>
            </a:r>
          </a:p>
          <a:p>
            <a:pPr algn="l" defTabSz="457200">
              <a:spcBef>
                <a:spcPts val="700"/>
              </a:spcBef>
              <a:defRPr sz="3400">
                <a:latin typeface="Arial"/>
                <a:ea typeface="Arial"/>
                <a:cs typeface="Arial"/>
                <a:sym typeface="Arial"/>
              </a:defRPr>
            </a:pPr>
            <a:r>
              <a:t>The laws of the Lord are true; each one is fair.</a:t>
            </a:r>
          </a:p>
          <a:p>
            <a:pPr algn="l" defTabSz="457200">
              <a:spcBef>
                <a:spcPts val="700"/>
              </a:spcBef>
              <a:defRPr sz="3400">
                <a:latin typeface="Arial"/>
                <a:ea typeface="Arial"/>
                <a:cs typeface="Arial"/>
                <a:sym typeface="Arial"/>
              </a:defRPr>
            </a:pPr>
            <a:r>
              <a:t>They are more desirable than gold, even the finest gold.</a:t>
            </a:r>
          </a:p>
          <a:p>
            <a:pPr algn="l" defTabSz="457200">
              <a:spcBef>
                <a:spcPts val="700"/>
              </a:spcBef>
              <a:defRPr sz="3400">
                <a:latin typeface="Arial"/>
                <a:ea typeface="Arial"/>
                <a:cs typeface="Arial"/>
                <a:sym typeface="Arial"/>
              </a:defRPr>
            </a:pPr>
            <a:r>
              <a:t>They are sweeter than honey, even honey dripping from the comb.</a:t>
            </a:r>
          </a:p>
          <a:p>
            <a:pPr algn="l" defTabSz="457200">
              <a:spcBef>
                <a:spcPts val="700"/>
              </a:spcBef>
              <a:defRPr sz="3400">
                <a:latin typeface="Arial"/>
                <a:ea typeface="Arial"/>
                <a:cs typeface="Arial"/>
                <a:sym typeface="Arial"/>
              </a:defRPr>
            </a:pPr>
            <a:r>
              <a:t>They are a warning to your servant, a great reward for those who obey them.</a:t>
            </a:r>
          </a:p>
        </p:txBody>
      </p:sp>
    </p:spTree>
  </p:cSld>
  <p:clrMapOvr>
    <a:masterClrMapping/>
  </p:clrMapOvr>
  <p:transition xmlns:p14="http://schemas.microsoft.com/office/powerpoint/2010/main" spd="med" advClick="1" p14:dur="1000"/>
</p:sld>
</file>

<file path=ppt/slides/slide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57" name="Shape 157"/>
          <p:cNvSpPr/>
          <p:nvPr>
            <p:ph type="ctrTitle"/>
          </p:nvPr>
        </p:nvSpPr>
        <p:spPr>
          <a:xfrm>
            <a:off x="1231900" y="2260600"/>
            <a:ext cx="10464800" cy="787400"/>
          </a:xfrm>
          <a:prstGeom prst="rect">
            <a:avLst/>
          </a:prstGeom>
        </p:spPr>
        <p:txBody>
          <a:bodyPr/>
          <a:lstStyle>
            <a:lvl1pPr>
              <a:defRPr sz="4000">
                <a:latin typeface="Arial"/>
                <a:ea typeface="Arial"/>
                <a:cs typeface="Arial"/>
                <a:sym typeface="Arial"/>
              </a:defRPr>
            </a:lvl1pPr>
          </a:lstStyle>
          <a:p>
            <a:pPr/>
            <a:r>
              <a:t>Romans 15:4</a:t>
            </a:r>
          </a:p>
        </p:txBody>
      </p:sp>
      <p:sp>
        <p:nvSpPr>
          <p:cNvPr id="158" name="Shape 158"/>
          <p:cNvSpPr/>
          <p:nvPr>
            <p:ph type="subTitle" sz="half" idx="1"/>
          </p:nvPr>
        </p:nvSpPr>
        <p:spPr>
          <a:xfrm>
            <a:off x="635000" y="3022600"/>
            <a:ext cx="11722100" cy="3009900"/>
          </a:xfrm>
          <a:prstGeom prst="rect">
            <a:avLst/>
          </a:prstGeom>
        </p:spPr>
        <p:txBody>
          <a:bodyPr/>
          <a:lstStyle>
            <a:lvl1pPr algn="l" defTabSz="457200">
              <a:defRPr sz="3400">
                <a:latin typeface="Arial"/>
                <a:ea typeface="Arial"/>
                <a:cs typeface="Arial"/>
                <a:sym typeface="Arial"/>
              </a:defRPr>
            </a:lvl1pPr>
          </a:lstStyle>
          <a:p>
            <a:pPr/>
            <a:r>
              <a:t>Such things were written in the Scriptures long ago to teach us. And the Scriptures give us hope and encouragement as we wait patiently for God’s promises to be fulfilled.</a:t>
            </a:r>
          </a:p>
        </p:txBody>
      </p:sp>
    </p:spTree>
  </p:cSld>
  <p:clrMapOvr>
    <a:masterClrMapping/>
  </p:clrMapOvr>
  <p:transition xmlns:p14="http://schemas.microsoft.com/office/powerpoint/2010/main" spd="med" advClick="1" p14:dur="1000"/>
</p:sld>
</file>

<file path=ppt/slides/slide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60" name="Shape 160"/>
          <p:cNvSpPr/>
          <p:nvPr/>
        </p:nvSpPr>
        <p:spPr>
          <a:xfrm>
            <a:off x="-155578" y="-212722"/>
            <a:ext cx="13157201" cy="10337801"/>
          </a:xfrm>
          <a:prstGeom prst="rect">
            <a:avLst/>
          </a:prstGeom>
          <a:solidFill>
            <a:srgbClr val="FFFFFF"/>
          </a:solidFill>
          <a:ln w="12700">
            <a:miter lim="400000"/>
          </a:ln>
        </p:spPr>
        <p:txBody>
          <a:bodyPr lIns="50800" tIns="50800" rIns="50800" bIns="50800" anchor="ctr"/>
          <a:lstStyle/>
          <a:p>
            <a:pPr>
              <a:defRPr sz="3000">
                <a:effectLst>
                  <a:outerShdw sx="100000" sy="100000" kx="0" ky="0" algn="b" rotWithShape="0" blurRad="38100" dist="12700" dir="5400000">
                    <a:srgbClr val="000000">
                      <a:alpha val="50000"/>
                    </a:srgbClr>
                  </a:outerShdw>
                </a:effectLst>
              </a:defRPr>
            </a:pPr>
          </a:p>
        </p:txBody>
      </p:sp>
      <p:sp>
        <p:nvSpPr>
          <p:cNvPr id="161" name="Shape 161"/>
          <p:cNvSpPr/>
          <p:nvPr>
            <p:ph type="ctrTitle"/>
          </p:nvPr>
        </p:nvSpPr>
        <p:spPr>
          <a:xfrm>
            <a:off x="469900" y="2476500"/>
            <a:ext cx="11899900" cy="6286500"/>
          </a:xfrm>
          <a:prstGeom prst="rect">
            <a:avLst/>
          </a:prstGeom>
        </p:spPr>
        <p:txBody>
          <a:bodyPr anchor="t"/>
          <a:lstStyle/>
          <a:p>
            <a:pPr defTabSz="457200">
              <a:spcBef>
                <a:spcPts val="220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b="1" sz="5000">
                <a:solidFill>
                  <a:srgbClr val="444444"/>
                </a:solidFill>
                <a:latin typeface="Arial"/>
                <a:ea typeface="Arial"/>
                <a:cs typeface="Arial"/>
                <a:sym typeface="Arial"/>
              </a:defRPr>
            </a:pPr>
            <a:r>
              <a:t>The Bible contains many true, wonderful stories… yet there is </a:t>
            </a:r>
          </a:p>
          <a:p>
            <a:pPr defTabSz="4572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b="1" sz="5000">
                <a:solidFill>
                  <a:srgbClr val="444444"/>
                </a:solidFill>
                <a:latin typeface="Arial"/>
                <a:ea typeface="Arial"/>
                <a:cs typeface="Arial"/>
                <a:sym typeface="Arial"/>
              </a:defRPr>
            </a:pPr>
            <a:r>
              <a:t>one main character, </a:t>
            </a:r>
          </a:p>
          <a:p>
            <a:pPr defTabSz="4572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b="1" sz="5000">
                <a:solidFill>
                  <a:srgbClr val="444444"/>
                </a:solidFill>
                <a:latin typeface="Arial"/>
                <a:ea typeface="Arial"/>
                <a:cs typeface="Arial"/>
                <a:sym typeface="Arial"/>
              </a:defRPr>
            </a:pPr>
            <a:r>
              <a:t>one main theme, </a:t>
            </a:r>
          </a:p>
          <a:p>
            <a:pPr defTabSz="4572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b="1" sz="5000">
                <a:solidFill>
                  <a:srgbClr val="444444"/>
                </a:solidFill>
                <a:latin typeface="Arial"/>
                <a:ea typeface="Arial"/>
                <a:cs typeface="Arial"/>
                <a:sym typeface="Arial"/>
              </a:defRPr>
            </a:pPr>
            <a:r>
              <a:t>and </a:t>
            </a:r>
          </a:p>
          <a:p>
            <a:pPr defTabSz="4572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b="1" sz="5000">
                <a:solidFill>
                  <a:srgbClr val="444444"/>
                </a:solidFill>
                <a:latin typeface="Arial"/>
                <a:ea typeface="Arial"/>
                <a:cs typeface="Arial"/>
                <a:sym typeface="Arial"/>
              </a:defRPr>
            </a:pPr>
            <a:r>
              <a:t>one main message.</a:t>
            </a:r>
          </a:p>
          <a:p>
            <a:pPr defTabSz="4572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b="1" sz="5000">
                <a:solidFill>
                  <a:srgbClr val="444444"/>
                </a:solidFill>
                <a:latin typeface="Arial"/>
                <a:ea typeface="Arial"/>
                <a:cs typeface="Arial"/>
                <a:sym typeface="Arial"/>
              </a:defRPr>
            </a:pPr>
          </a:p>
        </p:txBody>
      </p:sp>
    </p:spTree>
  </p:cSld>
  <p:clrMapOvr>
    <a:masterClrMapping/>
  </p:clrMapOvr>
  <p:transition xmlns:p14="http://schemas.microsoft.com/office/powerpoint/2010/main" spd="med" advClick="1" p14:dur="1000"/>
</p:sld>
</file>

<file path=ppt/slides/slide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63" name="Shape 163"/>
          <p:cNvSpPr/>
          <p:nvPr/>
        </p:nvSpPr>
        <p:spPr>
          <a:xfrm>
            <a:off x="-155578" y="-238122"/>
            <a:ext cx="13157201" cy="10337801"/>
          </a:xfrm>
          <a:prstGeom prst="rect">
            <a:avLst/>
          </a:prstGeom>
          <a:solidFill>
            <a:srgbClr val="FFFFFF"/>
          </a:solidFill>
          <a:ln w="12700">
            <a:miter lim="400000"/>
          </a:ln>
        </p:spPr>
        <p:txBody>
          <a:bodyPr lIns="50800" tIns="50800" rIns="50800" bIns="50800" anchor="ctr"/>
          <a:lstStyle/>
          <a:p>
            <a:pPr>
              <a:defRPr sz="3000">
                <a:effectLst>
                  <a:outerShdw sx="100000" sy="100000" kx="0" ky="0" algn="b" rotWithShape="0" blurRad="38100" dist="12700" dir="5400000">
                    <a:srgbClr val="000000">
                      <a:alpha val="50000"/>
                    </a:srgbClr>
                  </a:outerShdw>
                </a:effectLst>
              </a:defRPr>
            </a:pPr>
          </a:p>
        </p:txBody>
      </p:sp>
      <p:sp>
        <p:nvSpPr>
          <p:cNvPr id="164" name="Shape 164"/>
          <p:cNvSpPr/>
          <p:nvPr>
            <p:ph type="ctrTitle"/>
          </p:nvPr>
        </p:nvSpPr>
        <p:spPr>
          <a:xfrm>
            <a:off x="368300" y="1638300"/>
            <a:ext cx="12115800" cy="6667500"/>
          </a:xfrm>
          <a:prstGeom prst="rect">
            <a:avLst/>
          </a:prstGeom>
        </p:spPr>
        <p:txBody>
          <a:bodyPr anchor="t"/>
          <a:lstStyle/>
          <a:p>
            <a:pPr algn="l" defTabSz="4572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b="1" sz="3600">
                <a:solidFill>
                  <a:srgbClr val="444444"/>
                </a:solidFill>
                <a:latin typeface="Arial"/>
                <a:ea typeface="Arial"/>
                <a:cs typeface="Arial"/>
                <a:sym typeface="Arial"/>
              </a:defRPr>
            </a:pPr>
          </a:p>
          <a:p>
            <a:pPr lvl="1" indent="227965" algn="l" defTabSz="457200">
              <a:tabLst>
                <a:tab pos="114300" algn="l"/>
                <a:tab pos="241300" algn="l"/>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4800">
                <a:solidFill>
                  <a:srgbClr val="444444"/>
                </a:solidFill>
                <a:latin typeface="Arial"/>
                <a:ea typeface="Arial"/>
                <a:cs typeface="Arial"/>
                <a:sym typeface="Arial"/>
              </a:defRPr>
            </a:pPr>
            <a:r>
              <a:t>The main character is Jesus Christ</a:t>
            </a:r>
          </a:p>
          <a:p>
            <a:pPr lvl="1" indent="227965" algn="l" defTabSz="457200">
              <a:tabLst>
                <a:tab pos="114300" algn="l"/>
                <a:tab pos="241300" algn="l"/>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4800">
                <a:solidFill>
                  <a:srgbClr val="444444"/>
                </a:solidFill>
                <a:latin typeface="Arial"/>
                <a:ea typeface="Arial"/>
                <a:cs typeface="Arial"/>
                <a:sym typeface="Arial"/>
              </a:defRPr>
            </a:pPr>
          </a:p>
          <a:p>
            <a:pPr lvl="1" indent="227965" algn="l" defTabSz="457200">
              <a:tabLst>
                <a:tab pos="114300" algn="l"/>
                <a:tab pos="241300" algn="l"/>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4800">
                <a:solidFill>
                  <a:srgbClr val="444444"/>
                </a:solidFill>
                <a:latin typeface="Arial"/>
                <a:ea typeface="Arial"/>
                <a:cs typeface="Arial"/>
                <a:sym typeface="Arial"/>
              </a:defRPr>
            </a:pPr>
            <a:r>
              <a:t>The main theme is redemption / restoration</a:t>
            </a:r>
          </a:p>
          <a:p>
            <a:pPr lvl="1" indent="227965" algn="l" defTabSz="457200">
              <a:tabLst>
                <a:tab pos="114300" algn="l"/>
                <a:tab pos="241300" algn="l"/>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4800">
                <a:solidFill>
                  <a:srgbClr val="444444"/>
                </a:solidFill>
                <a:latin typeface="Arial"/>
                <a:ea typeface="Arial"/>
                <a:cs typeface="Arial"/>
                <a:sym typeface="Arial"/>
              </a:defRPr>
            </a:pPr>
          </a:p>
          <a:p>
            <a:pPr indent="-634" algn="l" defTabSz="457200">
              <a:tabLst>
                <a:tab pos="114300" algn="l"/>
                <a:tab pos="241300" algn="l"/>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4800">
                <a:solidFill>
                  <a:srgbClr val="444444"/>
                </a:solidFill>
                <a:latin typeface="Arial"/>
                <a:ea typeface="Arial"/>
                <a:cs typeface="Arial"/>
                <a:sym typeface="Arial"/>
              </a:defRPr>
            </a:pPr>
            <a:r>
              <a:t>The main message is… </a:t>
            </a:r>
          </a:p>
          <a:p>
            <a:pPr indent="-634" algn="l" defTabSz="457200">
              <a:tabLst>
                <a:tab pos="114300" algn="l"/>
                <a:tab pos="241300" algn="l"/>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4800">
                <a:solidFill>
                  <a:srgbClr val="444444"/>
                </a:solidFill>
                <a:latin typeface="Arial"/>
                <a:ea typeface="Arial"/>
                <a:cs typeface="Arial"/>
                <a:sym typeface="Arial"/>
              </a:defRPr>
            </a:pPr>
            <a:r>
              <a:t>   Jesus Christ restores a world that has    </a:t>
            </a:r>
          </a:p>
          <a:p>
            <a:pPr indent="-634" algn="l" defTabSz="457200">
              <a:tabLst>
                <a:tab pos="114300" algn="l"/>
                <a:tab pos="241300" algn="l"/>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4800">
                <a:solidFill>
                  <a:srgbClr val="444444"/>
                </a:solidFill>
                <a:latin typeface="Arial"/>
                <a:ea typeface="Arial"/>
                <a:cs typeface="Arial"/>
                <a:sym typeface="Arial"/>
              </a:defRPr>
            </a:pPr>
            <a:r>
              <a:t>   been broken and devastated by sin</a:t>
            </a:r>
          </a:p>
        </p:txBody>
      </p:sp>
    </p:spTree>
  </p:cSld>
  <p:clrMapOvr>
    <a:masterClrMapping/>
  </p:clrMapOvr>
  <p:transition xmlns:p14="http://schemas.microsoft.com/office/powerpoint/2010/main" spd="med" advClick="1" p14:dur="1000"/>
</p:sld>
</file>

<file path=ppt/slides/slide1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66" name="Shape 166"/>
          <p:cNvSpPr/>
          <p:nvPr/>
        </p:nvSpPr>
        <p:spPr>
          <a:xfrm>
            <a:off x="-155578" y="-238122"/>
            <a:ext cx="13157201" cy="10337801"/>
          </a:xfrm>
          <a:prstGeom prst="rect">
            <a:avLst/>
          </a:prstGeom>
          <a:solidFill>
            <a:srgbClr val="FFFFFF"/>
          </a:solidFill>
          <a:ln w="12700">
            <a:miter lim="400000"/>
          </a:ln>
        </p:spPr>
        <p:txBody>
          <a:bodyPr lIns="50800" tIns="50800" rIns="50800" bIns="50800" anchor="ctr"/>
          <a:lstStyle/>
          <a:p>
            <a:pPr>
              <a:defRPr sz="3000">
                <a:effectLst>
                  <a:outerShdw sx="100000" sy="100000" kx="0" ky="0" algn="b" rotWithShape="0" blurRad="38100" dist="12700" dir="5400000">
                    <a:srgbClr val="000000">
                      <a:alpha val="50000"/>
                    </a:srgbClr>
                  </a:outerShdw>
                </a:effectLst>
              </a:defRPr>
            </a:pPr>
          </a:p>
        </p:txBody>
      </p:sp>
      <p:sp>
        <p:nvSpPr>
          <p:cNvPr id="167" name="Shape 167"/>
          <p:cNvSpPr/>
          <p:nvPr>
            <p:ph type="ctrTitle"/>
          </p:nvPr>
        </p:nvSpPr>
        <p:spPr>
          <a:xfrm>
            <a:off x="1193800" y="5930900"/>
            <a:ext cx="10464800" cy="1778000"/>
          </a:xfrm>
          <a:prstGeom prst="rect">
            <a:avLst/>
          </a:prstGeom>
        </p:spPr>
        <p:txBody>
          <a:bodyPr anchor="t"/>
          <a:lstStyle>
            <a:lvl1pPr>
              <a:defRPr b="1" sz="6000">
                <a:solidFill>
                  <a:srgbClr val="424242"/>
                </a:solidFill>
                <a:latin typeface="Arial"/>
                <a:ea typeface="Arial"/>
                <a:cs typeface="Arial"/>
                <a:sym typeface="Arial"/>
              </a:defRPr>
            </a:lvl1pPr>
          </a:lstStyle>
          <a:p>
            <a:pPr/>
            <a:r>
              <a:t>How did we get our Bible?</a:t>
            </a:r>
          </a:p>
        </p:txBody>
      </p:sp>
      <p:pic>
        <p:nvPicPr>
          <p:cNvPr id="168" name="droppedImage.png"/>
          <p:cNvPicPr>
            <a:picLocks noChangeAspect="1"/>
          </p:cNvPicPr>
          <p:nvPr/>
        </p:nvPicPr>
        <p:blipFill>
          <a:blip r:embed="rId2">
            <a:extLst/>
          </a:blip>
          <a:stretch>
            <a:fillRect/>
          </a:stretch>
        </p:blipFill>
        <p:spPr>
          <a:xfrm>
            <a:off x="143428" y="702402"/>
            <a:ext cx="12717944" cy="5643696"/>
          </a:xfrm>
          <a:prstGeom prst="rect">
            <a:avLst/>
          </a:prstGeom>
          <a:ln w="12700">
            <a:miter lim="400000"/>
          </a:ln>
        </p:spPr>
      </p:pic>
    </p:spTree>
  </p:cSld>
  <p:clrMapOvr>
    <a:masterClrMapping/>
  </p:clrMapOvr>
  <p:transition xmlns:p14="http://schemas.microsoft.com/office/powerpoint/2010/main" spd="med" advClick="1" p14:dur="1000"/>
</p:sld>
</file>

<file path=ppt/slides/slide1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70" name="Shape 170"/>
          <p:cNvSpPr/>
          <p:nvPr/>
        </p:nvSpPr>
        <p:spPr>
          <a:xfrm>
            <a:off x="-155578" y="-238122"/>
            <a:ext cx="13157201" cy="10337801"/>
          </a:xfrm>
          <a:prstGeom prst="rect">
            <a:avLst/>
          </a:prstGeom>
          <a:solidFill>
            <a:srgbClr val="FFFFFF"/>
          </a:solidFill>
          <a:ln w="12700">
            <a:miter lim="400000"/>
          </a:ln>
        </p:spPr>
        <p:txBody>
          <a:bodyPr lIns="50800" tIns="50800" rIns="50800" bIns="50800" anchor="ctr"/>
          <a:lstStyle/>
          <a:p>
            <a:pPr>
              <a:defRPr sz="3000">
                <a:effectLst>
                  <a:outerShdw sx="100000" sy="100000" kx="0" ky="0" algn="b" rotWithShape="0" blurRad="38100" dist="12700" dir="5400000">
                    <a:srgbClr val="000000">
                      <a:alpha val="50000"/>
                    </a:srgbClr>
                  </a:outerShdw>
                </a:effectLst>
              </a:defRPr>
            </a:pPr>
          </a:p>
        </p:txBody>
      </p:sp>
      <p:sp>
        <p:nvSpPr>
          <p:cNvPr id="171" name="Shape 171"/>
          <p:cNvSpPr/>
          <p:nvPr>
            <p:ph type="ctrTitle"/>
          </p:nvPr>
        </p:nvSpPr>
        <p:spPr>
          <a:xfrm>
            <a:off x="101600" y="4343400"/>
            <a:ext cx="12788900" cy="4419600"/>
          </a:xfrm>
          <a:prstGeom prst="rect">
            <a:avLst/>
          </a:prstGeom>
        </p:spPr>
        <p:txBody>
          <a:bodyPr anchor="t"/>
          <a:lstStyle/>
          <a:p>
            <a:pPr defTabSz="4572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b="1" sz="5000">
                <a:solidFill>
                  <a:srgbClr val="444444"/>
                </a:solidFill>
                <a:latin typeface="Arial"/>
                <a:ea typeface="Arial"/>
                <a:cs typeface="Arial"/>
                <a:sym typeface="Arial"/>
              </a:defRPr>
            </a:pPr>
            <a:r>
              <a:t>The Bible was delivered to us </a:t>
            </a:r>
          </a:p>
          <a:p>
            <a:pPr defTabSz="4572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b="1" sz="5000">
                <a:solidFill>
                  <a:srgbClr val="444444"/>
                </a:solidFill>
                <a:latin typeface="Arial"/>
                <a:ea typeface="Arial"/>
                <a:cs typeface="Arial"/>
                <a:sym typeface="Arial"/>
              </a:defRPr>
            </a:pPr>
            <a:r>
              <a:t>from God through men</a:t>
            </a:r>
          </a:p>
        </p:txBody>
      </p:sp>
    </p:spTree>
  </p:cSld>
  <p:clrMapOvr>
    <a:masterClrMapping/>
  </p:clrMapOvr>
  <p:transition xmlns:p14="http://schemas.microsoft.com/office/powerpoint/2010/main" spd="med" advClick="1" p14:dur="1000"/>
</p:sld>
</file>

<file path=ppt/slides/slide1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73" name="Shape 173"/>
          <p:cNvSpPr/>
          <p:nvPr/>
        </p:nvSpPr>
        <p:spPr>
          <a:xfrm>
            <a:off x="-155578" y="-238122"/>
            <a:ext cx="13157201" cy="10337801"/>
          </a:xfrm>
          <a:prstGeom prst="rect">
            <a:avLst/>
          </a:prstGeom>
          <a:solidFill>
            <a:srgbClr val="FFFFFF"/>
          </a:solidFill>
          <a:ln w="12700">
            <a:miter lim="400000"/>
          </a:ln>
        </p:spPr>
        <p:txBody>
          <a:bodyPr lIns="50800" tIns="50800" rIns="50800" bIns="50800" anchor="ctr"/>
          <a:lstStyle/>
          <a:p>
            <a:pPr>
              <a:defRPr sz="3000">
                <a:effectLst>
                  <a:outerShdw sx="100000" sy="100000" kx="0" ky="0" algn="b" rotWithShape="0" blurRad="38100" dist="12700" dir="5400000">
                    <a:srgbClr val="000000">
                      <a:alpha val="50000"/>
                    </a:srgbClr>
                  </a:outerShdw>
                </a:effectLst>
              </a:defRPr>
            </a:pPr>
          </a:p>
        </p:txBody>
      </p:sp>
      <p:sp>
        <p:nvSpPr>
          <p:cNvPr id="174" name="Shape 174"/>
          <p:cNvSpPr/>
          <p:nvPr>
            <p:ph type="ctrTitle"/>
          </p:nvPr>
        </p:nvSpPr>
        <p:spPr>
          <a:xfrm>
            <a:off x="101600" y="4229100"/>
            <a:ext cx="12788900" cy="4419600"/>
          </a:xfrm>
          <a:prstGeom prst="rect">
            <a:avLst/>
          </a:prstGeom>
        </p:spPr>
        <p:txBody>
          <a:bodyPr anchor="t"/>
          <a:lstStyle/>
          <a:p>
            <a:pPr defTabSz="4572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b="1" sz="5000">
                <a:solidFill>
                  <a:srgbClr val="444444"/>
                </a:solidFill>
                <a:latin typeface="Arial"/>
                <a:ea typeface="Arial"/>
                <a:cs typeface="Arial"/>
                <a:sym typeface="Arial"/>
              </a:defRPr>
            </a:pPr>
            <a:r>
              <a:t>God’s Word originated from God (Revelation &amp; Inspiration)</a:t>
            </a:r>
          </a:p>
          <a:p>
            <a:pPr defTabSz="4572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b="1" sz="5000">
                <a:solidFill>
                  <a:srgbClr val="444444"/>
                </a:solidFill>
                <a:latin typeface="Arial"/>
                <a:ea typeface="Arial"/>
                <a:cs typeface="Arial"/>
                <a:sym typeface="Arial"/>
              </a:defRPr>
            </a:pPr>
          </a:p>
        </p:txBody>
      </p:sp>
    </p:spTree>
  </p:cSld>
  <p:clrMapOvr>
    <a:masterClrMapping/>
  </p:clrMapOvr>
  <p:transition xmlns:p14="http://schemas.microsoft.com/office/powerpoint/2010/main" spd="med" advClick="1" p14:dur="1000"/>
</p:sld>
</file>

<file path=ppt/slides/slide1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76" name="Shape 176"/>
          <p:cNvSpPr/>
          <p:nvPr/>
        </p:nvSpPr>
        <p:spPr>
          <a:xfrm>
            <a:off x="-245397" y="-308689"/>
            <a:ext cx="13336838" cy="10478936"/>
          </a:xfrm>
          <a:prstGeom prst="rect">
            <a:avLst/>
          </a:prstGeom>
          <a:solidFill>
            <a:srgbClr val="FFFFFF"/>
          </a:solidFill>
          <a:ln w="12700">
            <a:miter lim="400000"/>
          </a:ln>
        </p:spPr>
        <p:txBody>
          <a:bodyPr lIns="50800" tIns="50800" rIns="50800" bIns="50800" anchor="ctr"/>
          <a:lstStyle/>
          <a:p>
            <a:pPr>
              <a:defRPr sz="3000">
                <a:effectLst>
                  <a:outerShdw sx="100000" sy="100000" kx="0" ky="0" algn="b" rotWithShape="0" blurRad="38100" dist="12700" dir="5400000">
                    <a:srgbClr val="000000">
                      <a:alpha val="50000"/>
                    </a:srgbClr>
                  </a:outerShdw>
                </a:effectLst>
              </a:defRPr>
            </a:pPr>
          </a:p>
        </p:txBody>
      </p:sp>
      <p:sp>
        <p:nvSpPr>
          <p:cNvPr id="177" name="Shape 177"/>
          <p:cNvSpPr/>
          <p:nvPr>
            <p:ph type="ctrTitle"/>
          </p:nvPr>
        </p:nvSpPr>
        <p:spPr>
          <a:xfrm>
            <a:off x="101600" y="3632200"/>
            <a:ext cx="12788900" cy="5016500"/>
          </a:xfrm>
          <a:prstGeom prst="rect">
            <a:avLst/>
          </a:prstGeom>
        </p:spPr>
        <p:txBody>
          <a:bodyPr anchor="t"/>
          <a:lstStyle/>
          <a:p>
            <a:pPr defTabSz="4572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b="1" sz="5000">
                <a:solidFill>
                  <a:srgbClr val="444444"/>
                </a:solidFill>
                <a:latin typeface="Arial"/>
                <a:ea typeface="Arial"/>
                <a:cs typeface="Arial"/>
                <a:sym typeface="Arial"/>
              </a:defRPr>
            </a:pPr>
            <a:r>
              <a:t>Inspired = God breathed</a:t>
            </a:r>
          </a:p>
          <a:p>
            <a:pPr defTabSz="4572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b="1" sz="5000">
                <a:solidFill>
                  <a:srgbClr val="444444"/>
                </a:solidFill>
                <a:latin typeface="Arial"/>
                <a:ea typeface="Arial"/>
                <a:cs typeface="Arial"/>
                <a:sym typeface="Arial"/>
              </a:defRPr>
            </a:pPr>
          </a:p>
          <a:p>
            <a:pPr defTabSz="4572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b="1" sz="5000">
                <a:solidFill>
                  <a:srgbClr val="444444"/>
                </a:solidFill>
                <a:latin typeface="Arial"/>
                <a:ea typeface="Arial"/>
                <a:cs typeface="Arial"/>
                <a:sym typeface="Arial"/>
              </a:defRPr>
            </a:pPr>
            <a:r>
              <a:t>Revealed = uncovered</a:t>
            </a:r>
          </a:p>
          <a:p>
            <a:pPr defTabSz="4572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b="1" sz="5000">
                <a:solidFill>
                  <a:srgbClr val="444444"/>
                </a:solidFill>
                <a:latin typeface="Arial"/>
                <a:ea typeface="Arial"/>
                <a:cs typeface="Arial"/>
                <a:sym typeface="Arial"/>
              </a:defRPr>
            </a:pPr>
          </a:p>
        </p:txBody>
      </p:sp>
    </p:spTree>
  </p:cSld>
  <p:clrMapOvr>
    <a:masterClrMapping/>
  </p:clrMapOvr>
  <p:transition xmlns:p14="http://schemas.microsoft.com/office/powerpoint/2010/main" spd="med" advClick="1" p14:dur="1000"/>
</p:sld>
</file>

<file path=ppt/slides/slide1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79" name="Shape 179"/>
          <p:cNvSpPr/>
          <p:nvPr>
            <p:ph type="ctrTitle"/>
          </p:nvPr>
        </p:nvSpPr>
        <p:spPr>
          <a:xfrm>
            <a:off x="1270000" y="838200"/>
            <a:ext cx="10464800" cy="787400"/>
          </a:xfrm>
          <a:prstGeom prst="rect">
            <a:avLst/>
          </a:prstGeom>
        </p:spPr>
        <p:txBody>
          <a:bodyPr/>
          <a:lstStyle>
            <a:lvl1pPr>
              <a:defRPr sz="4000">
                <a:latin typeface="Arial"/>
                <a:ea typeface="Arial"/>
                <a:cs typeface="Arial"/>
                <a:sym typeface="Arial"/>
              </a:defRPr>
            </a:lvl1pPr>
          </a:lstStyle>
          <a:p>
            <a:pPr/>
            <a:r>
              <a:t>I Corinthians 2:13</a:t>
            </a:r>
          </a:p>
        </p:txBody>
      </p:sp>
      <p:sp>
        <p:nvSpPr>
          <p:cNvPr id="180" name="Shape 180"/>
          <p:cNvSpPr/>
          <p:nvPr>
            <p:ph type="subTitle" sz="half" idx="1"/>
          </p:nvPr>
        </p:nvSpPr>
        <p:spPr>
          <a:xfrm>
            <a:off x="825500" y="1663700"/>
            <a:ext cx="11353800" cy="3009900"/>
          </a:xfrm>
          <a:prstGeom prst="rect">
            <a:avLst/>
          </a:prstGeom>
        </p:spPr>
        <p:txBody>
          <a:bodyPr/>
          <a:lstStyle>
            <a:lvl1pPr algn="l" defTabSz="457200">
              <a:defRPr sz="3400">
                <a:latin typeface="Arial"/>
                <a:ea typeface="Arial"/>
                <a:cs typeface="Arial"/>
                <a:sym typeface="Arial"/>
              </a:defRPr>
            </a:lvl1pPr>
          </a:lstStyle>
          <a:p>
            <a:pPr/>
            <a:r>
              <a:t>When we tell you these things, we do not use words that come from human wisdom. Instead, we speak words given to us by the Spirit, using the Spirit’s words to explain spiritual truths.</a:t>
            </a:r>
          </a:p>
        </p:txBody>
      </p:sp>
      <p:sp>
        <p:nvSpPr>
          <p:cNvPr id="181" name="Shape 181"/>
          <p:cNvSpPr/>
          <p:nvPr/>
        </p:nvSpPr>
        <p:spPr>
          <a:xfrm>
            <a:off x="1270000" y="4508500"/>
            <a:ext cx="10464800" cy="7874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lstStyle>
            <a:lvl1pPr>
              <a:defRPr sz="4000">
                <a:latin typeface="Arial"/>
                <a:ea typeface="Arial"/>
                <a:cs typeface="Arial"/>
                <a:sym typeface="Arial"/>
              </a:defRPr>
            </a:lvl1pPr>
          </a:lstStyle>
          <a:p>
            <a:pPr/>
            <a:r>
              <a:t>II Timothy 3:16-17</a:t>
            </a:r>
          </a:p>
        </p:txBody>
      </p:sp>
      <p:sp>
        <p:nvSpPr>
          <p:cNvPr id="182" name="Shape 182"/>
          <p:cNvSpPr/>
          <p:nvPr/>
        </p:nvSpPr>
        <p:spPr>
          <a:xfrm>
            <a:off x="825500" y="5334000"/>
            <a:ext cx="11353800" cy="22479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lvl1pPr algn="l" defTabSz="457200">
              <a:defRPr sz="3400">
                <a:latin typeface="Arial"/>
                <a:ea typeface="Arial"/>
                <a:cs typeface="Arial"/>
                <a:sym typeface="Arial"/>
              </a:defRPr>
            </a:lvl1pPr>
          </a:lstStyle>
          <a:p>
            <a:pPr/>
            <a:r>
              <a:t>All Scripture is given by inspiration of God, and is profitable for doctrine, for reproof, for correction, for instruction in righteousness, that the man of God may be complete, thoroughly equipped for every good work.</a:t>
            </a:r>
          </a:p>
        </p:txBody>
      </p:sp>
    </p:spTree>
  </p:cSld>
  <p:clrMapOvr>
    <a:masterClrMapping/>
  </p:clrMapOvr>
  <p:transition xmlns:p14="http://schemas.microsoft.com/office/powerpoint/2010/main" spd="med" advClick="1" p14:dur="1000"/>
</p:sld>
</file>

<file path=ppt/slides/slide1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84" name="Shape 184"/>
          <p:cNvSpPr/>
          <p:nvPr>
            <p:ph type="ctrTitle"/>
          </p:nvPr>
        </p:nvSpPr>
        <p:spPr>
          <a:xfrm>
            <a:off x="1270000" y="2197100"/>
            <a:ext cx="10464800" cy="787400"/>
          </a:xfrm>
          <a:prstGeom prst="rect">
            <a:avLst/>
          </a:prstGeom>
        </p:spPr>
        <p:txBody>
          <a:bodyPr/>
          <a:lstStyle>
            <a:lvl1pPr>
              <a:defRPr sz="4000">
                <a:latin typeface="Arial"/>
                <a:ea typeface="Arial"/>
                <a:cs typeface="Arial"/>
                <a:sym typeface="Arial"/>
              </a:defRPr>
            </a:lvl1pPr>
          </a:lstStyle>
          <a:p>
            <a:pPr/>
            <a:r>
              <a:t>II Peter 1:19-21</a:t>
            </a:r>
          </a:p>
        </p:txBody>
      </p:sp>
      <p:sp>
        <p:nvSpPr>
          <p:cNvPr id="185" name="Shape 185"/>
          <p:cNvSpPr/>
          <p:nvPr>
            <p:ph type="subTitle" idx="1"/>
          </p:nvPr>
        </p:nvSpPr>
        <p:spPr>
          <a:xfrm>
            <a:off x="660400" y="2971800"/>
            <a:ext cx="11684000" cy="4584700"/>
          </a:xfrm>
          <a:prstGeom prst="rect">
            <a:avLst/>
          </a:prstGeom>
        </p:spPr>
        <p:txBody>
          <a:bodyPr/>
          <a:lstStyle>
            <a:lvl1pPr algn="l" defTabSz="457200">
              <a:defRPr sz="3400">
                <a:latin typeface="Arial"/>
                <a:ea typeface="Arial"/>
                <a:cs typeface="Arial"/>
                <a:sym typeface="Arial"/>
              </a:defRPr>
            </a:lvl1pPr>
          </a:lstStyle>
          <a:p>
            <a:pPr/>
            <a:r>
              <a:t>Because of that experience, we have even greater confidence in the message proclaimed by the prophets. You must pay close attention to what they wrote, for their words are like a lamp shining in a dark place—until the Day dawns, and Christ the Morning Star shines in your hearts.  Above all, you must realize that no prophecy in Scripture ever came from the prophet’s own understanding, or from human initiative. No, those prophets were moved by the Holy Spirit, and they spoke from God.</a:t>
            </a:r>
          </a:p>
        </p:txBody>
      </p:sp>
    </p:spTree>
  </p:cSld>
  <p:clrMapOvr>
    <a:masterClrMapping/>
  </p:clrMapOvr>
  <p:transition xmlns:p14="http://schemas.microsoft.com/office/powerpoint/2010/main" spd="med" advClick="1" p14:dur="1000"/>
</p:sld>
</file>

<file path=ppt/slides/slide1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87" name="Shape 187"/>
          <p:cNvSpPr/>
          <p:nvPr/>
        </p:nvSpPr>
        <p:spPr>
          <a:xfrm>
            <a:off x="1270000" y="2451100"/>
            <a:ext cx="10464800" cy="7874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lstStyle>
            <a:lvl1pPr>
              <a:defRPr sz="4000">
                <a:latin typeface="Arial"/>
                <a:ea typeface="Arial"/>
                <a:cs typeface="Arial"/>
                <a:sym typeface="Arial"/>
              </a:defRPr>
            </a:lvl1pPr>
          </a:lstStyle>
          <a:p>
            <a:pPr/>
            <a:r>
              <a:t>II Peter 3:15-16</a:t>
            </a:r>
          </a:p>
        </p:txBody>
      </p:sp>
      <p:sp>
        <p:nvSpPr>
          <p:cNvPr id="188" name="Shape 188"/>
          <p:cNvSpPr/>
          <p:nvPr/>
        </p:nvSpPr>
        <p:spPr>
          <a:xfrm>
            <a:off x="736600" y="3263900"/>
            <a:ext cx="11518900" cy="40259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lvl1pPr algn="l" defTabSz="457200">
              <a:defRPr sz="3400">
                <a:latin typeface="Arial"/>
                <a:ea typeface="Arial"/>
                <a:cs typeface="Arial"/>
                <a:sym typeface="Arial"/>
              </a:defRPr>
            </a:lvl1pPr>
          </a:lstStyle>
          <a:p>
            <a:pPr/>
            <a:r>
              <a:t>And remember, our Lord’s patience gives people time to be saved. This is what our beloved brother Paul also wrote to you with the wisdom God gave him—speaking of these things in all of his letters. Some of his comments are hard to understand, and those who are ignorant and unstable have twisted his letters to mean something quite different, just as they do with other parts of Scripture. And this will result in their destruction.</a:t>
            </a:r>
          </a:p>
        </p:txBody>
      </p:sp>
    </p:spTree>
  </p:cSld>
  <p:clrMapOvr>
    <a:masterClrMapping/>
  </p:clrMapOvr>
  <p:transition xmlns:p14="http://schemas.microsoft.com/office/powerpoint/2010/main" spd="med" advClick="1" p14:dur="1000"/>
</p:sld>
</file>

<file path=ppt/slides/slide1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90" name="Shape 190"/>
          <p:cNvSpPr/>
          <p:nvPr/>
        </p:nvSpPr>
        <p:spPr>
          <a:xfrm>
            <a:off x="-155578" y="-238122"/>
            <a:ext cx="13157201" cy="10337801"/>
          </a:xfrm>
          <a:prstGeom prst="rect">
            <a:avLst/>
          </a:prstGeom>
          <a:solidFill>
            <a:srgbClr val="FFFFFF"/>
          </a:solidFill>
          <a:ln w="12700">
            <a:miter lim="400000"/>
          </a:ln>
        </p:spPr>
        <p:txBody>
          <a:bodyPr lIns="50800" tIns="50800" rIns="50800" bIns="50800" anchor="ctr"/>
          <a:lstStyle/>
          <a:p>
            <a:pPr>
              <a:defRPr sz="3000">
                <a:effectLst>
                  <a:outerShdw sx="100000" sy="100000" kx="0" ky="0" algn="b" rotWithShape="0" blurRad="38100" dist="12700" dir="5400000">
                    <a:srgbClr val="000000">
                      <a:alpha val="50000"/>
                    </a:srgbClr>
                  </a:outerShdw>
                </a:effectLst>
              </a:defRPr>
            </a:pPr>
          </a:p>
        </p:txBody>
      </p:sp>
      <p:sp>
        <p:nvSpPr>
          <p:cNvPr id="191" name="Shape 191"/>
          <p:cNvSpPr/>
          <p:nvPr>
            <p:ph type="ctrTitle"/>
          </p:nvPr>
        </p:nvSpPr>
        <p:spPr>
          <a:xfrm>
            <a:off x="393700" y="3594100"/>
            <a:ext cx="12204700" cy="4419600"/>
          </a:xfrm>
          <a:prstGeom prst="rect">
            <a:avLst/>
          </a:prstGeom>
        </p:spPr>
        <p:txBody>
          <a:bodyPr anchor="t"/>
          <a:lstStyle/>
          <a:p>
            <a:pPr defTabSz="4572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b="1" sz="5000">
                <a:solidFill>
                  <a:srgbClr val="444444"/>
                </a:solidFill>
                <a:latin typeface="Arial"/>
                <a:ea typeface="Arial"/>
                <a:cs typeface="Arial"/>
                <a:sym typeface="Arial"/>
              </a:defRPr>
            </a:pPr>
            <a:r>
              <a:t>God communicated His mind and heart through man, in order to bless us now, and into eternity</a:t>
            </a:r>
          </a:p>
          <a:p>
            <a:pPr defTabSz="4572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b="1" sz="5000">
                <a:solidFill>
                  <a:srgbClr val="444444"/>
                </a:solidFill>
                <a:latin typeface="Arial"/>
                <a:ea typeface="Arial"/>
                <a:cs typeface="Arial"/>
                <a:sym typeface="Arial"/>
              </a:defRPr>
            </a:pPr>
          </a:p>
          <a:p>
            <a:pPr defTabSz="4572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b="1" sz="5000">
                <a:solidFill>
                  <a:srgbClr val="444444"/>
                </a:solidFill>
                <a:latin typeface="Arial"/>
                <a:ea typeface="Arial"/>
                <a:cs typeface="Arial"/>
                <a:sym typeface="Arial"/>
              </a:defRPr>
            </a:pPr>
          </a:p>
        </p:txBody>
      </p:sp>
    </p:spTree>
  </p:cSld>
  <p:clrMapOvr>
    <a:masterClrMapping/>
  </p:clrMapOvr>
  <p:transition xmlns:p14="http://schemas.microsoft.com/office/powerpoint/2010/main" spd="med" advClick="1" p14:dur="1000"/>
</p:sld>
</file>

<file path=ppt/slides/slide1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93" name="Shape 193"/>
          <p:cNvSpPr/>
          <p:nvPr/>
        </p:nvSpPr>
        <p:spPr>
          <a:xfrm>
            <a:off x="-155578" y="-238122"/>
            <a:ext cx="13157201" cy="10337801"/>
          </a:xfrm>
          <a:prstGeom prst="rect">
            <a:avLst/>
          </a:prstGeom>
          <a:solidFill>
            <a:srgbClr val="FFFFFF"/>
          </a:solidFill>
          <a:ln w="12700">
            <a:miter lim="400000"/>
          </a:ln>
        </p:spPr>
        <p:txBody>
          <a:bodyPr lIns="50800" tIns="50800" rIns="50800" bIns="50800" anchor="ctr"/>
          <a:lstStyle/>
          <a:p>
            <a:pPr>
              <a:defRPr sz="3000">
                <a:effectLst>
                  <a:outerShdw sx="100000" sy="100000" kx="0" ky="0" algn="b" rotWithShape="0" blurRad="38100" dist="12700" dir="5400000">
                    <a:srgbClr val="000000">
                      <a:alpha val="50000"/>
                    </a:srgbClr>
                  </a:outerShdw>
                </a:effectLst>
              </a:defRPr>
            </a:pPr>
          </a:p>
        </p:txBody>
      </p:sp>
      <p:pic>
        <p:nvPicPr>
          <p:cNvPr id="194" name="Screen Shot 2019-03-02 at 5.17.33 PM.png"/>
          <p:cNvPicPr>
            <a:picLocks noChangeAspect="1"/>
          </p:cNvPicPr>
          <p:nvPr/>
        </p:nvPicPr>
        <p:blipFill>
          <a:blip r:embed="rId2">
            <a:extLst/>
          </a:blip>
          <a:stretch>
            <a:fillRect/>
          </a:stretch>
        </p:blipFill>
        <p:spPr>
          <a:xfrm>
            <a:off x="156065" y="453947"/>
            <a:ext cx="12692670" cy="8845706"/>
          </a:xfrm>
          <a:prstGeom prst="rect">
            <a:avLst/>
          </a:prstGeom>
          <a:ln w="12700">
            <a:miter lim="400000"/>
          </a:ln>
        </p:spPr>
      </p:pic>
    </p:spTree>
  </p:cSld>
  <p:clrMapOvr>
    <a:masterClrMapping/>
  </p:clrMapOvr>
  <p:transition xmlns:p14="http://schemas.microsoft.com/office/powerpoint/2010/main" spd="med" advClick="1" p14:dur="1000"/>
</p:sld>
</file>

<file path=ppt/slides/slide1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96" name="Shape 196"/>
          <p:cNvSpPr/>
          <p:nvPr/>
        </p:nvSpPr>
        <p:spPr>
          <a:xfrm>
            <a:off x="-155578" y="-238122"/>
            <a:ext cx="13157201" cy="10337801"/>
          </a:xfrm>
          <a:prstGeom prst="rect">
            <a:avLst/>
          </a:prstGeom>
          <a:solidFill>
            <a:srgbClr val="FFFFFF"/>
          </a:solidFill>
          <a:ln w="12700">
            <a:miter lim="400000"/>
          </a:ln>
        </p:spPr>
        <p:txBody>
          <a:bodyPr lIns="50800" tIns="50800" rIns="50800" bIns="50800" anchor="ctr"/>
          <a:lstStyle/>
          <a:p>
            <a:pPr>
              <a:defRPr sz="3000">
                <a:effectLst>
                  <a:outerShdw sx="100000" sy="100000" kx="0" ky="0" algn="b" rotWithShape="0" blurRad="38100" dist="12700" dir="5400000">
                    <a:srgbClr val="000000">
                      <a:alpha val="50000"/>
                    </a:srgbClr>
                  </a:outerShdw>
                </a:effectLst>
              </a:defRPr>
            </a:pPr>
          </a:p>
        </p:txBody>
      </p:sp>
      <p:sp>
        <p:nvSpPr>
          <p:cNvPr id="197" name="Shape 197"/>
          <p:cNvSpPr/>
          <p:nvPr>
            <p:ph type="ctrTitle"/>
          </p:nvPr>
        </p:nvSpPr>
        <p:spPr>
          <a:xfrm>
            <a:off x="1193800" y="5791200"/>
            <a:ext cx="10464800" cy="4419600"/>
          </a:xfrm>
          <a:prstGeom prst="rect">
            <a:avLst/>
          </a:prstGeom>
        </p:spPr>
        <p:txBody>
          <a:bodyPr anchor="t"/>
          <a:lstStyle/>
          <a:p>
            <a:pPr defTabSz="4572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b="1" sz="5000">
                <a:solidFill>
                  <a:srgbClr val="444444"/>
                </a:solidFill>
                <a:latin typeface="Arial"/>
                <a:ea typeface="Arial"/>
                <a:cs typeface="Arial"/>
                <a:sym typeface="Arial"/>
              </a:defRPr>
            </a:pPr>
            <a:r>
              <a:t>There are many spiritual writings, so how do we know which books to include in our Bible?</a:t>
            </a:r>
          </a:p>
          <a:p>
            <a:pPr defTabSz="4572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b="1" sz="5000">
                <a:solidFill>
                  <a:srgbClr val="444444"/>
                </a:solidFill>
                <a:latin typeface="Arial"/>
                <a:ea typeface="Arial"/>
                <a:cs typeface="Arial"/>
                <a:sym typeface="Arial"/>
              </a:defRPr>
            </a:pPr>
          </a:p>
          <a:p>
            <a:pPr defTabSz="4572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b="1" sz="5000">
                <a:solidFill>
                  <a:srgbClr val="444444"/>
                </a:solidFill>
                <a:latin typeface="Arial"/>
                <a:ea typeface="Arial"/>
                <a:cs typeface="Arial"/>
                <a:sym typeface="Arial"/>
              </a:defRPr>
            </a:pPr>
          </a:p>
        </p:txBody>
      </p:sp>
      <p:pic>
        <p:nvPicPr>
          <p:cNvPr id="198" name="droppedImage.png"/>
          <p:cNvPicPr>
            <a:picLocks noChangeAspect="1"/>
          </p:cNvPicPr>
          <p:nvPr/>
        </p:nvPicPr>
        <p:blipFill>
          <a:blip r:embed="rId2">
            <a:extLst/>
          </a:blip>
          <a:stretch>
            <a:fillRect/>
          </a:stretch>
        </p:blipFill>
        <p:spPr>
          <a:xfrm>
            <a:off x="143428" y="702402"/>
            <a:ext cx="12717944" cy="5643696"/>
          </a:xfrm>
          <a:prstGeom prst="rect">
            <a:avLst/>
          </a:prstGeom>
          <a:ln w="12700">
            <a:miter lim="400000"/>
          </a:ln>
        </p:spPr>
      </p:pic>
    </p:spTree>
  </p:cSld>
  <p:clrMapOvr>
    <a:masterClrMapping/>
  </p:clrMapOvr>
  <p:transition xmlns:p14="http://schemas.microsoft.com/office/powerpoint/2010/main" spd="med" advClick="1" p14:dur="1000"/>
</p:sld>
</file>

<file path=ppt/slides/slide2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00" name="Shape 200"/>
          <p:cNvSpPr/>
          <p:nvPr/>
        </p:nvSpPr>
        <p:spPr>
          <a:xfrm>
            <a:off x="-155578" y="-238122"/>
            <a:ext cx="13157201" cy="10337801"/>
          </a:xfrm>
          <a:prstGeom prst="rect">
            <a:avLst/>
          </a:prstGeom>
          <a:solidFill>
            <a:srgbClr val="FFFFFF"/>
          </a:solidFill>
          <a:ln w="12700">
            <a:miter lim="400000"/>
          </a:ln>
        </p:spPr>
        <p:txBody>
          <a:bodyPr lIns="50800" tIns="50800" rIns="50800" bIns="50800" anchor="ctr"/>
          <a:lstStyle/>
          <a:p>
            <a:pPr>
              <a:defRPr sz="3000">
                <a:effectLst>
                  <a:outerShdw sx="100000" sy="100000" kx="0" ky="0" algn="b" rotWithShape="0" blurRad="38100" dist="12700" dir="5400000">
                    <a:srgbClr val="000000">
                      <a:alpha val="50000"/>
                    </a:srgbClr>
                  </a:outerShdw>
                </a:effectLst>
              </a:defRPr>
            </a:pPr>
          </a:p>
        </p:txBody>
      </p:sp>
      <p:sp>
        <p:nvSpPr>
          <p:cNvPr id="201" name="Shape 201"/>
          <p:cNvSpPr/>
          <p:nvPr>
            <p:ph type="ctrTitle"/>
          </p:nvPr>
        </p:nvSpPr>
        <p:spPr>
          <a:xfrm>
            <a:off x="393700" y="3594100"/>
            <a:ext cx="12204700" cy="4419600"/>
          </a:xfrm>
          <a:prstGeom prst="rect">
            <a:avLst/>
          </a:prstGeom>
        </p:spPr>
        <p:txBody>
          <a:bodyPr anchor="t"/>
          <a:lstStyle>
            <a:lvl1pPr defTabSz="4572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5000">
                <a:solidFill>
                  <a:srgbClr val="444444"/>
                </a:solidFill>
                <a:latin typeface="Arial"/>
                <a:ea typeface="Arial"/>
                <a:cs typeface="Arial"/>
                <a:sym typeface="Arial"/>
              </a:defRPr>
            </a:lvl1pPr>
          </a:lstStyle>
          <a:p>
            <a:pPr/>
            <a:r>
              <a:t>The list of books that have been universally accepted to be inspired by God and authoritative for faith and life are called the Canon</a:t>
            </a:r>
          </a:p>
        </p:txBody>
      </p:sp>
    </p:spTree>
  </p:cSld>
  <p:clrMapOvr>
    <a:masterClrMapping/>
  </p:clrMapOvr>
  <p:transition xmlns:p14="http://schemas.microsoft.com/office/powerpoint/2010/main" spd="med" advClick="1" p14:dur="1000"/>
</p:sld>
</file>

<file path=ppt/slides/slide2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03" name="Shape 203"/>
          <p:cNvSpPr/>
          <p:nvPr/>
        </p:nvSpPr>
        <p:spPr>
          <a:xfrm>
            <a:off x="-155578" y="-238122"/>
            <a:ext cx="13157201" cy="10337801"/>
          </a:xfrm>
          <a:prstGeom prst="rect">
            <a:avLst/>
          </a:prstGeom>
          <a:solidFill>
            <a:srgbClr val="FFFFFF"/>
          </a:solidFill>
          <a:ln w="12700">
            <a:miter lim="400000"/>
          </a:ln>
        </p:spPr>
        <p:txBody>
          <a:bodyPr lIns="50800" tIns="50800" rIns="50800" bIns="50800" anchor="ctr"/>
          <a:lstStyle/>
          <a:p>
            <a:pPr>
              <a:defRPr sz="3000">
                <a:effectLst>
                  <a:outerShdw sx="100000" sy="100000" kx="0" ky="0" algn="b" rotWithShape="0" blurRad="38100" dist="12700" dir="5400000">
                    <a:srgbClr val="000000">
                      <a:alpha val="50000"/>
                    </a:srgbClr>
                  </a:outerShdw>
                </a:effectLst>
              </a:defRPr>
            </a:pPr>
          </a:p>
        </p:txBody>
      </p:sp>
      <p:sp>
        <p:nvSpPr>
          <p:cNvPr id="204" name="Shape 204"/>
          <p:cNvSpPr/>
          <p:nvPr>
            <p:ph type="ctrTitle"/>
          </p:nvPr>
        </p:nvSpPr>
        <p:spPr>
          <a:xfrm>
            <a:off x="711200" y="1587500"/>
            <a:ext cx="11569700" cy="6680200"/>
          </a:xfrm>
          <a:prstGeom prst="rect">
            <a:avLst/>
          </a:prstGeom>
        </p:spPr>
        <p:txBody>
          <a:bodyPr anchor="t"/>
          <a:lstStyle/>
          <a:p>
            <a:pPr defTabSz="4572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b="1" sz="5000">
                <a:solidFill>
                  <a:srgbClr val="444444"/>
                </a:solidFill>
                <a:latin typeface="Arial"/>
                <a:ea typeface="Arial"/>
                <a:cs typeface="Arial"/>
                <a:sym typeface="Arial"/>
              </a:defRPr>
            </a:pPr>
            <a:r>
              <a:t>The Canon </a:t>
            </a:r>
          </a:p>
          <a:p>
            <a:pPr marL="508000" indent="-381000" defTabSz="457200">
              <a:buSzPct val="80000"/>
              <a:buFont typeface="Arial"/>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4600">
                <a:solidFill>
                  <a:srgbClr val="444444"/>
                </a:solidFill>
                <a:latin typeface="Arial"/>
                <a:ea typeface="Arial"/>
                <a:cs typeface="Arial"/>
                <a:sym typeface="Arial"/>
              </a:defRPr>
            </a:pPr>
            <a:r>
              <a:t>lit. - Greek: rule/measuring stick</a:t>
            </a:r>
          </a:p>
          <a:p>
            <a:pPr marL="508000" indent="-381000" defTabSz="457200">
              <a:buSzPct val="80000"/>
              <a:buFont typeface="Arial"/>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4600">
                <a:solidFill>
                  <a:srgbClr val="444444"/>
                </a:solidFill>
                <a:latin typeface="Arial"/>
                <a:ea typeface="Arial"/>
                <a:cs typeface="Arial"/>
                <a:sym typeface="Arial"/>
              </a:defRPr>
            </a:pPr>
          </a:p>
          <a:p>
            <a:pPr marL="508000" indent="-381000" algn="l" defTabSz="457200">
              <a:buSzPct val="80000"/>
              <a:buFont typeface="Arial"/>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4600">
                <a:solidFill>
                  <a:srgbClr val="444444"/>
                </a:solidFill>
                <a:latin typeface="Arial"/>
                <a:ea typeface="Arial"/>
                <a:cs typeface="Arial"/>
                <a:sym typeface="Arial"/>
              </a:defRPr>
            </a:pPr>
            <a:r>
              <a:t>The list of books that have been universally accepted to be inspired by God and authoritative for faith and life </a:t>
            </a:r>
          </a:p>
          <a:p>
            <a:pPr marL="508000" indent="-381000" algn="l" defTabSz="457200">
              <a:buSzPct val="80000"/>
              <a:buFont typeface="Arial"/>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4600">
                <a:solidFill>
                  <a:srgbClr val="444444"/>
                </a:solidFill>
                <a:latin typeface="Arial"/>
                <a:ea typeface="Arial"/>
                <a:cs typeface="Arial"/>
                <a:sym typeface="Arial"/>
              </a:defRPr>
            </a:pPr>
          </a:p>
          <a:p>
            <a:pPr lvl="1" marL="508000" indent="-381000" algn="l" defTabSz="457200">
              <a:buSzPct val="800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4600">
                <a:solidFill>
                  <a:srgbClr val="444444"/>
                </a:solidFill>
                <a:latin typeface="Arial"/>
                <a:ea typeface="Arial"/>
                <a:cs typeface="Arial"/>
                <a:sym typeface="Arial"/>
              </a:defRPr>
            </a:pPr>
            <a:r>
              <a:t>Universally accepted by 397 AD</a:t>
            </a:r>
          </a:p>
        </p:txBody>
      </p:sp>
    </p:spTree>
  </p:cSld>
  <p:clrMapOvr>
    <a:masterClrMapping/>
  </p:clrMapOvr>
  <p:transition xmlns:p14="http://schemas.microsoft.com/office/powerpoint/2010/main" spd="med" advClick="1" p14:dur="1000"/>
</p:sld>
</file>

<file path=ppt/slides/slide2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06" name="Shape 206"/>
          <p:cNvSpPr/>
          <p:nvPr/>
        </p:nvSpPr>
        <p:spPr>
          <a:xfrm>
            <a:off x="-155578" y="-238122"/>
            <a:ext cx="13157201" cy="10337801"/>
          </a:xfrm>
          <a:prstGeom prst="rect">
            <a:avLst/>
          </a:prstGeom>
          <a:solidFill>
            <a:srgbClr val="FFFFFF"/>
          </a:solidFill>
          <a:ln w="12700">
            <a:miter lim="400000"/>
          </a:ln>
        </p:spPr>
        <p:txBody>
          <a:bodyPr lIns="50800" tIns="50800" rIns="50800" bIns="50800" anchor="ctr"/>
          <a:lstStyle/>
          <a:p>
            <a:pPr>
              <a:defRPr sz="3000">
                <a:effectLst>
                  <a:outerShdw sx="100000" sy="100000" kx="0" ky="0" algn="b" rotWithShape="0" blurRad="38100" dist="12700" dir="5400000">
                    <a:srgbClr val="000000">
                      <a:alpha val="50000"/>
                    </a:srgbClr>
                  </a:outerShdw>
                </a:effectLst>
              </a:defRPr>
            </a:pPr>
          </a:p>
        </p:txBody>
      </p:sp>
      <p:sp>
        <p:nvSpPr>
          <p:cNvPr id="207" name="Shape 207"/>
          <p:cNvSpPr/>
          <p:nvPr>
            <p:ph type="ctrTitle"/>
          </p:nvPr>
        </p:nvSpPr>
        <p:spPr>
          <a:xfrm>
            <a:off x="711200" y="863600"/>
            <a:ext cx="11569700" cy="8750300"/>
          </a:xfrm>
          <a:prstGeom prst="rect">
            <a:avLst/>
          </a:prstGeom>
        </p:spPr>
        <p:txBody>
          <a:bodyPr anchor="t"/>
          <a:lstStyle/>
          <a:p>
            <a:pPr defTabSz="4572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b="1" sz="5000">
                <a:solidFill>
                  <a:srgbClr val="444444"/>
                </a:solidFill>
                <a:latin typeface="Arial"/>
                <a:ea typeface="Arial"/>
                <a:cs typeface="Arial"/>
                <a:sym typeface="Arial"/>
              </a:defRPr>
            </a:pPr>
            <a:r>
              <a:t>Criteria to be part of the Canon </a:t>
            </a:r>
          </a:p>
          <a:p>
            <a:pPr marL="508000" indent="-381000" defTabSz="457200">
              <a:buSzPct val="80000"/>
              <a:buFont typeface="Arial"/>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4600">
                <a:solidFill>
                  <a:srgbClr val="444444"/>
                </a:solidFill>
                <a:latin typeface="Arial"/>
                <a:ea typeface="Arial"/>
                <a:cs typeface="Arial"/>
                <a:sym typeface="Arial"/>
              </a:defRPr>
            </a:pPr>
          </a:p>
          <a:p>
            <a:pPr lvl="1" marL="508000" indent="-381000" algn="l" defTabSz="457200">
              <a:lnSpc>
                <a:spcPct val="90000"/>
              </a:lnSpc>
              <a:spcBef>
                <a:spcPts val="1900"/>
              </a:spcBef>
              <a:buSzPct val="800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4600">
                <a:solidFill>
                  <a:srgbClr val="444444"/>
                </a:solidFill>
                <a:latin typeface="Arial"/>
                <a:ea typeface="Arial"/>
                <a:cs typeface="Arial"/>
                <a:sym typeface="Arial"/>
              </a:defRPr>
            </a:pPr>
            <a:r>
              <a:t>Written by a recognized prophet, apostle, or or one in close proximity to them</a:t>
            </a:r>
          </a:p>
          <a:p>
            <a:pPr lvl="1" marL="508000" indent="-381000" algn="l" defTabSz="457200">
              <a:lnSpc>
                <a:spcPct val="90000"/>
              </a:lnSpc>
              <a:spcBef>
                <a:spcPts val="1900"/>
              </a:spcBef>
              <a:buSzPct val="800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4600">
                <a:solidFill>
                  <a:srgbClr val="444444"/>
                </a:solidFill>
                <a:latin typeface="Arial"/>
                <a:ea typeface="Arial"/>
                <a:cs typeface="Arial"/>
                <a:sym typeface="Arial"/>
              </a:defRPr>
            </a:pPr>
            <a:r>
              <a:t>Truthful</a:t>
            </a:r>
          </a:p>
          <a:p>
            <a:pPr lvl="1" marL="508000" indent="-381000" algn="l" defTabSz="457200">
              <a:lnSpc>
                <a:spcPct val="90000"/>
              </a:lnSpc>
              <a:spcBef>
                <a:spcPts val="1900"/>
              </a:spcBef>
              <a:buSzPct val="800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4600">
                <a:solidFill>
                  <a:srgbClr val="444444"/>
                </a:solidFill>
                <a:latin typeface="Arial"/>
                <a:ea typeface="Arial"/>
                <a:cs typeface="Arial"/>
                <a:sym typeface="Arial"/>
              </a:defRPr>
            </a:pPr>
            <a:r>
              <a:t>Confirmed by Christ, prophet, or an apostle</a:t>
            </a:r>
          </a:p>
          <a:p>
            <a:pPr lvl="1" marL="508000" indent="-381000" algn="l" defTabSz="457200">
              <a:lnSpc>
                <a:spcPct val="90000"/>
              </a:lnSpc>
              <a:spcBef>
                <a:spcPts val="1900"/>
              </a:spcBef>
              <a:buSzPct val="800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4600">
                <a:solidFill>
                  <a:srgbClr val="444444"/>
                </a:solidFill>
                <a:latin typeface="Arial"/>
                <a:ea typeface="Arial"/>
                <a:cs typeface="Arial"/>
                <a:sym typeface="Arial"/>
              </a:defRPr>
            </a:pPr>
            <a:r>
              <a:t>Faithful / Aligned with previously accepted canonical writings </a:t>
            </a:r>
          </a:p>
          <a:p>
            <a:pPr lvl="1" marL="508000" indent="-381000" algn="l" defTabSz="457200">
              <a:lnSpc>
                <a:spcPct val="90000"/>
              </a:lnSpc>
              <a:spcBef>
                <a:spcPts val="1900"/>
              </a:spcBef>
              <a:buSzPct val="800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4600">
                <a:solidFill>
                  <a:srgbClr val="444444"/>
                </a:solidFill>
                <a:latin typeface="Arial"/>
                <a:ea typeface="Arial"/>
                <a:cs typeface="Arial"/>
                <a:sym typeface="Arial"/>
              </a:defRPr>
            </a:pPr>
            <a:r>
              <a:t>Church usage and recognition </a:t>
            </a:r>
          </a:p>
        </p:txBody>
      </p:sp>
    </p:spTree>
  </p:cSld>
  <p:clrMapOvr>
    <a:masterClrMapping/>
  </p:clrMapOvr>
  <p:transition xmlns:p14="http://schemas.microsoft.com/office/powerpoint/2010/main" spd="med" advClick="1" p14:dur="1000"/>
</p:sld>
</file>

<file path=ppt/slides/slide2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09" name="Shape 209"/>
          <p:cNvSpPr/>
          <p:nvPr/>
        </p:nvSpPr>
        <p:spPr>
          <a:xfrm>
            <a:off x="-155578" y="-238122"/>
            <a:ext cx="13157201" cy="10337801"/>
          </a:xfrm>
          <a:prstGeom prst="rect">
            <a:avLst/>
          </a:prstGeom>
          <a:solidFill>
            <a:srgbClr val="FFFFFF"/>
          </a:solidFill>
          <a:ln w="12700">
            <a:miter lim="400000"/>
          </a:ln>
        </p:spPr>
        <p:txBody>
          <a:bodyPr lIns="50800" tIns="50800" rIns="50800" bIns="50800" anchor="ctr"/>
          <a:lstStyle/>
          <a:p>
            <a:pPr>
              <a:defRPr sz="3000">
                <a:effectLst>
                  <a:outerShdw sx="100000" sy="100000" kx="0" ky="0" algn="b" rotWithShape="0" blurRad="38100" dist="12700" dir="5400000">
                    <a:srgbClr val="000000">
                      <a:alpha val="50000"/>
                    </a:srgbClr>
                  </a:outerShdw>
                </a:effectLst>
              </a:defRPr>
            </a:pPr>
          </a:p>
        </p:txBody>
      </p:sp>
      <p:sp>
        <p:nvSpPr>
          <p:cNvPr id="210" name="Shape 210"/>
          <p:cNvSpPr/>
          <p:nvPr>
            <p:ph type="ctrTitle"/>
          </p:nvPr>
        </p:nvSpPr>
        <p:spPr>
          <a:xfrm>
            <a:off x="1193800" y="3670300"/>
            <a:ext cx="10464800" cy="4419600"/>
          </a:xfrm>
          <a:prstGeom prst="rect">
            <a:avLst/>
          </a:prstGeom>
        </p:spPr>
        <p:txBody>
          <a:bodyPr anchor="t"/>
          <a:lstStyle/>
          <a:p>
            <a:pPr defTabSz="4572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b="1" sz="5000">
                <a:solidFill>
                  <a:srgbClr val="444444"/>
                </a:solidFill>
                <a:latin typeface="Arial"/>
                <a:ea typeface="Arial"/>
                <a:cs typeface="Arial"/>
                <a:sym typeface="Arial"/>
              </a:defRPr>
            </a:pPr>
            <a:r>
              <a:t>God determined the Canon, </a:t>
            </a:r>
          </a:p>
          <a:p>
            <a:pPr defTabSz="4572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b="1" sz="5000">
                <a:solidFill>
                  <a:srgbClr val="444444"/>
                </a:solidFill>
                <a:latin typeface="Arial"/>
                <a:ea typeface="Arial"/>
                <a:cs typeface="Arial"/>
                <a:sym typeface="Arial"/>
              </a:defRPr>
            </a:pPr>
            <a:r>
              <a:t>the Church discovered the Canon</a:t>
            </a:r>
          </a:p>
          <a:p>
            <a:pPr defTabSz="4572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b="1" sz="5000">
                <a:solidFill>
                  <a:srgbClr val="444444"/>
                </a:solidFill>
                <a:latin typeface="Arial"/>
                <a:ea typeface="Arial"/>
                <a:cs typeface="Arial"/>
                <a:sym typeface="Arial"/>
              </a:defRPr>
            </a:pPr>
          </a:p>
          <a:p>
            <a:pPr defTabSz="4572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b="1" sz="5000">
                <a:solidFill>
                  <a:srgbClr val="444444"/>
                </a:solidFill>
                <a:latin typeface="Arial"/>
                <a:ea typeface="Arial"/>
                <a:cs typeface="Arial"/>
                <a:sym typeface="Arial"/>
              </a:defRPr>
            </a:pPr>
          </a:p>
        </p:txBody>
      </p:sp>
    </p:spTree>
  </p:cSld>
  <p:clrMapOvr>
    <a:masterClrMapping/>
  </p:clrMapOvr>
  <p:transition xmlns:p14="http://schemas.microsoft.com/office/powerpoint/2010/main" spd="med" advClick="1" p14:dur="1000"/>
</p:sld>
</file>

<file path=ppt/slides/slide2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12" name="Shape 212"/>
          <p:cNvSpPr/>
          <p:nvPr/>
        </p:nvSpPr>
        <p:spPr>
          <a:xfrm>
            <a:off x="-155578" y="-238122"/>
            <a:ext cx="13157201" cy="10337801"/>
          </a:xfrm>
          <a:prstGeom prst="rect">
            <a:avLst/>
          </a:prstGeom>
          <a:solidFill>
            <a:srgbClr val="FFFFFF"/>
          </a:solidFill>
          <a:ln w="12700">
            <a:miter lim="400000"/>
          </a:ln>
        </p:spPr>
        <p:txBody>
          <a:bodyPr lIns="50800" tIns="50800" rIns="50800" bIns="50800" anchor="ctr"/>
          <a:lstStyle/>
          <a:p>
            <a:pPr>
              <a:defRPr sz="3000">
                <a:effectLst>
                  <a:outerShdw sx="100000" sy="100000" kx="0" ky="0" algn="b" rotWithShape="0" blurRad="38100" dist="12700" dir="5400000">
                    <a:srgbClr val="000000">
                      <a:alpha val="50000"/>
                    </a:srgbClr>
                  </a:outerShdw>
                </a:effectLst>
              </a:defRPr>
            </a:pPr>
          </a:p>
        </p:txBody>
      </p:sp>
      <p:sp>
        <p:nvSpPr>
          <p:cNvPr id="213" name="Shape 213"/>
          <p:cNvSpPr/>
          <p:nvPr>
            <p:ph type="ctrTitle"/>
          </p:nvPr>
        </p:nvSpPr>
        <p:spPr>
          <a:xfrm>
            <a:off x="1447800" y="5842000"/>
            <a:ext cx="9944100" cy="3848100"/>
          </a:xfrm>
          <a:prstGeom prst="rect">
            <a:avLst/>
          </a:prstGeom>
        </p:spPr>
        <p:txBody>
          <a:bodyPr anchor="t"/>
          <a:lstStyle/>
          <a:p>
            <a:pPr defTabSz="4572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b="1" sz="5000">
                <a:solidFill>
                  <a:srgbClr val="444444"/>
                </a:solidFill>
                <a:latin typeface="Arial"/>
                <a:ea typeface="Arial"/>
                <a:cs typeface="Arial"/>
                <a:sym typeface="Arial"/>
              </a:defRPr>
            </a:pPr>
            <a:r>
              <a:t>How do we know we can trust the Bible?</a:t>
            </a:r>
          </a:p>
          <a:p>
            <a:pPr algn="l" defTabSz="457200">
              <a:lnSpc>
                <a:spcPct val="90000"/>
              </a:lnSpc>
              <a:spcBef>
                <a:spcPts val="190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4600">
                <a:solidFill>
                  <a:srgbClr val="444444"/>
                </a:solidFill>
                <a:latin typeface="Arial"/>
                <a:ea typeface="Arial"/>
                <a:cs typeface="Arial"/>
                <a:sym typeface="Arial"/>
              </a:defRPr>
            </a:pPr>
          </a:p>
        </p:txBody>
      </p:sp>
      <p:pic>
        <p:nvPicPr>
          <p:cNvPr id="214" name="droppedImage.png"/>
          <p:cNvPicPr>
            <a:picLocks noChangeAspect="1"/>
          </p:cNvPicPr>
          <p:nvPr/>
        </p:nvPicPr>
        <p:blipFill>
          <a:blip r:embed="rId2">
            <a:extLst/>
          </a:blip>
          <a:stretch>
            <a:fillRect/>
          </a:stretch>
        </p:blipFill>
        <p:spPr>
          <a:xfrm>
            <a:off x="143428" y="702402"/>
            <a:ext cx="12717944" cy="5643696"/>
          </a:xfrm>
          <a:prstGeom prst="rect">
            <a:avLst/>
          </a:prstGeom>
          <a:ln w="12700">
            <a:miter lim="400000"/>
          </a:ln>
        </p:spPr>
      </p:pic>
    </p:spTree>
  </p:cSld>
  <p:clrMapOvr>
    <a:masterClrMapping/>
  </p:clrMapOvr>
  <p:transition xmlns:p14="http://schemas.microsoft.com/office/powerpoint/2010/main" spd="med" advClick="1" p14:dur="1000"/>
</p:sld>
</file>

<file path=ppt/slides/slide2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16" name="Shape 216"/>
          <p:cNvSpPr/>
          <p:nvPr/>
        </p:nvSpPr>
        <p:spPr>
          <a:xfrm>
            <a:off x="-155578" y="-238122"/>
            <a:ext cx="13157201" cy="10337801"/>
          </a:xfrm>
          <a:prstGeom prst="rect">
            <a:avLst/>
          </a:prstGeom>
          <a:solidFill>
            <a:srgbClr val="FFFFFF"/>
          </a:solidFill>
          <a:ln w="12700">
            <a:miter lim="400000"/>
          </a:ln>
        </p:spPr>
        <p:txBody>
          <a:bodyPr lIns="50800" tIns="50800" rIns="50800" bIns="50800" anchor="ctr"/>
          <a:lstStyle/>
          <a:p>
            <a:pPr>
              <a:defRPr sz="3000">
                <a:effectLst>
                  <a:outerShdw sx="100000" sy="100000" kx="0" ky="0" algn="b" rotWithShape="0" blurRad="38100" dist="12700" dir="5400000">
                    <a:srgbClr val="000000">
                      <a:alpha val="50000"/>
                    </a:srgbClr>
                  </a:outerShdw>
                </a:effectLst>
              </a:defRPr>
            </a:pPr>
          </a:p>
        </p:txBody>
      </p:sp>
      <p:sp>
        <p:nvSpPr>
          <p:cNvPr id="217" name="Shape 217"/>
          <p:cNvSpPr/>
          <p:nvPr>
            <p:ph type="ctrTitle"/>
          </p:nvPr>
        </p:nvSpPr>
        <p:spPr>
          <a:xfrm>
            <a:off x="1447800" y="2349500"/>
            <a:ext cx="9944100" cy="7340600"/>
          </a:xfrm>
          <a:prstGeom prst="rect">
            <a:avLst/>
          </a:prstGeom>
        </p:spPr>
        <p:txBody>
          <a:bodyPr anchor="t"/>
          <a:lstStyle/>
          <a:p>
            <a:pPr lvl="1" marL="508000" indent="-381000" algn="l" defTabSz="457200">
              <a:lnSpc>
                <a:spcPct val="90000"/>
              </a:lnSpc>
              <a:spcBef>
                <a:spcPts val="1900"/>
              </a:spcBef>
              <a:buSzPct val="80000"/>
              <a:buChar cha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4600">
                <a:solidFill>
                  <a:srgbClr val="444444"/>
                </a:solidFill>
                <a:latin typeface="Arial"/>
                <a:ea typeface="Arial"/>
                <a:cs typeface="Arial"/>
                <a:sym typeface="Arial"/>
              </a:defRPr>
            </a:pPr>
            <a:r>
              <a:t>Fulfilled Prophecy </a:t>
            </a:r>
          </a:p>
          <a:p>
            <a:pPr lvl="1" marL="508000" indent="-381000" algn="l" defTabSz="457200">
              <a:lnSpc>
                <a:spcPct val="90000"/>
              </a:lnSpc>
              <a:spcBef>
                <a:spcPts val="1900"/>
              </a:spcBef>
              <a:buSzPct val="800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4600">
                <a:solidFill>
                  <a:srgbClr val="444444"/>
                </a:solidFill>
                <a:latin typeface="Arial"/>
                <a:ea typeface="Arial"/>
                <a:cs typeface="Arial"/>
                <a:sym typeface="Arial"/>
              </a:defRPr>
            </a:pPr>
            <a:r>
              <a:t>Textual Accuracy </a:t>
            </a:r>
          </a:p>
          <a:p>
            <a:pPr lvl="1" marL="508000" indent="-381000" algn="l" defTabSz="457200">
              <a:lnSpc>
                <a:spcPct val="90000"/>
              </a:lnSpc>
              <a:spcBef>
                <a:spcPts val="1900"/>
              </a:spcBef>
              <a:buSzPct val="800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4600">
                <a:solidFill>
                  <a:srgbClr val="444444"/>
                </a:solidFill>
                <a:latin typeface="Arial"/>
                <a:ea typeface="Arial"/>
                <a:cs typeface="Arial"/>
                <a:sym typeface="Arial"/>
              </a:defRPr>
            </a:pPr>
            <a:r>
              <a:t>Archeology </a:t>
            </a:r>
          </a:p>
          <a:p>
            <a:pPr lvl="1" marL="508000" indent="-381000" algn="l" defTabSz="457200">
              <a:lnSpc>
                <a:spcPct val="90000"/>
              </a:lnSpc>
              <a:spcBef>
                <a:spcPts val="1900"/>
              </a:spcBef>
              <a:buSzPct val="800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4600">
                <a:solidFill>
                  <a:srgbClr val="444444"/>
                </a:solidFill>
                <a:latin typeface="Arial"/>
                <a:ea typeface="Arial"/>
                <a:cs typeface="Arial"/>
                <a:sym typeface="Arial"/>
              </a:defRPr>
            </a:pPr>
            <a:r>
              <a:t>Attacked but not crushed</a:t>
            </a:r>
          </a:p>
          <a:p>
            <a:pPr lvl="1" marL="508000" indent="-381000" algn="l" defTabSz="457200">
              <a:lnSpc>
                <a:spcPct val="90000"/>
              </a:lnSpc>
              <a:spcBef>
                <a:spcPts val="1900"/>
              </a:spcBef>
              <a:buSzPct val="800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4600">
                <a:solidFill>
                  <a:srgbClr val="444444"/>
                </a:solidFill>
                <a:latin typeface="Arial"/>
                <a:ea typeface="Arial"/>
                <a:cs typeface="Arial"/>
                <a:sym typeface="Arial"/>
              </a:defRPr>
            </a:pPr>
            <a:r>
              <a:t>Complete life transformations it’s made for thousands of years</a:t>
            </a:r>
          </a:p>
        </p:txBody>
      </p:sp>
    </p:spTree>
  </p:cSld>
  <p:clrMapOvr>
    <a:masterClrMapping/>
  </p:clrMapOvr>
  <p:transition xmlns:p14="http://schemas.microsoft.com/office/powerpoint/2010/main" spd="med" advClick="1" p14:dur="1000"/>
</p:sld>
</file>

<file path=ppt/slides/slide2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19" name="Shape 219"/>
          <p:cNvSpPr/>
          <p:nvPr/>
        </p:nvSpPr>
        <p:spPr>
          <a:xfrm>
            <a:off x="-155578" y="-238122"/>
            <a:ext cx="13157201" cy="10337801"/>
          </a:xfrm>
          <a:prstGeom prst="rect">
            <a:avLst/>
          </a:prstGeom>
          <a:solidFill>
            <a:srgbClr val="FFFFFF"/>
          </a:solidFill>
          <a:ln w="12700">
            <a:miter lim="400000"/>
          </a:ln>
        </p:spPr>
        <p:txBody>
          <a:bodyPr lIns="50800" tIns="50800" rIns="50800" bIns="50800" anchor="ctr"/>
          <a:lstStyle/>
          <a:p>
            <a:pPr>
              <a:defRPr sz="3000">
                <a:effectLst>
                  <a:outerShdw sx="100000" sy="100000" kx="0" ky="0" algn="b" rotWithShape="0" blurRad="38100" dist="12700" dir="5400000">
                    <a:srgbClr val="000000">
                      <a:alpha val="50000"/>
                    </a:srgbClr>
                  </a:outerShdw>
                </a:effectLst>
              </a:defRPr>
            </a:pPr>
          </a:p>
        </p:txBody>
      </p:sp>
      <p:sp>
        <p:nvSpPr>
          <p:cNvPr id="220" name="Shape 220"/>
          <p:cNvSpPr/>
          <p:nvPr>
            <p:ph type="ctrTitle"/>
          </p:nvPr>
        </p:nvSpPr>
        <p:spPr>
          <a:xfrm>
            <a:off x="1193800" y="5930900"/>
            <a:ext cx="10464800" cy="1778000"/>
          </a:xfrm>
          <a:prstGeom prst="rect">
            <a:avLst/>
          </a:prstGeom>
        </p:spPr>
        <p:txBody>
          <a:bodyPr anchor="t"/>
          <a:lstStyle>
            <a:lvl1pPr>
              <a:defRPr b="1" sz="6000">
                <a:solidFill>
                  <a:srgbClr val="424242"/>
                </a:solidFill>
                <a:latin typeface="Arial"/>
                <a:ea typeface="Arial"/>
                <a:cs typeface="Arial"/>
                <a:sym typeface="Arial"/>
              </a:defRPr>
            </a:lvl1pPr>
          </a:lstStyle>
          <a:p>
            <a:pPr/>
            <a:r>
              <a:t>What is the Bible and can we trust it?</a:t>
            </a:r>
          </a:p>
        </p:txBody>
      </p:sp>
      <p:pic>
        <p:nvPicPr>
          <p:cNvPr id="221" name="droppedImage.png"/>
          <p:cNvPicPr>
            <a:picLocks noChangeAspect="1"/>
          </p:cNvPicPr>
          <p:nvPr/>
        </p:nvPicPr>
        <p:blipFill>
          <a:blip r:embed="rId2">
            <a:extLst/>
          </a:blip>
          <a:stretch>
            <a:fillRect/>
          </a:stretch>
        </p:blipFill>
        <p:spPr>
          <a:xfrm>
            <a:off x="143428" y="702402"/>
            <a:ext cx="12717944" cy="5643696"/>
          </a:xfrm>
          <a:prstGeom prst="rect">
            <a:avLst/>
          </a:prstGeom>
          <a:ln w="12700">
            <a:miter lim="400000"/>
          </a:ln>
        </p:spPr>
      </p:pic>
    </p:spTree>
  </p:cSld>
  <p:clrMapOvr>
    <a:masterClrMapping/>
  </p:clrMapOvr>
  <p:transition xmlns:p14="http://schemas.microsoft.com/office/powerpoint/2010/main" spd="med" advClick="1" p14:dur="1000"/>
</p:sld>
</file>

<file path=ppt/slides/slide2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23" name="Shape 223"/>
          <p:cNvSpPr/>
          <p:nvPr/>
        </p:nvSpPr>
        <p:spPr>
          <a:xfrm>
            <a:off x="-155578" y="-238122"/>
            <a:ext cx="13157201" cy="10337801"/>
          </a:xfrm>
          <a:prstGeom prst="rect">
            <a:avLst/>
          </a:prstGeom>
          <a:solidFill>
            <a:srgbClr val="FFFFFF"/>
          </a:solidFill>
          <a:ln w="12700">
            <a:miter lim="400000"/>
          </a:ln>
        </p:spPr>
        <p:txBody>
          <a:bodyPr lIns="50800" tIns="50800" rIns="50800" bIns="50800" anchor="ctr"/>
          <a:lstStyle/>
          <a:p>
            <a:pPr>
              <a:defRPr sz="3000">
                <a:effectLst>
                  <a:outerShdw sx="100000" sy="100000" kx="0" ky="0" algn="b" rotWithShape="0" blurRad="38100" dist="12700" dir="5400000">
                    <a:srgbClr val="000000">
                      <a:alpha val="50000"/>
                    </a:srgbClr>
                  </a:outerShdw>
                </a:effectLst>
              </a:defRPr>
            </a:pPr>
          </a:p>
        </p:txBody>
      </p:sp>
      <p:sp>
        <p:nvSpPr>
          <p:cNvPr id="224" name="Shape 224"/>
          <p:cNvSpPr/>
          <p:nvPr>
            <p:ph type="ctrTitle"/>
          </p:nvPr>
        </p:nvSpPr>
        <p:spPr>
          <a:xfrm>
            <a:off x="914400" y="3429000"/>
            <a:ext cx="11010900" cy="4419600"/>
          </a:xfrm>
          <a:prstGeom prst="rect">
            <a:avLst/>
          </a:prstGeom>
        </p:spPr>
        <p:txBody>
          <a:bodyPr anchor="t"/>
          <a:lstStyle>
            <a:lvl1pPr defTabSz="4572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b="1" sz="5000">
                <a:solidFill>
                  <a:srgbClr val="444444"/>
                </a:solidFill>
                <a:latin typeface="Arial"/>
                <a:ea typeface="Arial"/>
                <a:cs typeface="Arial"/>
                <a:sym typeface="Arial"/>
              </a:defRPr>
            </a:lvl1pPr>
          </a:lstStyle>
          <a:p>
            <a:pPr/>
            <a:r>
              <a:t>The Bible is a library of 66 books that contain God’s written message to mankind, a trustworthy guide for daily living and eternal life.</a:t>
            </a:r>
          </a:p>
        </p:txBody>
      </p:sp>
    </p:spTree>
  </p:cSld>
  <p:clrMapOvr>
    <a:masterClrMapping/>
  </p:clrMapOvr>
  <p:transition xmlns:p14="http://schemas.microsoft.com/office/powerpoint/2010/main" spd="med" advClick="1" p14:dur="1000"/>
</p:sld>
</file>

<file path=ppt/slides/slide2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26" name="Shape 226"/>
          <p:cNvSpPr/>
          <p:nvPr/>
        </p:nvSpPr>
        <p:spPr>
          <a:xfrm>
            <a:off x="1270000" y="2679700"/>
            <a:ext cx="10464800" cy="7874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lstStyle>
            <a:lvl1pPr>
              <a:defRPr sz="5000">
                <a:latin typeface="Arial"/>
                <a:ea typeface="Arial"/>
                <a:cs typeface="Arial"/>
                <a:sym typeface="Arial"/>
              </a:defRPr>
            </a:lvl1pPr>
          </a:lstStyle>
          <a:p>
            <a:pPr/>
            <a:r>
              <a:t>II Timothy 3:16-17</a:t>
            </a:r>
          </a:p>
        </p:txBody>
      </p:sp>
      <p:sp>
        <p:nvSpPr>
          <p:cNvPr id="227" name="Shape 227"/>
          <p:cNvSpPr/>
          <p:nvPr/>
        </p:nvSpPr>
        <p:spPr>
          <a:xfrm>
            <a:off x="520700" y="3505200"/>
            <a:ext cx="11722100" cy="48006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lvl1pPr algn="l" defTabSz="457200">
              <a:defRPr sz="4800">
                <a:latin typeface="Arial"/>
                <a:ea typeface="Arial"/>
                <a:cs typeface="Arial"/>
                <a:sym typeface="Arial"/>
              </a:defRPr>
            </a:lvl1pPr>
          </a:lstStyle>
          <a:p>
            <a:pPr/>
            <a:r>
              <a:t>All Scripture is given by inspiration of God, and is  profitable for doctrine, for reproof, for correction, for instruction in righteousness, that the man of God may be complete, thoroughly equipped for every good work.</a:t>
            </a:r>
          </a:p>
        </p:txBody>
      </p:sp>
    </p:spTree>
  </p:cSld>
  <p:clrMapOvr>
    <a:masterClrMapping/>
  </p:clrMapOvr>
  <p:transition xmlns:p14="http://schemas.microsoft.com/office/powerpoint/2010/main" spd="med" advClick="1" p14:dur="1000"/>
</p:sld>
</file>

<file path=ppt/slides/slide2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29" name="Shape 229"/>
          <p:cNvSpPr/>
          <p:nvPr/>
        </p:nvSpPr>
        <p:spPr>
          <a:xfrm>
            <a:off x="-155578" y="-238122"/>
            <a:ext cx="13157201" cy="10337801"/>
          </a:xfrm>
          <a:prstGeom prst="rect">
            <a:avLst/>
          </a:prstGeom>
          <a:solidFill>
            <a:srgbClr val="FFFFFF"/>
          </a:solidFill>
          <a:ln w="12700">
            <a:miter lim="400000"/>
          </a:ln>
        </p:spPr>
        <p:txBody>
          <a:bodyPr lIns="50800" tIns="50800" rIns="50800" bIns="50800" anchor="ctr"/>
          <a:lstStyle/>
          <a:p>
            <a:pPr>
              <a:defRPr sz="3000">
                <a:effectLst>
                  <a:outerShdw sx="100000" sy="100000" kx="0" ky="0" algn="b" rotWithShape="0" blurRad="38100" dist="12700" dir="5400000">
                    <a:srgbClr val="000000">
                      <a:alpha val="50000"/>
                    </a:srgbClr>
                  </a:outerShdw>
                </a:effectLst>
              </a:defRPr>
            </a:pPr>
          </a:p>
        </p:txBody>
      </p:sp>
      <p:sp>
        <p:nvSpPr>
          <p:cNvPr id="230" name="Shape 230"/>
          <p:cNvSpPr/>
          <p:nvPr>
            <p:ph type="ctrTitle"/>
          </p:nvPr>
        </p:nvSpPr>
        <p:spPr>
          <a:xfrm>
            <a:off x="1193800" y="6184900"/>
            <a:ext cx="10464800" cy="1943100"/>
          </a:xfrm>
          <a:prstGeom prst="rect">
            <a:avLst/>
          </a:prstGeom>
        </p:spPr>
        <p:txBody>
          <a:bodyPr/>
          <a:lstStyle>
            <a:lvl1pPr>
              <a:defRPr sz="12500">
                <a:solidFill>
                  <a:srgbClr val="424242"/>
                </a:solidFill>
                <a:latin typeface="Arial"/>
                <a:ea typeface="Arial"/>
                <a:cs typeface="Arial"/>
                <a:sym typeface="Arial"/>
              </a:defRPr>
            </a:lvl1pPr>
          </a:lstStyle>
          <a:p>
            <a:pPr/>
            <a:r>
              <a:t>The Bible</a:t>
            </a:r>
          </a:p>
        </p:txBody>
      </p:sp>
      <p:pic>
        <p:nvPicPr>
          <p:cNvPr id="231" name="droppedImage.png"/>
          <p:cNvPicPr>
            <a:picLocks noChangeAspect="1"/>
          </p:cNvPicPr>
          <p:nvPr/>
        </p:nvPicPr>
        <p:blipFill>
          <a:blip r:embed="rId2">
            <a:extLst/>
          </a:blip>
          <a:stretch>
            <a:fillRect/>
          </a:stretch>
        </p:blipFill>
        <p:spPr>
          <a:xfrm>
            <a:off x="143428" y="727802"/>
            <a:ext cx="12717944" cy="5643696"/>
          </a:xfrm>
          <a:prstGeom prst="rect">
            <a:avLst/>
          </a:prstGeom>
          <a:ln w="12700">
            <a:miter lim="400000"/>
          </a:ln>
        </p:spPr>
      </p:pic>
    </p:spTree>
  </p:cSld>
  <p:clrMapOvr>
    <a:masterClrMapping/>
  </p:clrMapOvr>
  <p:transition xmlns:p14="http://schemas.microsoft.com/office/powerpoint/2010/main" spd="med" advClick="1" p14:dur="1000"/>
</p:sld>
</file>

<file path=ppt/theme/_rels/theme1.xml.rels><?xml version="1.0" encoding="UTF-8" standalone="yes"?><Relationships xmlns="http://schemas.openxmlformats.org/package/2006/relationships"><Relationship Id="rId1" Type="http://schemas.openxmlformats.org/officeDocument/2006/relationships/image" Target="../media/image1.png"/></Relationships>

</file>

<file path=ppt/theme/_rels/theme2.xml.rels><?xml version="1.0" encoding="UTF-8" standalone="yes"?><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xmlns:r="http://schemas.openxmlformats.org/officeDocument/2006/relationships" name="Black">
  <a:themeElements>
    <a:clrScheme name="Black">
      <a:dk1>
        <a:srgbClr val="000000"/>
      </a:dk1>
      <a:lt1>
        <a:srgbClr val="FFFFFF"/>
      </a:lt1>
      <a:dk2>
        <a:srgbClr val="53585F"/>
      </a:dk2>
      <a:lt2>
        <a:srgbClr val="DCDEE0"/>
      </a:lt2>
      <a:accent1>
        <a:srgbClr val="0065C1"/>
      </a:accent1>
      <a:accent2>
        <a:srgbClr val="00A6AC"/>
      </a:accent2>
      <a:accent3>
        <a:srgbClr val="308B16"/>
      </a:accent3>
      <a:accent4>
        <a:srgbClr val="BC8027"/>
      </a:accent4>
      <a:accent5>
        <a:srgbClr val="971817"/>
      </a:accent5>
      <a:accent6>
        <a:srgbClr val="5747C1"/>
      </a:accent6>
      <a:hlink>
        <a:srgbClr val="0000FF"/>
      </a:hlink>
      <a:folHlink>
        <a:srgbClr val="FF00FF"/>
      </a:folHlink>
    </a:clrScheme>
    <a:fontScheme name="Black">
      <a:majorFont>
        <a:latin typeface="Gill Sans"/>
        <a:ea typeface="Gill Sans"/>
        <a:cs typeface="Gill Sans"/>
      </a:majorFont>
      <a:minorFont>
        <a:latin typeface="Gill Sans"/>
        <a:ea typeface="Gill Sans"/>
        <a:cs typeface="Gill Sans"/>
      </a:minorFont>
    </a:fontScheme>
    <a:fmtScheme name="Black">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3000" u="none" kumimoji="0" normalizeH="0">
            <a:ln>
              <a:noFill/>
            </a:ln>
            <a:solidFill>
              <a:srgbClr val="FFFFFF"/>
            </a:solidFill>
            <a:effectLst>
              <a:outerShdw sx="100000" sy="100000" kx="0" ky="0" algn="b" rotWithShape="0" blurRad="38100" dist="12700" dir="5400000">
                <a:srgbClr val="000000">
                  <a:alpha val="50000"/>
                </a:srgbClr>
              </a:outerShdw>
            </a:effectLst>
            <a:uFillTx/>
            <a:latin typeface="+mn-lt"/>
            <a:ea typeface="+mn-ea"/>
            <a:cs typeface="+mn-cs"/>
            <a:sym typeface="Gill Sans"/>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FFFFFF"/>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4200" u="none" kumimoji="0" normalizeH="0">
            <a:ln>
              <a:noFill/>
            </a:ln>
            <a:solidFill>
              <a:srgbClr val="FFFFFF"/>
            </a:solidFill>
            <a:effectLst/>
            <a:uFillTx/>
            <a:latin typeface="+mn-lt"/>
            <a:ea typeface="+mn-ea"/>
            <a:cs typeface="+mn-cs"/>
            <a:sym typeface="Gill Sans"/>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Black">
  <a:themeElements>
    <a:clrScheme name="Black">
      <a:dk1>
        <a:srgbClr val="000000"/>
      </a:dk1>
      <a:lt1>
        <a:srgbClr val="FFFFFF"/>
      </a:lt1>
      <a:dk2>
        <a:srgbClr val="53585F"/>
      </a:dk2>
      <a:lt2>
        <a:srgbClr val="DCDEE0"/>
      </a:lt2>
      <a:accent1>
        <a:srgbClr val="0065C1"/>
      </a:accent1>
      <a:accent2>
        <a:srgbClr val="00A6AC"/>
      </a:accent2>
      <a:accent3>
        <a:srgbClr val="308B16"/>
      </a:accent3>
      <a:accent4>
        <a:srgbClr val="BC8027"/>
      </a:accent4>
      <a:accent5>
        <a:srgbClr val="971817"/>
      </a:accent5>
      <a:accent6>
        <a:srgbClr val="5747C1"/>
      </a:accent6>
      <a:hlink>
        <a:srgbClr val="0000FF"/>
      </a:hlink>
      <a:folHlink>
        <a:srgbClr val="FF00FF"/>
      </a:folHlink>
    </a:clrScheme>
    <a:fontScheme name="Black">
      <a:majorFont>
        <a:latin typeface="Gill Sans"/>
        <a:ea typeface="Gill Sans"/>
        <a:cs typeface="Gill Sans"/>
      </a:majorFont>
      <a:minorFont>
        <a:latin typeface="Gill Sans"/>
        <a:ea typeface="Gill Sans"/>
        <a:cs typeface="Gill Sans"/>
      </a:minorFont>
    </a:fontScheme>
    <a:fmtScheme name="Black">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3000" u="none" kumimoji="0" normalizeH="0">
            <a:ln>
              <a:noFill/>
            </a:ln>
            <a:solidFill>
              <a:srgbClr val="FFFFFF"/>
            </a:solidFill>
            <a:effectLst>
              <a:outerShdw sx="100000" sy="100000" kx="0" ky="0" algn="b" rotWithShape="0" blurRad="38100" dist="12700" dir="5400000">
                <a:srgbClr val="000000">
                  <a:alpha val="50000"/>
                </a:srgbClr>
              </a:outerShdw>
            </a:effectLst>
            <a:uFillTx/>
            <a:latin typeface="+mn-lt"/>
            <a:ea typeface="+mn-ea"/>
            <a:cs typeface="+mn-cs"/>
            <a:sym typeface="Gill Sans"/>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FFFFFF"/>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4200" u="none" kumimoji="0" normalizeH="0">
            <a:ln>
              <a:noFill/>
            </a:ln>
            <a:solidFill>
              <a:srgbClr val="FFFFFF"/>
            </a:solidFill>
            <a:effectLst/>
            <a:uFillTx/>
            <a:latin typeface="+mn-lt"/>
            <a:ea typeface="+mn-ea"/>
            <a:cs typeface="+mn-cs"/>
            <a:sym typeface="Gill Sans"/>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