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2D60-F4C8-FB07-F280-64BDC6A9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D3CFE-F078-75A9-38E3-A141D85A0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BDA9F-C18A-03FF-8392-073140BF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9C871-BF46-C277-54E3-E4667F0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B120-0CBA-23DA-13F0-461B3444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FD46-4020-5B12-BA57-92E2A5786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812C8-D123-B682-3C51-4894ADC01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C2083-F037-DE09-B2D9-32E5A53A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1A823-8038-8156-DB0C-9B959B2C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170E0-026A-9D2D-C859-1DF400CC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6FF8D3-101B-6095-BE90-A1A6EFB5D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71B74-EE26-0788-12A9-DB3490E9F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C2F8D-DC39-04BC-F584-4849F46A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C46A0-E817-2AD4-E665-14B3053B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7052-A14B-825E-7862-671BD002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B214-DA55-A21E-8657-56CEBE0F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A0C16-D405-B63F-2471-F9AA717C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26A22-D55F-A728-34D3-6A574112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4FA64-E45B-5C66-397E-3A4EE289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D2A8E-D962-C1C4-0611-BC03885D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CCD9-B183-51D3-7E3E-5F3F6101E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F3A4F-61A1-EAED-6B4B-BF42B2B6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BD119-2AC9-F430-CC39-A234838B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0609A-BAC7-60CC-4BB2-AD41A63A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104AF-4AAC-08A4-6679-B5968B6D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EDA3-BC1F-AD66-9895-B28C54E3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0778-E8C7-B883-E922-37516D47D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8F8F2-4C0C-A226-4106-EBAE2CA74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54F8C-A6B4-BCC3-05F5-4FF5F553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F2C03-7F66-91E5-AF88-5F61404CA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D78A8-EC17-FC79-0B29-3E6138B3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2871-606B-5127-71A6-A23E35EE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E5AD1-9930-3ECB-9F5E-A4AB69AB8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D6458-8D4E-FA3F-8874-1749152D0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16744-58BF-FD75-8E9D-F1A1B392B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D2A58-BDD7-D1A4-B877-47834AF08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D9DAC-91AC-55FD-10FB-6E8CC840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DFA60-1CD5-2D88-BDEB-7BEECAC3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5A80BC-06DE-29C9-CA5C-0CC92C0B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FBDF-F65C-D605-51E8-C8D990EF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707A8-A82A-B2E7-27D8-0B889C5B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CB503-5772-018C-2C61-B58AA518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4AE41-211D-157F-0C4F-FBD6FAD9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552BA3-3378-D208-2934-2DF661C7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E62ED-E4DD-10D2-2626-E1551F3E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25AF3-0668-4350-774D-F3FDB3F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6561-459A-3798-5436-61120604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4E9F1-5868-672C-60BF-F5B2B267F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17830-FD9A-1563-7F08-DC6856F9A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FEFC9-9661-AB28-E757-18413ABA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38094-5593-2E70-3A86-A40065F2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91540-3414-BABE-B41B-7E83FADC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7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A4AC-4EC0-FE81-B667-D8E6B8EB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152D0-E2EF-B400-2C0A-5B864EC6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1B65A-7801-1926-AA31-97FD20237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9D8A9-634E-BF4F-7A0D-2CA835FF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05204-741E-4B46-6339-B3EB78B7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C649E-30BF-00B0-D7FF-1FCFF6E6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25548-064E-5575-5278-74685E09B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075E2-B20B-1A05-479B-FDA15E70A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48707-8024-5D23-3DCB-08AA9E7B8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EED0A-C3E1-8245-AF72-49042A25CD01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B2067-0FB6-33D0-9C2F-A51FE7598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33506-25B1-85E7-F504-18391FFD6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C9BE51-BB2E-5343-AE84-F9D28127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hurch with a sunset behind it&#10;&#10;AI-generated content may be incorrect.">
            <a:extLst>
              <a:ext uri="{FF2B5EF4-FFF2-40B4-BE49-F238E27FC236}">
                <a16:creationId xmlns:a16="http://schemas.microsoft.com/office/drawing/2014/main" id="{DFE37678-6965-1F06-EB21-4FAB1444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77B0B6-5904-64B0-8F66-6170EA1A0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7CC5BDF3-EDC9-0DFD-A4D7-C0EC3226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01E2C-357B-C1FF-E30F-649548D77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96635990-98DF-7350-0A18-753C2C931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6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7C10E-A53A-B620-6857-1AA3FBEA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 on a green background&#10;&#10;AI-generated content may be incorrect.">
            <a:extLst>
              <a:ext uri="{FF2B5EF4-FFF2-40B4-BE49-F238E27FC236}">
                <a16:creationId xmlns:a16="http://schemas.microsoft.com/office/drawing/2014/main" id="{ED033C3A-2B30-651E-DF17-C7895852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4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9E416-39AF-1427-F6C7-1F3E33C63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F372E6DF-77B8-1242-591D-B0882968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6F268-7304-39DF-2F2A-9043C59B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B2F2EAE1-DE2B-0700-4A8E-F5618C336E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8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CE697-0266-C44C-1BD1-383A680CB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696EE7E9-881D-1930-B96D-6CEFA52F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1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4E4C5E-2AEF-4525-A2B8-CF93E95D8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7046E51E-0D85-90EF-E1D7-1197E787E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AC5BDF-5EDE-0B23-879F-9A3386CD7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AAF3BAB3-5783-E27C-0377-DC4B4F2547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BD7E8-B5CF-D90F-2C5D-B51F80167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text&#10;&#10;AI-generated content may be incorrect.">
            <a:extLst>
              <a:ext uri="{FF2B5EF4-FFF2-40B4-BE49-F238E27FC236}">
                <a16:creationId xmlns:a16="http://schemas.microsoft.com/office/drawing/2014/main" id="{9E97BD11-AA51-E0E6-8968-9F06ED2A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72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869F8-1511-F5B4-2F9E-1EB88EE8A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25CD669F-0916-8DBA-394A-5F4D7F00AA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1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78D07-FB82-0215-E8EC-9E9102300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BE370787-1B01-31EE-6E5B-C21466CDF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54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6FDF99-09AD-EB6D-8C9E-523708DB5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15F44550-1797-C391-5B34-E13948DD8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8263B-69AD-7E63-F521-9CB2899E9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810E837C-2494-5AE0-5F07-25515E228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50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1FF4C-49C0-9CAA-35E8-0DD932D3E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background with white text&#10;&#10;AI-generated content may be incorrect.">
            <a:extLst>
              <a:ext uri="{FF2B5EF4-FFF2-40B4-BE49-F238E27FC236}">
                <a16:creationId xmlns:a16="http://schemas.microsoft.com/office/drawing/2014/main" id="{BF5CEF37-0D82-A760-5EE7-CC8374B0FA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6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6E22B-761C-0420-C8C1-A6D477691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hurch with a steeple and a sunset with Rexburg Idaho Temple in the background&#10;&#10;AI-generated content may be incorrect.">
            <a:extLst>
              <a:ext uri="{FF2B5EF4-FFF2-40B4-BE49-F238E27FC236}">
                <a16:creationId xmlns:a16="http://schemas.microsoft.com/office/drawing/2014/main" id="{DF38A90F-8719-0EBA-F700-FF958EB7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3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ADFB73-2534-69B2-2F45-7D14D2B37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ext on a green background&#10;&#10;AI-generated content may be incorrect.">
            <a:extLst>
              <a:ext uri="{FF2B5EF4-FFF2-40B4-BE49-F238E27FC236}">
                <a16:creationId xmlns:a16="http://schemas.microsoft.com/office/drawing/2014/main" id="{882BBEE1-8B08-41C2-CBF5-9396B36FE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8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FB961-62D0-E118-7B83-2A8A8ECBB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4783ADD6-26B7-BB59-0409-D4C934E1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5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BF903-F256-915E-43AF-0F21F9132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CF369553-583B-3A2E-BB62-80C9ED25F4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4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97A0C-E50D-DDF9-F2C6-25D40FD93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B8DC1B28-3775-D6F0-71F2-65C2BD07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1DD26E-7338-C3AA-9193-76AEBDACB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model of a castle&#10;&#10;AI-generated content may be incorrect.">
            <a:extLst>
              <a:ext uri="{FF2B5EF4-FFF2-40B4-BE49-F238E27FC236}">
                <a16:creationId xmlns:a16="http://schemas.microsoft.com/office/drawing/2014/main" id="{E34718E7-B301-5C6E-75EA-7BE3077E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5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8148AB-BC73-1E8D-5B0F-24C8C561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61255349-1B2B-9F9B-F03C-E9A0807F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1D601-AB70-45E1-E725-D9E5E51B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table with a list of names&#10;&#10;AI-generated content may be incorrect.">
            <a:extLst>
              <a:ext uri="{FF2B5EF4-FFF2-40B4-BE49-F238E27FC236}">
                <a16:creationId xmlns:a16="http://schemas.microsoft.com/office/drawing/2014/main" id="{A403B9AA-2262-574D-51F1-71450125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9C47D-9AD3-E444-E4E7-2EA4FC38D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EBC6379E-5BAC-127B-CEB2-D57E8927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53BFA-B584-E648-976E-367040693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and white text&#10;&#10;AI-generated content may be incorrect.">
            <a:extLst>
              <a:ext uri="{FF2B5EF4-FFF2-40B4-BE49-F238E27FC236}">
                <a16:creationId xmlns:a16="http://schemas.microsoft.com/office/drawing/2014/main" id="{FD30C196-4293-B505-2876-6E7250D2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8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Rafal Omilian</dc:creator>
  <cp:lastModifiedBy>Rafal Omilian</cp:lastModifiedBy>
  <cp:revision>2</cp:revision>
  <dcterms:created xsi:type="dcterms:W3CDTF">2025-12-28T15:10:37Z</dcterms:created>
  <dcterms:modified xsi:type="dcterms:W3CDTF">2025-12-28T15:17:08Z</dcterms:modified>
</cp:coreProperties>
</file>