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5" r:id="rId10"/>
    <p:sldId id="273" r:id="rId11"/>
    <p:sldId id="276" r:id="rId12"/>
    <p:sldId id="266" r:id="rId13"/>
    <p:sldId id="270" r:id="rId14"/>
    <p:sldId id="26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088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3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25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844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644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62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613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24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45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936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4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ivot">
          <a:fgClr>
            <a:schemeClr val="tx1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9/8/2019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748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7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09AA7-679D-43D4-8251-AAF4813A8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1"/>
            <a:ext cx="1219198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933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2847808" cy="4608003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chemeClr val="accent1"/>
                </a:solidFill>
              </a:rPr>
              <a:t>Purpose of Vision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0192" y="1124998"/>
            <a:ext cx="7600615" cy="4608003"/>
          </a:xfrm>
        </p:spPr>
        <p:txBody>
          <a:bodyPr>
            <a:normAutofit/>
          </a:bodyPr>
          <a:lstStyle/>
          <a:p>
            <a:r>
              <a:rPr lang="en-US" sz="4000" dirty="0"/>
              <a:t>Define our Identity </a:t>
            </a:r>
          </a:p>
          <a:p>
            <a:pPr lvl="1"/>
            <a:r>
              <a:rPr lang="en-US" sz="3200" dirty="0"/>
              <a:t>Who God is calling us to be</a:t>
            </a:r>
          </a:p>
          <a:p>
            <a:r>
              <a:rPr lang="en-US" sz="4000" dirty="0"/>
              <a:t>Define our Methodology</a:t>
            </a:r>
          </a:p>
          <a:p>
            <a:pPr lvl="1"/>
            <a:r>
              <a:rPr lang="en-US" sz="3200" dirty="0"/>
              <a:t>How God is calling us to be</a:t>
            </a:r>
          </a:p>
          <a:p>
            <a:r>
              <a:rPr lang="en-US" sz="4000" dirty="0"/>
              <a:t>Define our Direction</a:t>
            </a:r>
          </a:p>
          <a:p>
            <a:pPr lvl="1"/>
            <a:r>
              <a:rPr lang="en-US" sz="3200" dirty="0"/>
              <a:t>Where God is calling us to be</a:t>
            </a:r>
          </a:p>
        </p:txBody>
      </p:sp>
    </p:spTree>
    <p:extLst>
      <p:ext uri="{BB962C8B-B14F-4D97-AF65-F5344CB8AC3E}">
        <p14:creationId xmlns:p14="http://schemas.microsoft.com/office/powerpoint/2010/main" val="1161128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2548087" cy="4608003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chemeClr val="accent1"/>
                </a:solidFill>
              </a:rPr>
              <a:t>Value of Vision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1124998"/>
            <a:ext cx="8044648" cy="5209127"/>
          </a:xfrm>
        </p:spPr>
        <p:txBody>
          <a:bodyPr>
            <a:normAutofit/>
          </a:bodyPr>
          <a:lstStyle/>
          <a:p>
            <a:r>
              <a:rPr lang="en-US" sz="4000" dirty="0"/>
              <a:t>Common Language</a:t>
            </a:r>
          </a:p>
          <a:p>
            <a:pPr lvl="1"/>
            <a:r>
              <a:rPr lang="en-US" sz="3200" dirty="0"/>
              <a:t>Better Communication</a:t>
            </a:r>
          </a:p>
          <a:p>
            <a:r>
              <a:rPr lang="en-US" sz="4000" dirty="0"/>
              <a:t>Common Perspective</a:t>
            </a:r>
          </a:p>
          <a:p>
            <a:pPr lvl="1"/>
            <a:r>
              <a:rPr lang="en-US" sz="3200" dirty="0"/>
              <a:t>Better Community</a:t>
            </a:r>
          </a:p>
          <a:p>
            <a:r>
              <a:rPr lang="en-US" sz="4000" dirty="0"/>
              <a:t>Common Goal</a:t>
            </a:r>
          </a:p>
          <a:p>
            <a:pPr lvl="1"/>
            <a:r>
              <a:rPr lang="en-US" sz="3200" dirty="0"/>
              <a:t>Better Effectiveness </a:t>
            </a:r>
          </a:p>
        </p:txBody>
      </p:sp>
    </p:spTree>
    <p:extLst>
      <p:ext uri="{BB962C8B-B14F-4D97-AF65-F5344CB8AC3E}">
        <p14:creationId xmlns:p14="http://schemas.microsoft.com/office/powerpoint/2010/main" val="2191003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1124999"/>
            <a:ext cx="4206239" cy="4608003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chemeClr val="accent1"/>
                </a:solidFill>
              </a:rPr>
              <a:t>Typical Perspectives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124998"/>
            <a:ext cx="6695907" cy="5085302"/>
          </a:xfrm>
        </p:spPr>
        <p:txBody>
          <a:bodyPr>
            <a:normAutofit/>
          </a:bodyPr>
          <a:lstStyle/>
          <a:p>
            <a:r>
              <a:rPr lang="en-US" sz="4000" dirty="0"/>
              <a:t>Growing Closer to God</a:t>
            </a:r>
          </a:p>
          <a:p>
            <a:pPr lvl="1"/>
            <a:r>
              <a:rPr lang="en-US" sz="3200" dirty="0"/>
              <a:t>Behavior Modification</a:t>
            </a:r>
          </a:p>
          <a:p>
            <a:pPr lvl="1"/>
            <a:r>
              <a:rPr lang="en-US" sz="3200" dirty="0"/>
              <a:t>Behavior = Closeness = Success</a:t>
            </a:r>
          </a:p>
          <a:p>
            <a:r>
              <a:rPr lang="en-US" sz="4000" dirty="0"/>
              <a:t>Problem</a:t>
            </a:r>
          </a:p>
          <a:p>
            <a:pPr lvl="1"/>
            <a:r>
              <a:rPr lang="en-US" sz="3200" dirty="0"/>
              <a:t>Encourages Legalism</a:t>
            </a:r>
          </a:p>
          <a:p>
            <a:pPr lvl="1"/>
            <a:r>
              <a:rPr lang="en-US" sz="3200" dirty="0"/>
              <a:t>Creates Hierarchy</a:t>
            </a:r>
          </a:p>
        </p:txBody>
      </p:sp>
    </p:spTree>
    <p:extLst>
      <p:ext uri="{BB962C8B-B14F-4D97-AF65-F5344CB8AC3E}">
        <p14:creationId xmlns:p14="http://schemas.microsoft.com/office/powerpoint/2010/main" val="2280001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1124999"/>
            <a:ext cx="4206239" cy="4608003"/>
          </a:xfrm>
        </p:spPr>
        <p:txBody>
          <a:bodyPr anchor="ctr">
            <a:normAutofit/>
          </a:bodyPr>
          <a:lstStyle/>
          <a:p>
            <a:r>
              <a:rPr lang="en-US" sz="5400" dirty="0">
                <a:solidFill>
                  <a:schemeClr val="accent1"/>
                </a:solidFill>
              </a:rPr>
              <a:t>Typical Perspectives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124998"/>
            <a:ext cx="6695907" cy="5085302"/>
          </a:xfrm>
        </p:spPr>
        <p:txBody>
          <a:bodyPr>
            <a:normAutofit/>
          </a:bodyPr>
          <a:lstStyle/>
          <a:p>
            <a:r>
              <a:rPr lang="en-US" sz="4000" dirty="0"/>
              <a:t>Growing Impact &amp; Influence</a:t>
            </a:r>
          </a:p>
          <a:p>
            <a:pPr lvl="1"/>
            <a:r>
              <a:rPr lang="en-US" sz="3200" dirty="0"/>
              <a:t>Engagement in Program</a:t>
            </a:r>
          </a:p>
          <a:p>
            <a:pPr lvl="1"/>
            <a:r>
              <a:rPr lang="en-US" sz="3200" dirty="0"/>
              <a:t>Influence = Faithful = Success</a:t>
            </a:r>
          </a:p>
          <a:p>
            <a:r>
              <a:rPr lang="en-US" sz="4000" dirty="0"/>
              <a:t>Problem</a:t>
            </a:r>
          </a:p>
          <a:p>
            <a:pPr lvl="1"/>
            <a:r>
              <a:rPr lang="en-US" sz="3200" dirty="0"/>
              <a:t>Encourages Triumphalism</a:t>
            </a:r>
          </a:p>
          <a:p>
            <a:pPr lvl="1"/>
            <a:r>
              <a:rPr lang="en-US" sz="3200" dirty="0"/>
              <a:t>Creates Homogeny</a:t>
            </a:r>
          </a:p>
        </p:txBody>
      </p:sp>
    </p:spTree>
    <p:extLst>
      <p:ext uri="{BB962C8B-B14F-4D97-AF65-F5344CB8AC3E}">
        <p14:creationId xmlns:p14="http://schemas.microsoft.com/office/powerpoint/2010/main" val="39238923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2548087" cy="4608003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Power of the Spirit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1124998"/>
            <a:ext cx="8044648" cy="4608003"/>
          </a:xfrm>
        </p:spPr>
        <p:txBody>
          <a:bodyPr>
            <a:normAutofit/>
          </a:bodyPr>
          <a:lstStyle/>
          <a:p>
            <a:r>
              <a:rPr lang="en-US" sz="3600" dirty="0"/>
              <a:t>Matt. 4:19; 28:18-20</a:t>
            </a:r>
          </a:p>
          <a:p>
            <a:r>
              <a:rPr lang="en-US" sz="3600" dirty="0"/>
              <a:t>Acts 1:5-8; </a:t>
            </a:r>
          </a:p>
          <a:p>
            <a:r>
              <a:rPr lang="en-US" sz="3600" dirty="0"/>
              <a:t>Romans 8</a:t>
            </a:r>
          </a:p>
          <a:p>
            <a:r>
              <a:rPr lang="en-US" sz="3600" dirty="0"/>
              <a:t>Gal. 2:20; 5:22-25</a:t>
            </a:r>
          </a:p>
          <a:p>
            <a:r>
              <a:rPr lang="en-US" sz="3600" dirty="0"/>
              <a:t>Phil. 1:6; 2:12-13</a:t>
            </a:r>
          </a:p>
        </p:txBody>
      </p:sp>
    </p:spTree>
    <p:extLst>
      <p:ext uri="{BB962C8B-B14F-4D97-AF65-F5344CB8AC3E}">
        <p14:creationId xmlns:p14="http://schemas.microsoft.com/office/powerpoint/2010/main" val="3172291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2984968" cy="4608003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Shifting the Paradigm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574" y="548639"/>
            <a:ext cx="7772233" cy="6052185"/>
          </a:xfrm>
        </p:spPr>
        <p:txBody>
          <a:bodyPr>
            <a:normAutofit/>
          </a:bodyPr>
          <a:lstStyle/>
          <a:p>
            <a:r>
              <a:rPr lang="en-US" sz="4000" dirty="0"/>
              <a:t>We Are Successful</a:t>
            </a:r>
          </a:p>
          <a:p>
            <a:pPr lvl="1"/>
            <a:r>
              <a:rPr lang="en-US" sz="3200" dirty="0"/>
              <a:t>Relationship is our Goal</a:t>
            </a:r>
          </a:p>
          <a:p>
            <a:pPr lvl="2"/>
            <a:r>
              <a:rPr lang="en-US" sz="3100" dirty="0"/>
              <a:t>What we are created for</a:t>
            </a:r>
          </a:p>
          <a:p>
            <a:pPr lvl="1"/>
            <a:r>
              <a:rPr lang="en-US" sz="3200" dirty="0"/>
              <a:t>Perfect Relationship</a:t>
            </a:r>
          </a:p>
          <a:p>
            <a:pPr lvl="2"/>
            <a:r>
              <a:rPr lang="en-US" sz="3100" dirty="0"/>
              <a:t>Not striving for God</a:t>
            </a:r>
          </a:p>
          <a:p>
            <a:pPr lvl="1"/>
            <a:r>
              <a:rPr lang="en-US" sz="3200" dirty="0"/>
              <a:t>All of the Spirit</a:t>
            </a:r>
          </a:p>
          <a:p>
            <a:pPr lvl="2"/>
            <a:r>
              <a:rPr lang="en-US" sz="3100" dirty="0"/>
              <a:t>Not striving for Spirit</a:t>
            </a:r>
          </a:p>
        </p:txBody>
      </p:sp>
    </p:spTree>
    <p:extLst>
      <p:ext uri="{BB962C8B-B14F-4D97-AF65-F5344CB8AC3E}">
        <p14:creationId xmlns:p14="http://schemas.microsoft.com/office/powerpoint/2010/main" val="3801721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2984968" cy="4608003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Shifting the Paradigm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574" y="548639"/>
            <a:ext cx="7772233" cy="6052185"/>
          </a:xfrm>
        </p:spPr>
        <p:txBody>
          <a:bodyPr>
            <a:normAutofit/>
          </a:bodyPr>
          <a:lstStyle/>
          <a:p>
            <a:r>
              <a:rPr lang="en-US" sz="4000" dirty="0"/>
              <a:t>Great Motivator</a:t>
            </a:r>
          </a:p>
          <a:p>
            <a:pPr lvl="1"/>
            <a:r>
              <a:rPr lang="en-US" sz="3200" dirty="0"/>
              <a:t>Living by the Law</a:t>
            </a:r>
          </a:p>
          <a:p>
            <a:pPr lvl="2"/>
            <a:r>
              <a:rPr lang="en-US" sz="3100" dirty="0"/>
              <a:t>Gal. 3:3 – Having begun by the Spirit</a:t>
            </a:r>
          </a:p>
          <a:p>
            <a:pPr lvl="2"/>
            <a:r>
              <a:rPr lang="en-US" sz="3100" dirty="0"/>
              <a:t>Some don’t know love</a:t>
            </a:r>
          </a:p>
          <a:p>
            <a:pPr lvl="1"/>
            <a:r>
              <a:rPr lang="en-US" sz="3200" dirty="0"/>
              <a:t>True Transformation</a:t>
            </a:r>
          </a:p>
          <a:p>
            <a:pPr lvl="2"/>
            <a:r>
              <a:rPr lang="en-US" sz="3100" dirty="0"/>
              <a:t>God’s love motivates us to love</a:t>
            </a:r>
          </a:p>
          <a:p>
            <a:pPr lvl="2"/>
            <a:r>
              <a:rPr lang="en-US" sz="3100" dirty="0"/>
              <a:t>Not fear of judgment</a:t>
            </a:r>
          </a:p>
          <a:p>
            <a:pPr lvl="2"/>
            <a:r>
              <a:rPr lang="en-US" sz="3100" dirty="0"/>
              <a:t>Not self-discipline</a:t>
            </a:r>
          </a:p>
        </p:txBody>
      </p:sp>
    </p:spTree>
    <p:extLst>
      <p:ext uri="{BB962C8B-B14F-4D97-AF65-F5344CB8AC3E}">
        <p14:creationId xmlns:p14="http://schemas.microsoft.com/office/powerpoint/2010/main" val="1363505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2984968" cy="4608003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Shifting the Paradigm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574" y="548639"/>
            <a:ext cx="7772233" cy="6052185"/>
          </a:xfrm>
        </p:spPr>
        <p:txBody>
          <a:bodyPr>
            <a:normAutofit/>
          </a:bodyPr>
          <a:lstStyle/>
          <a:p>
            <a:r>
              <a:rPr lang="en-US" sz="3900" dirty="0"/>
              <a:t>Jesus Leads</a:t>
            </a:r>
          </a:p>
          <a:p>
            <a:pPr lvl="1"/>
            <a:r>
              <a:rPr lang="en-US" sz="3400" dirty="0"/>
              <a:t>We Follow Jesus</a:t>
            </a:r>
          </a:p>
          <a:p>
            <a:pPr lvl="2"/>
            <a:r>
              <a:rPr lang="en-US" sz="3300" dirty="0"/>
              <a:t>Not people or church</a:t>
            </a:r>
          </a:p>
          <a:p>
            <a:pPr lvl="2"/>
            <a:r>
              <a:rPr lang="en-US" sz="3300" dirty="0"/>
              <a:t>He tells us where to focus</a:t>
            </a:r>
          </a:p>
          <a:p>
            <a:pPr lvl="1"/>
            <a:r>
              <a:rPr lang="en-US" sz="3400" dirty="0"/>
              <a:t>Church Follows Jesus</a:t>
            </a:r>
          </a:p>
          <a:p>
            <a:pPr lvl="2"/>
            <a:r>
              <a:rPr lang="en-US" sz="3300" dirty="0"/>
              <a:t>Not pastor or elders</a:t>
            </a:r>
          </a:p>
          <a:p>
            <a:pPr lvl="2"/>
            <a:r>
              <a:rPr lang="en-US" sz="3300" dirty="0"/>
              <a:t>He tells us corporately</a:t>
            </a:r>
          </a:p>
        </p:txBody>
      </p:sp>
    </p:spTree>
    <p:extLst>
      <p:ext uri="{BB962C8B-B14F-4D97-AF65-F5344CB8AC3E}">
        <p14:creationId xmlns:p14="http://schemas.microsoft.com/office/powerpoint/2010/main" val="39893724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2984968" cy="4608003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Shifting the Paradigm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8574" y="548639"/>
            <a:ext cx="7772233" cy="6052185"/>
          </a:xfrm>
        </p:spPr>
        <p:txBody>
          <a:bodyPr>
            <a:normAutofit/>
          </a:bodyPr>
          <a:lstStyle/>
          <a:p>
            <a:r>
              <a:rPr lang="en-US" sz="3300" dirty="0"/>
              <a:t>Our Sanctification Equation</a:t>
            </a:r>
          </a:p>
          <a:p>
            <a:pPr lvl="1"/>
            <a:r>
              <a:rPr lang="en-US" sz="3100" dirty="0"/>
              <a:t>Success =</a:t>
            </a:r>
          </a:p>
          <a:p>
            <a:pPr lvl="1"/>
            <a:r>
              <a:rPr lang="en-US" sz="3100" dirty="0"/>
              <a:t>Enjoyment of God =</a:t>
            </a:r>
          </a:p>
          <a:p>
            <a:pPr lvl="1"/>
            <a:r>
              <a:rPr lang="en-US" sz="3100" dirty="0"/>
              <a:t>Behavior &amp; Influence</a:t>
            </a:r>
          </a:p>
        </p:txBody>
      </p:sp>
    </p:spTree>
    <p:extLst>
      <p:ext uri="{BB962C8B-B14F-4D97-AF65-F5344CB8AC3E}">
        <p14:creationId xmlns:p14="http://schemas.microsoft.com/office/powerpoint/2010/main" val="3335553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867" y="457199"/>
            <a:ext cx="9191458" cy="118957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>
                <a:solidFill>
                  <a:schemeClr val="accent1"/>
                </a:solidFill>
              </a:rPr>
              <a:t>Trinity Alliance Vision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36" y="1266825"/>
            <a:ext cx="11377414" cy="5333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We Are…</a:t>
            </a:r>
          </a:p>
          <a:p>
            <a:pPr marL="0" indent="0">
              <a:buNone/>
            </a:pPr>
            <a:r>
              <a:rPr lang="en-US" sz="3200" dirty="0"/>
              <a:t>	Fully enjoying our relationship with Jesus Christ.</a:t>
            </a:r>
          </a:p>
          <a:p>
            <a:pPr marL="0" indent="0">
              <a:buNone/>
            </a:pPr>
            <a:r>
              <a:rPr lang="en-US" sz="3200" dirty="0"/>
              <a:t>Through…</a:t>
            </a:r>
          </a:p>
          <a:p>
            <a:pPr marL="0" indent="0">
              <a:buNone/>
            </a:pPr>
            <a:r>
              <a:rPr lang="en-US" sz="3200" dirty="0"/>
              <a:t>	Relying on the power of the Holy Spirit, God’s Word and prayer.</a:t>
            </a:r>
          </a:p>
          <a:p>
            <a:pPr marL="0" indent="0">
              <a:buNone/>
            </a:pPr>
            <a:r>
              <a:rPr lang="en-US" sz="3200" dirty="0"/>
              <a:t>	Journeying in life with our church family in honesty and humility.</a:t>
            </a:r>
          </a:p>
          <a:p>
            <a:pPr marL="0" indent="0">
              <a:buNone/>
            </a:pPr>
            <a:r>
              <a:rPr lang="en-US" sz="3200" dirty="0"/>
              <a:t>	Engaging our neighbor with God’s love in authentic and caring 	relationship.</a:t>
            </a:r>
          </a:p>
        </p:txBody>
      </p:sp>
    </p:spTree>
    <p:extLst>
      <p:ext uri="{BB962C8B-B14F-4D97-AF65-F5344CB8AC3E}">
        <p14:creationId xmlns:p14="http://schemas.microsoft.com/office/powerpoint/2010/main" val="486947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2781133" cy="4608003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Fully Enjoying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1124998"/>
            <a:ext cx="8044648" cy="4608003"/>
          </a:xfrm>
        </p:spPr>
        <p:txBody>
          <a:bodyPr>
            <a:normAutofit/>
          </a:bodyPr>
          <a:lstStyle/>
          <a:p>
            <a:r>
              <a:rPr lang="en-US" sz="3600" dirty="0"/>
              <a:t>Focus on Relationship</a:t>
            </a:r>
          </a:p>
          <a:p>
            <a:pPr lvl="1"/>
            <a:r>
              <a:rPr lang="en-US" sz="3400" dirty="0"/>
              <a:t>We are all called</a:t>
            </a:r>
          </a:p>
          <a:p>
            <a:pPr lvl="1"/>
            <a:r>
              <a:rPr lang="en-US" sz="3400" dirty="0"/>
              <a:t>What draws us together</a:t>
            </a:r>
          </a:p>
          <a:p>
            <a:pPr lvl="1"/>
            <a:r>
              <a:rPr lang="en-US" sz="3400" dirty="0"/>
              <a:t>What launches us into ministry</a:t>
            </a:r>
          </a:p>
        </p:txBody>
      </p:sp>
    </p:spTree>
    <p:extLst>
      <p:ext uri="{BB962C8B-B14F-4D97-AF65-F5344CB8AC3E}">
        <p14:creationId xmlns:p14="http://schemas.microsoft.com/office/powerpoint/2010/main" val="25076316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2781133" cy="4608003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Fully Enjoying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160" y="866775"/>
            <a:ext cx="8044648" cy="5657849"/>
          </a:xfrm>
        </p:spPr>
        <p:txBody>
          <a:bodyPr>
            <a:normAutofit/>
          </a:bodyPr>
          <a:lstStyle/>
          <a:p>
            <a:r>
              <a:rPr lang="en-US" sz="4000" dirty="0"/>
              <a:t>Focus on Enjoying</a:t>
            </a:r>
          </a:p>
          <a:p>
            <a:pPr lvl="1"/>
            <a:r>
              <a:rPr lang="en-US" sz="3200" dirty="0"/>
              <a:t>Not trying to get closer to God</a:t>
            </a:r>
          </a:p>
          <a:p>
            <a:pPr lvl="2"/>
            <a:r>
              <a:rPr lang="en-US" sz="3100" dirty="0"/>
              <a:t>More fully aware of his presence </a:t>
            </a:r>
          </a:p>
          <a:p>
            <a:pPr lvl="1"/>
            <a:r>
              <a:rPr lang="en-US" sz="3200" dirty="0"/>
              <a:t>Not trying to earn his favor</a:t>
            </a:r>
          </a:p>
          <a:p>
            <a:pPr lvl="2"/>
            <a:r>
              <a:rPr lang="en-US" sz="3100" dirty="0"/>
              <a:t>More fully aware of his blessings</a:t>
            </a:r>
          </a:p>
          <a:p>
            <a:pPr lvl="1"/>
            <a:r>
              <a:rPr lang="en-US" sz="3200" dirty="0"/>
              <a:t>Not trying to do his work</a:t>
            </a:r>
          </a:p>
          <a:p>
            <a:pPr lvl="2"/>
            <a:r>
              <a:rPr lang="en-US" sz="3100" dirty="0"/>
              <a:t>More fully join him in his work</a:t>
            </a:r>
          </a:p>
        </p:txBody>
      </p:sp>
    </p:spTree>
    <p:extLst>
      <p:ext uri="{BB962C8B-B14F-4D97-AF65-F5344CB8AC3E}">
        <p14:creationId xmlns:p14="http://schemas.microsoft.com/office/powerpoint/2010/main" val="828777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877913-EF4F-4054-958D-3E21DA53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3314533" cy="4608003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Enjoyment Context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E47FA-E274-4293-964C-D7C702F8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374" y="1124998"/>
            <a:ext cx="7467433" cy="5009102"/>
          </a:xfrm>
        </p:spPr>
        <p:txBody>
          <a:bodyPr>
            <a:normAutofit/>
          </a:bodyPr>
          <a:lstStyle/>
          <a:p>
            <a:r>
              <a:rPr lang="en-US" sz="3600" dirty="0"/>
              <a:t>Relationship with our God</a:t>
            </a:r>
          </a:p>
          <a:p>
            <a:pPr lvl="1"/>
            <a:r>
              <a:rPr lang="en-US" sz="3400" dirty="0"/>
              <a:t>Relying on H.S., God’s Word, Prayer</a:t>
            </a:r>
          </a:p>
          <a:p>
            <a:r>
              <a:rPr lang="en-US" sz="3600" dirty="0"/>
              <a:t>Relationship with our Church</a:t>
            </a:r>
          </a:p>
          <a:p>
            <a:pPr lvl="1"/>
            <a:r>
              <a:rPr lang="en-US" sz="3400" dirty="0"/>
              <a:t>Journeying in Honesty &amp; Humility</a:t>
            </a:r>
          </a:p>
          <a:p>
            <a:r>
              <a:rPr lang="en-US" sz="3600" dirty="0"/>
              <a:t>Relationship with our Neighbor</a:t>
            </a:r>
          </a:p>
          <a:p>
            <a:pPr lvl="1"/>
            <a:r>
              <a:rPr lang="en-US" sz="3400" dirty="0"/>
              <a:t>Engaging in Authentic &amp; Caring</a:t>
            </a:r>
          </a:p>
        </p:txBody>
      </p:sp>
    </p:spTree>
    <p:extLst>
      <p:ext uri="{BB962C8B-B14F-4D97-AF65-F5344CB8AC3E}">
        <p14:creationId xmlns:p14="http://schemas.microsoft.com/office/powerpoint/2010/main" val="973987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09AA7-679D-43D4-8251-AAF4813A8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1"/>
            <a:ext cx="12191980" cy="685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79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233D3D"/>
      </a:dk2>
      <a:lt2>
        <a:srgbClr val="E5E8E2"/>
      </a:lt2>
      <a:accent1>
        <a:srgbClr val="8150C4"/>
      </a:accent1>
      <a:accent2>
        <a:srgbClr val="5F5EBF"/>
      </a:accent2>
      <a:accent3>
        <a:srgbClr val="4D7DC3"/>
      </a:accent3>
      <a:accent4>
        <a:srgbClr val="3B9DB1"/>
      </a:accent4>
      <a:accent5>
        <a:srgbClr val="47B49A"/>
      </a:accent5>
      <a:accent6>
        <a:srgbClr val="3BB163"/>
      </a:accent6>
      <a:hlink>
        <a:srgbClr val="30928A"/>
      </a:hlink>
      <a:folHlink>
        <a:srgbClr val="848484"/>
      </a:folHlink>
    </a:clrScheme>
    <a:fontScheme name="Dividend">
      <a:majorFont>
        <a:latin typeface="AvenirNext LT Pro Medium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Next LT Pro Regular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319</Words>
  <Application>Microsoft Office PowerPoint</Application>
  <PresentationFormat>Widescreen</PresentationFormat>
  <Paragraphs>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AvenirNext LT Pro Medium</vt:lpstr>
      <vt:lpstr>AvenirNext LT Pro Regular</vt:lpstr>
      <vt:lpstr>Wingdings 2</vt:lpstr>
      <vt:lpstr>DividendVTI</vt:lpstr>
      <vt:lpstr>PowerPoint Presentation</vt:lpstr>
      <vt:lpstr>Purpose of Vision</vt:lpstr>
      <vt:lpstr>Value of Vision</vt:lpstr>
      <vt:lpstr>Typical Perspectives</vt:lpstr>
      <vt:lpstr>Typical Perspectives</vt:lpstr>
      <vt:lpstr>Power of the Spirit</vt:lpstr>
      <vt:lpstr>Shifting the Paradigm</vt:lpstr>
      <vt:lpstr>Shifting the Paradigm</vt:lpstr>
      <vt:lpstr>Shifting the Paradigm</vt:lpstr>
      <vt:lpstr>Shifting the Paradigm</vt:lpstr>
      <vt:lpstr>Trinity Alliance Vision</vt:lpstr>
      <vt:lpstr>Fully Enjoying</vt:lpstr>
      <vt:lpstr>Fully Enjoying</vt:lpstr>
      <vt:lpstr>Enjoyment Context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Van De Mark</dc:creator>
  <cp:lastModifiedBy>Shawn Van De Mark</cp:lastModifiedBy>
  <cp:revision>3</cp:revision>
  <dcterms:created xsi:type="dcterms:W3CDTF">2019-09-08T13:41:47Z</dcterms:created>
  <dcterms:modified xsi:type="dcterms:W3CDTF">2019-09-08T14:04:59Z</dcterms:modified>
</cp:coreProperties>
</file>