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2"/>
  </p:notesMasterIdLst>
  <p:sldIdLst>
    <p:sldId id="678" r:id="rId2"/>
    <p:sldId id="679" r:id="rId3"/>
    <p:sldId id="256" r:id="rId4"/>
    <p:sldId id="257" r:id="rId5"/>
    <p:sldId id="261" r:id="rId6"/>
    <p:sldId id="686" r:id="rId7"/>
    <p:sldId id="687" r:id="rId8"/>
    <p:sldId id="688" r:id="rId9"/>
    <p:sldId id="689" r:id="rId10"/>
    <p:sldId id="690" r:id="rId11"/>
    <p:sldId id="691" r:id="rId12"/>
    <p:sldId id="692" r:id="rId13"/>
    <p:sldId id="693" r:id="rId14"/>
    <p:sldId id="694" r:id="rId15"/>
    <p:sldId id="695" r:id="rId16"/>
    <p:sldId id="259" r:id="rId17"/>
    <p:sldId id="684" r:id="rId18"/>
    <p:sldId id="683" r:id="rId19"/>
    <p:sldId id="685" r:id="rId20"/>
    <p:sldId id="68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21"/>
    <p:restoredTop sz="92661" autoAdjust="0"/>
  </p:normalViewPr>
  <p:slideViewPr>
    <p:cSldViewPr snapToGrid="0" snapToObjects="1">
      <p:cViewPr varScale="1">
        <p:scale>
          <a:sx n="112" d="100"/>
          <a:sy n="112" d="100"/>
        </p:scale>
        <p:origin x="930" y="114"/>
      </p:cViewPr>
      <p:guideLst>
        <p:guide orient="horz" pos="2160"/>
        <p:guide pos="3840"/>
      </p:guideLst>
    </p:cSldViewPr>
  </p:slideViewPr>
  <p:notesTextViewPr>
    <p:cViewPr>
      <p:scale>
        <a:sx n="3" d="2"/>
        <a:sy n="3" d="2"/>
      </p:scale>
      <p:origin x="-6" y="-18"/>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B99C6-698E-D84B-84AC-70EE09CD503D}" type="datetimeFigureOut">
              <a:rPr lang="en-US" smtClean="0"/>
              <a:pPr/>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623CE-BF58-1847-8503-491458EADAC4}" type="slidenum">
              <a:rPr lang="en-US" smtClean="0"/>
              <a:pPr/>
              <a:t>‹#›</a:t>
            </a:fld>
            <a:endParaRPr lang="en-US"/>
          </a:p>
        </p:txBody>
      </p:sp>
    </p:spTree>
    <p:extLst>
      <p:ext uri="{BB962C8B-B14F-4D97-AF65-F5344CB8AC3E}">
        <p14:creationId xmlns:p14="http://schemas.microsoft.com/office/powerpoint/2010/main" val="3088540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F66B6-8733-981D-2A03-E8240F685F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DEAF7-AC42-BA21-FD68-52B5CF9735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3F17E-6673-8B25-3D45-D13111436D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9CF21C-95B1-7F70-4C42-7960F4041378}"/>
              </a:ext>
            </a:extLst>
          </p:cNvPr>
          <p:cNvSpPr>
            <a:spLocks noGrp="1"/>
          </p:cNvSpPr>
          <p:nvPr>
            <p:ph type="sldNum" sz="quarter" idx="5"/>
          </p:nvPr>
        </p:nvSpPr>
        <p:spPr/>
        <p:txBody>
          <a:bodyPr/>
          <a:lstStyle/>
          <a:p>
            <a:fld id="{17F623CE-BF58-1847-8503-491458EADAC4}" type="slidenum">
              <a:rPr lang="en-US" smtClean="0"/>
              <a:pPr/>
              <a:t>1</a:t>
            </a:fld>
            <a:endParaRPr lang="en-US"/>
          </a:p>
        </p:txBody>
      </p:sp>
    </p:spTree>
    <p:extLst>
      <p:ext uri="{BB962C8B-B14F-4D97-AF65-F5344CB8AC3E}">
        <p14:creationId xmlns:p14="http://schemas.microsoft.com/office/powerpoint/2010/main" val="2287909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B383A-61E2-DBE1-7B49-637EEAD42E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E5C7C9-78FE-A462-DA1C-3C2DA9BDF9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BA4273-CE1D-59F2-6EF9-B1C9D8D648F1}"/>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EE290702-996A-F30F-BD69-F23ECAAF4CB0}"/>
              </a:ext>
            </a:extLst>
          </p:cNvPr>
          <p:cNvSpPr>
            <a:spLocks noGrp="1"/>
          </p:cNvSpPr>
          <p:nvPr>
            <p:ph type="sldNum" sz="quarter" idx="10"/>
          </p:nvPr>
        </p:nvSpPr>
        <p:spPr/>
        <p:txBody>
          <a:bodyPr/>
          <a:lstStyle/>
          <a:p>
            <a:fld id="{17F623CE-BF58-1847-8503-491458EADAC4}" type="slidenum">
              <a:rPr lang="en-US" smtClean="0"/>
              <a:pPr/>
              <a:t>12</a:t>
            </a:fld>
            <a:endParaRPr lang="en-US"/>
          </a:p>
        </p:txBody>
      </p:sp>
    </p:spTree>
    <p:extLst>
      <p:ext uri="{BB962C8B-B14F-4D97-AF65-F5344CB8AC3E}">
        <p14:creationId xmlns:p14="http://schemas.microsoft.com/office/powerpoint/2010/main" val="1954013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2E1B8-266D-2ECD-F43E-B203C9D8D3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ACE2E-5D6C-248F-C1BA-4FC0E4C190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BE1E0B-D601-DF89-0498-A8DB133B9C89}"/>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F5697C31-9DE6-6258-AE41-CC4E9FB5552D}"/>
              </a:ext>
            </a:extLst>
          </p:cNvPr>
          <p:cNvSpPr>
            <a:spLocks noGrp="1"/>
          </p:cNvSpPr>
          <p:nvPr>
            <p:ph type="sldNum" sz="quarter" idx="10"/>
          </p:nvPr>
        </p:nvSpPr>
        <p:spPr/>
        <p:txBody>
          <a:bodyPr/>
          <a:lstStyle/>
          <a:p>
            <a:fld id="{17F623CE-BF58-1847-8503-491458EADAC4}" type="slidenum">
              <a:rPr lang="en-US" smtClean="0"/>
              <a:pPr/>
              <a:t>13</a:t>
            </a:fld>
            <a:endParaRPr lang="en-US"/>
          </a:p>
        </p:txBody>
      </p:sp>
    </p:spTree>
    <p:extLst>
      <p:ext uri="{BB962C8B-B14F-4D97-AF65-F5344CB8AC3E}">
        <p14:creationId xmlns:p14="http://schemas.microsoft.com/office/powerpoint/2010/main" val="3588016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43FBD-9EAA-C448-DA81-5D3E41EC18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317859-40AF-A338-4485-917586E71F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7B3C4-A3BC-D0A0-8AFA-C4C53D6C525E}"/>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E987C129-843E-DA41-BE3B-FD9DA5E15A89}"/>
              </a:ext>
            </a:extLst>
          </p:cNvPr>
          <p:cNvSpPr>
            <a:spLocks noGrp="1"/>
          </p:cNvSpPr>
          <p:nvPr>
            <p:ph type="sldNum" sz="quarter" idx="10"/>
          </p:nvPr>
        </p:nvSpPr>
        <p:spPr/>
        <p:txBody>
          <a:bodyPr/>
          <a:lstStyle/>
          <a:p>
            <a:fld id="{17F623CE-BF58-1847-8503-491458EADAC4}" type="slidenum">
              <a:rPr lang="en-US" smtClean="0"/>
              <a:pPr/>
              <a:t>14</a:t>
            </a:fld>
            <a:endParaRPr lang="en-US"/>
          </a:p>
        </p:txBody>
      </p:sp>
    </p:spTree>
    <p:extLst>
      <p:ext uri="{BB962C8B-B14F-4D97-AF65-F5344CB8AC3E}">
        <p14:creationId xmlns:p14="http://schemas.microsoft.com/office/powerpoint/2010/main" val="56427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6AF7D-F074-FD73-0FB6-24D16F92AD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116A9-638E-31F7-4F7F-5068F3447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C7AD7B-A007-7AF1-6BCE-E5CCB1A193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573E80-1E52-70F4-9C0E-6C48F2BCB67A}"/>
              </a:ext>
            </a:extLst>
          </p:cNvPr>
          <p:cNvSpPr>
            <a:spLocks noGrp="1"/>
          </p:cNvSpPr>
          <p:nvPr>
            <p:ph type="sldNum" sz="quarter" idx="5"/>
          </p:nvPr>
        </p:nvSpPr>
        <p:spPr/>
        <p:txBody>
          <a:bodyPr/>
          <a:lstStyle/>
          <a:p>
            <a:fld id="{17F623CE-BF58-1847-8503-491458EADAC4}" type="slidenum">
              <a:rPr lang="en-US" smtClean="0"/>
              <a:pPr/>
              <a:t>15</a:t>
            </a:fld>
            <a:endParaRPr lang="en-US"/>
          </a:p>
        </p:txBody>
      </p:sp>
    </p:spTree>
    <p:extLst>
      <p:ext uri="{BB962C8B-B14F-4D97-AF65-F5344CB8AC3E}">
        <p14:creationId xmlns:p14="http://schemas.microsoft.com/office/powerpoint/2010/main" val="4253232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8FA55-D822-D043-EE79-82944F4362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763C1A-5FE1-9759-AA1B-C22CAF6DF6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8FC252-2128-33F9-65E6-554E5CB883E7}"/>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16D86276-EEA2-42E1-2EA2-5DFEF019216E}"/>
              </a:ext>
            </a:extLst>
          </p:cNvPr>
          <p:cNvSpPr>
            <a:spLocks noGrp="1"/>
          </p:cNvSpPr>
          <p:nvPr>
            <p:ph type="sldNum" sz="quarter" idx="10"/>
          </p:nvPr>
        </p:nvSpPr>
        <p:spPr/>
        <p:txBody>
          <a:bodyPr/>
          <a:lstStyle/>
          <a:p>
            <a:fld id="{17F623CE-BF58-1847-8503-491458EADAC4}" type="slidenum">
              <a:rPr lang="en-US" smtClean="0"/>
              <a:pPr/>
              <a:t>17</a:t>
            </a:fld>
            <a:endParaRPr lang="en-US"/>
          </a:p>
        </p:txBody>
      </p:sp>
    </p:spTree>
    <p:extLst>
      <p:ext uri="{BB962C8B-B14F-4D97-AF65-F5344CB8AC3E}">
        <p14:creationId xmlns:p14="http://schemas.microsoft.com/office/powerpoint/2010/main" val="3983171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FADB8-218C-080A-E8A1-70D2C9F520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142CB2-9913-EA6D-1091-5790714D41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18330C-0CC8-A73F-0EB0-D1294789588E}"/>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CD5B401E-E4C1-E55A-3E65-10F66C27EDB2}"/>
              </a:ext>
            </a:extLst>
          </p:cNvPr>
          <p:cNvSpPr>
            <a:spLocks noGrp="1"/>
          </p:cNvSpPr>
          <p:nvPr>
            <p:ph type="sldNum" sz="quarter" idx="10"/>
          </p:nvPr>
        </p:nvSpPr>
        <p:spPr/>
        <p:txBody>
          <a:bodyPr/>
          <a:lstStyle/>
          <a:p>
            <a:fld id="{17F623CE-BF58-1847-8503-491458EADAC4}" type="slidenum">
              <a:rPr lang="en-US" smtClean="0"/>
              <a:pPr/>
              <a:t>19</a:t>
            </a:fld>
            <a:endParaRPr lang="en-US"/>
          </a:p>
        </p:txBody>
      </p:sp>
    </p:spTree>
    <p:extLst>
      <p:ext uri="{BB962C8B-B14F-4D97-AF65-F5344CB8AC3E}">
        <p14:creationId xmlns:p14="http://schemas.microsoft.com/office/powerpoint/2010/main" val="655110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F66B6-8733-981D-2A03-E8240F685F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DEAF7-AC42-BA21-FD68-52B5CF9735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3F17E-6673-8B25-3D45-D13111436D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9CF21C-95B1-7F70-4C42-7960F4041378}"/>
              </a:ext>
            </a:extLst>
          </p:cNvPr>
          <p:cNvSpPr>
            <a:spLocks noGrp="1"/>
          </p:cNvSpPr>
          <p:nvPr>
            <p:ph type="sldNum" sz="quarter" idx="5"/>
          </p:nvPr>
        </p:nvSpPr>
        <p:spPr/>
        <p:txBody>
          <a:bodyPr/>
          <a:lstStyle/>
          <a:p>
            <a:fld id="{17F623CE-BF58-1847-8503-491458EADAC4}" type="slidenum">
              <a:rPr lang="en-US" smtClean="0"/>
              <a:pPr/>
              <a:t>20</a:t>
            </a:fld>
            <a:endParaRPr lang="en-US"/>
          </a:p>
        </p:txBody>
      </p:sp>
    </p:spTree>
    <p:extLst>
      <p:ext uri="{BB962C8B-B14F-4D97-AF65-F5344CB8AC3E}">
        <p14:creationId xmlns:p14="http://schemas.microsoft.com/office/powerpoint/2010/main" val="2287909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F66B6-8733-981D-2A03-E8240F685F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DEAF7-AC42-BA21-FD68-52B5CF9735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3F17E-6673-8B25-3D45-D13111436D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9CF21C-95B1-7F70-4C42-7960F4041378}"/>
              </a:ext>
            </a:extLst>
          </p:cNvPr>
          <p:cNvSpPr>
            <a:spLocks noGrp="1"/>
          </p:cNvSpPr>
          <p:nvPr>
            <p:ph type="sldNum" sz="quarter" idx="5"/>
          </p:nvPr>
        </p:nvSpPr>
        <p:spPr/>
        <p:txBody>
          <a:bodyPr/>
          <a:lstStyle/>
          <a:p>
            <a:fld id="{17F623CE-BF58-1847-8503-491458EADAC4}" type="slidenum">
              <a:rPr lang="en-US" smtClean="0"/>
              <a:pPr/>
              <a:t>2</a:t>
            </a:fld>
            <a:endParaRPr lang="en-US"/>
          </a:p>
        </p:txBody>
      </p:sp>
    </p:spTree>
    <p:extLst>
      <p:ext uri="{BB962C8B-B14F-4D97-AF65-F5344CB8AC3E}">
        <p14:creationId xmlns:p14="http://schemas.microsoft.com/office/powerpoint/2010/main" val="2287909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p:cNvSpPr>
            <a:spLocks noGrp="1"/>
          </p:cNvSpPr>
          <p:nvPr>
            <p:ph type="sldNum" sz="quarter" idx="10"/>
          </p:nvPr>
        </p:nvSpPr>
        <p:spPr/>
        <p:txBody>
          <a:bodyPr/>
          <a:lstStyle/>
          <a:p>
            <a:fld id="{17F623CE-BF58-1847-8503-491458EADAC4}"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63F97-40DB-4D54-A325-F2269D815F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243BB6-5699-173F-89E3-931EA174D6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D226AB-7710-E5BD-3F92-9EFD9DB00910}"/>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A81F7ED0-88A1-9598-D2B0-AF85F025AF88}"/>
              </a:ext>
            </a:extLst>
          </p:cNvPr>
          <p:cNvSpPr>
            <a:spLocks noGrp="1"/>
          </p:cNvSpPr>
          <p:nvPr>
            <p:ph type="sldNum" sz="quarter" idx="10"/>
          </p:nvPr>
        </p:nvSpPr>
        <p:spPr/>
        <p:txBody>
          <a:bodyPr/>
          <a:lstStyle/>
          <a:p>
            <a:fld id="{17F623CE-BF58-1847-8503-491458EADAC4}" type="slidenum">
              <a:rPr lang="en-US" smtClean="0"/>
              <a:pPr/>
              <a:t>6</a:t>
            </a:fld>
            <a:endParaRPr lang="en-US"/>
          </a:p>
        </p:txBody>
      </p:sp>
    </p:spTree>
    <p:extLst>
      <p:ext uri="{BB962C8B-B14F-4D97-AF65-F5344CB8AC3E}">
        <p14:creationId xmlns:p14="http://schemas.microsoft.com/office/powerpoint/2010/main" val="510034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7C5F3-F626-4720-0387-82F9A1AED9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9377B-182D-5B5A-F1DE-DDC23110DA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96323A-D51D-401F-4C50-125C01867B89}"/>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2334B4C3-3A4C-D8DF-ADAA-17B006869C26}"/>
              </a:ext>
            </a:extLst>
          </p:cNvPr>
          <p:cNvSpPr>
            <a:spLocks noGrp="1"/>
          </p:cNvSpPr>
          <p:nvPr>
            <p:ph type="sldNum" sz="quarter" idx="10"/>
          </p:nvPr>
        </p:nvSpPr>
        <p:spPr/>
        <p:txBody>
          <a:bodyPr/>
          <a:lstStyle/>
          <a:p>
            <a:fld id="{17F623CE-BF58-1847-8503-491458EADAC4}" type="slidenum">
              <a:rPr lang="en-US" smtClean="0"/>
              <a:pPr/>
              <a:t>7</a:t>
            </a:fld>
            <a:endParaRPr lang="en-US"/>
          </a:p>
        </p:txBody>
      </p:sp>
    </p:spTree>
    <p:extLst>
      <p:ext uri="{BB962C8B-B14F-4D97-AF65-F5344CB8AC3E}">
        <p14:creationId xmlns:p14="http://schemas.microsoft.com/office/powerpoint/2010/main" val="2445186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8FB85-C29D-F712-F96F-95595A0810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82DDA-EC3A-0717-D0DE-3C970C4575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490566-5685-A338-6500-EDE33D9EC103}"/>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F9D7B174-90AE-0878-7DC7-8EF992884B21}"/>
              </a:ext>
            </a:extLst>
          </p:cNvPr>
          <p:cNvSpPr>
            <a:spLocks noGrp="1"/>
          </p:cNvSpPr>
          <p:nvPr>
            <p:ph type="sldNum" sz="quarter" idx="10"/>
          </p:nvPr>
        </p:nvSpPr>
        <p:spPr/>
        <p:txBody>
          <a:bodyPr/>
          <a:lstStyle/>
          <a:p>
            <a:fld id="{17F623CE-BF58-1847-8503-491458EADAC4}" type="slidenum">
              <a:rPr lang="en-US" smtClean="0"/>
              <a:pPr/>
              <a:t>8</a:t>
            </a:fld>
            <a:endParaRPr lang="en-US"/>
          </a:p>
        </p:txBody>
      </p:sp>
    </p:spTree>
    <p:extLst>
      <p:ext uri="{BB962C8B-B14F-4D97-AF65-F5344CB8AC3E}">
        <p14:creationId xmlns:p14="http://schemas.microsoft.com/office/powerpoint/2010/main" val="2264408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CA151-4301-96B3-1DBE-E510722B0A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F7FFA2-0AEE-B7F5-3FF1-4814FC2264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65F04-C9BD-7DAA-29AF-363117ED9C2D}"/>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006EFD47-59BD-2B43-51DF-3E2825920F50}"/>
              </a:ext>
            </a:extLst>
          </p:cNvPr>
          <p:cNvSpPr>
            <a:spLocks noGrp="1"/>
          </p:cNvSpPr>
          <p:nvPr>
            <p:ph type="sldNum" sz="quarter" idx="10"/>
          </p:nvPr>
        </p:nvSpPr>
        <p:spPr/>
        <p:txBody>
          <a:bodyPr/>
          <a:lstStyle/>
          <a:p>
            <a:fld id="{17F623CE-BF58-1847-8503-491458EADAC4}" type="slidenum">
              <a:rPr lang="en-US" smtClean="0"/>
              <a:pPr/>
              <a:t>9</a:t>
            </a:fld>
            <a:endParaRPr lang="en-US"/>
          </a:p>
        </p:txBody>
      </p:sp>
    </p:spTree>
    <p:extLst>
      <p:ext uri="{BB962C8B-B14F-4D97-AF65-F5344CB8AC3E}">
        <p14:creationId xmlns:p14="http://schemas.microsoft.com/office/powerpoint/2010/main" val="40390732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4A1C5-D0E6-FEFD-E153-B889D2E74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918E78-E259-5432-7F26-01577AA3BD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DA54F9-A6C1-EB46-67CE-4C4EC8C71BA9}"/>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E2809397-5E22-96EC-DBA8-3F4DC511CA77}"/>
              </a:ext>
            </a:extLst>
          </p:cNvPr>
          <p:cNvSpPr>
            <a:spLocks noGrp="1"/>
          </p:cNvSpPr>
          <p:nvPr>
            <p:ph type="sldNum" sz="quarter" idx="10"/>
          </p:nvPr>
        </p:nvSpPr>
        <p:spPr/>
        <p:txBody>
          <a:bodyPr/>
          <a:lstStyle/>
          <a:p>
            <a:fld id="{17F623CE-BF58-1847-8503-491458EADAC4}" type="slidenum">
              <a:rPr lang="en-US" smtClean="0"/>
              <a:pPr/>
              <a:t>10</a:t>
            </a:fld>
            <a:endParaRPr lang="en-US"/>
          </a:p>
        </p:txBody>
      </p:sp>
    </p:spTree>
    <p:extLst>
      <p:ext uri="{BB962C8B-B14F-4D97-AF65-F5344CB8AC3E}">
        <p14:creationId xmlns:p14="http://schemas.microsoft.com/office/powerpoint/2010/main" val="1239666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F3918-4E2C-F716-AD6E-5ED9A9387F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6DE27-B4B6-D015-5ADF-DEAB0FBC0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BD851D-44C4-34EE-FD9D-03C74583C2FA}"/>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63049F38-446F-DBFD-3305-E6F130349E9A}"/>
              </a:ext>
            </a:extLst>
          </p:cNvPr>
          <p:cNvSpPr>
            <a:spLocks noGrp="1"/>
          </p:cNvSpPr>
          <p:nvPr>
            <p:ph type="sldNum" sz="quarter" idx="10"/>
          </p:nvPr>
        </p:nvSpPr>
        <p:spPr/>
        <p:txBody>
          <a:bodyPr/>
          <a:lstStyle/>
          <a:p>
            <a:fld id="{17F623CE-BF58-1847-8503-491458EADAC4}" type="slidenum">
              <a:rPr lang="en-US" smtClean="0"/>
              <a:pPr/>
              <a:t>11</a:t>
            </a:fld>
            <a:endParaRPr lang="en-US"/>
          </a:p>
        </p:txBody>
      </p:sp>
    </p:spTree>
    <p:extLst>
      <p:ext uri="{BB962C8B-B14F-4D97-AF65-F5344CB8AC3E}">
        <p14:creationId xmlns:p14="http://schemas.microsoft.com/office/powerpoint/2010/main" val="817136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7923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1376721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3006789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2449312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810ECF9-B3D8-094C-B6AA-D88FCA1B5FF2}"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3999497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810ECF9-B3D8-094C-B6AA-D88FCA1B5FF2}"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1189592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810ECF9-B3D8-094C-B6AA-D88FCA1B5FF2}" type="datetimeFigureOut">
              <a:rPr lang="en-US" smtClean="0"/>
              <a:pPr/>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1099049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810ECF9-B3D8-094C-B6AA-D88FCA1B5FF2}" type="datetimeFigureOut">
              <a:rPr lang="en-US" smtClean="0"/>
              <a:pPr/>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2109692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10ECF9-B3D8-094C-B6AA-D88FCA1B5FF2}" type="datetimeFigureOut">
              <a:rPr lang="en-US" smtClean="0"/>
              <a:pPr/>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3345826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810ECF9-B3D8-094C-B6AA-D88FCA1B5FF2}"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759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810ECF9-B3D8-094C-B6AA-D88FCA1B5FF2}"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2725743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10ECF9-B3D8-094C-B6AA-D88FCA1B5FF2}" type="datetimeFigureOut">
              <a:rPr lang="en-US" smtClean="0"/>
              <a:pPr/>
              <a:t>7/24/2026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DB010D-96B2-3949-9F94-6B24DD7A27EE}" type="slidenum">
              <a:rPr lang="en-US" smtClean="0"/>
              <a:pPr/>
              <a:t>‹#›</a:t>
            </a:fld>
            <a:endParaRPr lang="en-US"/>
          </a:p>
        </p:txBody>
      </p:sp>
    </p:spTree>
    <p:extLst>
      <p:ext uri="{BB962C8B-B14F-4D97-AF65-F5344CB8AC3E}">
        <p14:creationId xmlns:p14="http://schemas.microsoft.com/office/powerpoint/2010/main" val="418057378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3AF6-7AB8-3DFB-2479-7AFE99E276C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E3990DD-A9B1-346C-1FB9-2BEB7EAC74A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829231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190AE-0AB6-EB59-BBE3-810A6860C5F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8CB7B3D-FDEB-9F1F-FE60-BEC41BE5508F}"/>
              </a:ext>
            </a:extLst>
          </p:cNvPr>
          <p:cNvSpPr txBox="1"/>
          <p:nvPr/>
        </p:nvSpPr>
        <p:spPr>
          <a:xfrm>
            <a:off x="445770" y="702000"/>
            <a:ext cx="11441430" cy="3170099"/>
          </a:xfrm>
          <a:prstGeom prst="rect">
            <a:avLst/>
          </a:prstGeom>
          <a:noFill/>
        </p:spPr>
        <p:txBody>
          <a:bodyPr wrap="square" rtlCol="0">
            <a:spAutoFit/>
          </a:bodyPr>
          <a:lstStyle/>
          <a:p>
            <a:r>
              <a:rPr lang="en-GB" sz="4000" baseline="30000" dirty="0">
                <a:latin typeface="Gill Sans MT" panose="020B0502020104020203" pitchFamily="34" charset="0"/>
              </a:rPr>
              <a:t>11 </a:t>
            </a:r>
            <a:r>
              <a:rPr lang="en-GB" sz="4000" dirty="0">
                <a:latin typeface="Gill Sans MT" panose="020B0502020104020203" pitchFamily="34" charset="0"/>
              </a:rPr>
              <a:t>But one day, when he went into the house to do his work and none of the men of the house was there in the house, </a:t>
            </a:r>
            <a:r>
              <a:rPr lang="en-GB" sz="4000" baseline="30000" dirty="0">
                <a:latin typeface="Gill Sans MT" panose="020B0502020104020203" pitchFamily="34" charset="0"/>
              </a:rPr>
              <a:t>12 </a:t>
            </a:r>
            <a:r>
              <a:rPr lang="en-GB" sz="4000" dirty="0">
                <a:latin typeface="Gill Sans MT" panose="020B0502020104020203" pitchFamily="34" charset="0"/>
              </a:rPr>
              <a:t>she caught him by his garment, saying, “Lie with me.” But he left his garment in her hand and fled and got out of the house.</a:t>
            </a:r>
          </a:p>
        </p:txBody>
      </p:sp>
      <p:sp>
        <p:nvSpPr>
          <p:cNvPr id="3" name="TextBox 2">
            <a:extLst>
              <a:ext uri="{FF2B5EF4-FFF2-40B4-BE49-F238E27FC236}">
                <a16:creationId xmlns:a16="http://schemas.microsoft.com/office/drawing/2014/main" id="{EDFD3D06-EF13-5AC8-D315-0712B2866048}"/>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(ESVUK)</a:t>
            </a:r>
          </a:p>
        </p:txBody>
      </p:sp>
    </p:spTree>
    <p:extLst>
      <p:ext uri="{BB962C8B-B14F-4D97-AF65-F5344CB8AC3E}">
        <p14:creationId xmlns:p14="http://schemas.microsoft.com/office/powerpoint/2010/main" val="1145737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63E67-07AE-77D0-8AD7-C8966F92235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2ECAEC8-E374-EE36-E448-2726499EEA05}"/>
              </a:ext>
            </a:extLst>
          </p:cNvPr>
          <p:cNvSpPr txBox="1"/>
          <p:nvPr/>
        </p:nvSpPr>
        <p:spPr>
          <a:xfrm>
            <a:off x="445770" y="702000"/>
            <a:ext cx="11441430" cy="5016758"/>
          </a:xfrm>
          <a:prstGeom prst="rect">
            <a:avLst/>
          </a:prstGeom>
          <a:noFill/>
        </p:spPr>
        <p:txBody>
          <a:bodyPr wrap="square" rtlCol="0">
            <a:spAutoFit/>
          </a:bodyPr>
          <a:lstStyle/>
          <a:p>
            <a:r>
              <a:rPr lang="en-GB" sz="4000" baseline="30000" dirty="0">
                <a:latin typeface="Gill Sans MT" panose="020B0502020104020203" pitchFamily="34" charset="0"/>
              </a:rPr>
              <a:t>13 </a:t>
            </a:r>
            <a:r>
              <a:rPr lang="en-GB" sz="4000" dirty="0">
                <a:latin typeface="Gill Sans MT" panose="020B0502020104020203" pitchFamily="34" charset="0"/>
              </a:rPr>
              <a:t>And as soon as she saw that he had left his garment in her hand and had fled out of the house, </a:t>
            </a:r>
            <a:r>
              <a:rPr lang="en-GB" sz="4000" baseline="30000" dirty="0">
                <a:latin typeface="Gill Sans MT" panose="020B0502020104020203" pitchFamily="34" charset="0"/>
              </a:rPr>
              <a:t>14 </a:t>
            </a:r>
            <a:r>
              <a:rPr lang="en-GB" sz="4000" dirty="0">
                <a:latin typeface="Gill Sans MT" panose="020B0502020104020203" pitchFamily="34" charset="0"/>
              </a:rPr>
              <a:t>she called to the men of her household and said to them, “See, he has brought among us a Hebrew to laugh at us. He came in to me to lie with me, and I cried out with a loud voice. </a:t>
            </a:r>
            <a:r>
              <a:rPr lang="en-GB" sz="4000" baseline="30000" dirty="0">
                <a:latin typeface="Gill Sans MT" panose="020B0502020104020203" pitchFamily="34" charset="0"/>
              </a:rPr>
              <a:t>15 </a:t>
            </a:r>
            <a:r>
              <a:rPr lang="en-GB" sz="4000" dirty="0">
                <a:latin typeface="Gill Sans MT" panose="020B0502020104020203" pitchFamily="34" charset="0"/>
              </a:rPr>
              <a:t>And as soon as he heard that I lifted up my voice and cried out, he left his garment beside me and fled and got out of the house.”</a:t>
            </a:r>
          </a:p>
        </p:txBody>
      </p:sp>
      <p:sp>
        <p:nvSpPr>
          <p:cNvPr id="3" name="TextBox 2">
            <a:extLst>
              <a:ext uri="{FF2B5EF4-FFF2-40B4-BE49-F238E27FC236}">
                <a16:creationId xmlns:a16="http://schemas.microsoft.com/office/drawing/2014/main" id="{A42AB328-3ED4-512B-C408-C8739ABA4BE5}"/>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(ESVUK)</a:t>
            </a:r>
          </a:p>
        </p:txBody>
      </p:sp>
    </p:spTree>
    <p:extLst>
      <p:ext uri="{BB962C8B-B14F-4D97-AF65-F5344CB8AC3E}">
        <p14:creationId xmlns:p14="http://schemas.microsoft.com/office/powerpoint/2010/main" val="126552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D6863-3E41-290B-7718-1AA4190587E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31F8094-E586-B430-E1F0-DA06DCC3F324}"/>
              </a:ext>
            </a:extLst>
          </p:cNvPr>
          <p:cNvSpPr txBox="1"/>
          <p:nvPr/>
        </p:nvSpPr>
        <p:spPr>
          <a:xfrm>
            <a:off x="445770" y="702000"/>
            <a:ext cx="11441430" cy="3785652"/>
          </a:xfrm>
          <a:prstGeom prst="rect">
            <a:avLst/>
          </a:prstGeom>
          <a:noFill/>
        </p:spPr>
        <p:txBody>
          <a:bodyPr wrap="square" rtlCol="0">
            <a:spAutoFit/>
          </a:bodyPr>
          <a:lstStyle/>
          <a:p>
            <a:r>
              <a:rPr lang="en-GB" sz="4000" baseline="30000" dirty="0">
                <a:latin typeface="Gill Sans MT" panose="020B0502020104020203" pitchFamily="34" charset="0"/>
              </a:rPr>
              <a:t>16 </a:t>
            </a:r>
            <a:r>
              <a:rPr lang="en-GB" sz="4000" dirty="0">
                <a:latin typeface="Gill Sans MT" panose="020B0502020104020203" pitchFamily="34" charset="0"/>
              </a:rPr>
              <a:t>Then she laid up his garment by her until his master came home, </a:t>
            </a:r>
            <a:r>
              <a:rPr lang="en-GB" sz="4000" baseline="30000" dirty="0">
                <a:latin typeface="Gill Sans MT" panose="020B0502020104020203" pitchFamily="34" charset="0"/>
              </a:rPr>
              <a:t>17 </a:t>
            </a:r>
            <a:r>
              <a:rPr lang="en-GB" sz="4000" dirty="0">
                <a:latin typeface="Gill Sans MT" panose="020B0502020104020203" pitchFamily="34" charset="0"/>
              </a:rPr>
              <a:t>and she told him the same story, saying, “The Hebrew servant, whom you have brought among us, came in to me to laugh at me. </a:t>
            </a:r>
            <a:r>
              <a:rPr lang="en-GB" sz="4000" baseline="30000" dirty="0">
                <a:latin typeface="Gill Sans MT" panose="020B0502020104020203" pitchFamily="34" charset="0"/>
              </a:rPr>
              <a:t>18 </a:t>
            </a:r>
            <a:r>
              <a:rPr lang="en-GB" sz="4000" dirty="0">
                <a:latin typeface="Gill Sans MT" panose="020B0502020104020203" pitchFamily="34" charset="0"/>
              </a:rPr>
              <a:t>But as soon as I lifted up my voice and cried, he left his garment beside me and fled out of the house.”</a:t>
            </a:r>
          </a:p>
        </p:txBody>
      </p:sp>
      <p:sp>
        <p:nvSpPr>
          <p:cNvPr id="3" name="TextBox 2">
            <a:extLst>
              <a:ext uri="{FF2B5EF4-FFF2-40B4-BE49-F238E27FC236}">
                <a16:creationId xmlns:a16="http://schemas.microsoft.com/office/drawing/2014/main" id="{4CE7C9F6-547E-0487-B347-A050BD4CCE08}"/>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(ESVUK)</a:t>
            </a:r>
          </a:p>
        </p:txBody>
      </p:sp>
    </p:spTree>
    <p:extLst>
      <p:ext uri="{BB962C8B-B14F-4D97-AF65-F5344CB8AC3E}">
        <p14:creationId xmlns:p14="http://schemas.microsoft.com/office/powerpoint/2010/main" val="2373995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3A1F5-F7C9-EC6C-5361-33C56EEE351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F57739B-01CB-45F8-FDFB-6BD0291C9A15}"/>
              </a:ext>
            </a:extLst>
          </p:cNvPr>
          <p:cNvSpPr txBox="1"/>
          <p:nvPr/>
        </p:nvSpPr>
        <p:spPr>
          <a:xfrm>
            <a:off x="445770" y="702000"/>
            <a:ext cx="11441430" cy="3785652"/>
          </a:xfrm>
          <a:prstGeom prst="rect">
            <a:avLst/>
          </a:prstGeom>
          <a:noFill/>
        </p:spPr>
        <p:txBody>
          <a:bodyPr wrap="square" rtlCol="0">
            <a:spAutoFit/>
          </a:bodyPr>
          <a:lstStyle/>
          <a:p>
            <a:r>
              <a:rPr lang="en-GB" sz="4000" baseline="30000" dirty="0">
                <a:latin typeface="Gill Sans MT" panose="020B0502020104020203" pitchFamily="34" charset="0"/>
              </a:rPr>
              <a:t>19 </a:t>
            </a:r>
            <a:r>
              <a:rPr lang="en-GB" sz="4000" dirty="0">
                <a:latin typeface="Gill Sans MT" panose="020B0502020104020203" pitchFamily="34" charset="0"/>
              </a:rPr>
              <a:t>As soon as his master heard the words that his wife spoke to him, “This is the way your servant treated me”, his anger was kindled. </a:t>
            </a:r>
            <a:r>
              <a:rPr lang="en-GB" sz="4000" baseline="30000" dirty="0">
                <a:latin typeface="Gill Sans MT" panose="020B0502020104020203" pitchFamily="34" charset="0"/>
              </a:rPr>
              <a:t>20 </a:t>
            </a:r>
            <a:r>
              <a:rPr lang="en-GB" sz="4000" dirty="0">
                <a:latin typeface="Gill Sans MT" panose="020B0502020104020203" pitchFamily="34" charset="0"/>
              </a:rPr>
              <a:t>And Joseph's master took him and put him into the prison, the place where the king's prisoners were confined, and he was there in prison. </a:t>
            </a:r>
          </a:p>
        </p:txBody>
      </p:sp>
      <p:sp>
        <p:nvSpPr>
          <p:cNvPr id="3" name="TextBox 2">
            <a:extLst>
              <a:ext uri="{FF2B5EF4-FFF2-40B4-BE49-F238E27FC236}">
                <a16:creationId xmlns:a16="http://schemas.microsoft.com/office/drawing/2014/main" id="{356466FF-7116-8EAD-225C-DDBCA39195D7}"/>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(ESVUK)</a:t>
            </a:r>
          </a:p>
        </p:txBody>
      </p:sp>
    </p:spTree>
    <p:extLst>
      <p:ext uri="{BB962C8B-B14F-4D97-AF65-F5344CB8AC3E}">
        <p14:creationId xmlns:p14="http://schemas.microsoft.com/office/powerpoint/2010/main" val="2636372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67398-384B-8853-B0D5-DFFD29087E8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7333723-1DF8-339F-69CB-73A6202A0AF6}"/>
              </a:ext>
            </a:extLst>
          </p:cNvPr>
          <p:cNvSpPr txBox="1"/>
          <p:nvPr/>
        </p:nvSpPr>
        <p:spPr>
          <a:xfrm>
            <a:off x="445770" y="702000"/>
            <a:ext cx="11441430" cy="5632311"/>
          </a:xfrm>
          <a:prstGeom prst="rect">
            <a:avLst/>
          </a:prstGeom>
          <a:noFill/>
        </p:spPr>
        <p:txBody>
          <a:bodyPr wrap="square" rtlCol="0">
            <a:spAutoFit/>
          </a:bodyPr>
          <a:lstStyle/>
          <a:p>
            <a:r>
              <a:rPr lang="en-GB" sz="4000" baseline="30000" dirty="0">
                <a:latin typeface="Gill Sans MT" panose="020B0502020104020203" pitchFamily="34" charset="0"/>
              </a:rPr>
              <a:t>21 </a:t>
            </a:r>
            <a:r>
              <a:rPr lang="en-GB" sz="4000" dirty="0">
                <a:latin typeface="Gill Sans MT" panose="020B0502020104020203" pitchFamily="34" charset="0"/>
              </a:rPr>
              <a:t>But the </a:t>
            </a:r>
            <a:r>
              <a:rPr lang="en-GB" sz="4000" cap="small" dirty="0">
                <a:latin typeface="Gill Sans MT" panose="020B0502020104020203" pitchFamily="34" charset="0"/>
              </a:rPr>
              <a:t>Lord</a:t>
            </a:r>
            <a:r>
              <a:rPr lang="en-GB" sz="4000" dirty="0">
                <a:latin typeface="Gill Sans MT" panose="020B0502020104020203" pitchFamily="34" charset="0"/>
              </a:rPr>
              <a:t> was with Joseph and showed him steadfast love and gave him favour in the sight of the keeper of the prison. </a:t>
            </a:r>
            <a:r>
              <a:rPr lang="en-GB" sz="4000" baseline="30000" dirty="0">
                <a:latin typeface="Gill Sans MT" panose="020B0502020104020203" pitchFamily="34" charset="0"/>
              </a:rPr>
              <a:t>22 </a:t>
            </a:r>
            <a:r>
              <a:rPr lang="en-GB" sz="4000" dirty="0">
                <a:latin typeface="Gill Sans MT" panose="020B0502020104020203" pitchFamily="34" charset="0"/>
              </a:rPr>
              <a:t>And the keeper of the prison put Joseph in charge of all the prisoners who were in the prison. Whatever was done there, he was the one who did it. </a:t>
            </a:r>
            <a:r>
              <a:rPr lang="en-GB" sz="4000" baseline="30000" dirty="0">
                <a:latin typeface="Gill Sans MT" panose="020B0502020104020203" pitchFamily="34" charset="0"/>
              </a:rPr>
              <a:t>23 </a:t>
            </a:r>
            <a:r>
              <a:rPr lang="en-GB" sz="4000" dirty="0">
                <a:latin typeface="Gill Sans MT" panose="020B0502020104020203" pitchFamily="34" charset="0"/>
              </a:rPr>
              <a:t>The keeper of the prison paid no attention to anything that was in Joseph's charge, because the </a:t>
            </a:r>
            <a:r>
              <a:rPr lang="en-GB" sz="4000" cap="small" dirty="0">
                <a:latin typeface="Gill Sans MT" panose="020B0502020104020203" pitchFamily="34" charset="0"/>
              </a:rPr>
              <a:t>Lord</a:t>
            </a:r>
            <a:r>
              <a:rPr lang="en-GB" sz="4000" dirty="0">
                <a:latin typeface="Gill Sans MT" panose="020B0502020104020203" pitchFamily="34" charset="0"/>
              </a:rPr>
              <a:t> was with him. And whatever he did, the </a:t>
            </a:r>
            <a:r>
              <a:rPr lang="en-GB" sz="4000" cap="small" dirty="0">
                <a:latin typeface="Gill Sans MT" panose="020B0502020104020203" pitchFamily="34" charset="0"/>
              </a:rPr>
              <a:t>Lord</a:t>
            </a:r>
            <a:r>
              <a:rPr lang="en-GB" sz="4000" dirty="0">
                <a:latin typeface="Gill Sans MT" panose="020B0502020104020203" pitchFamily="34" charset="0"/>
              </a:rPr>
              <a:t> made it succeed.</a:t>
            </a:r>
          </a:p>
        </p:txBody>
      </p:sp>
      <p:sp>
        <p:nvSpPr>
          <p:cNvPr id="3" name="TextBox 2">
            <a:extLst>
              <a:ext uri="{FF2B5EF4-FFF2-40B4-BE49-F238E27FC236}">
                <a16:creationId xmlns:a16="http://schemas.microsoft.com/office/drawing/2014/main" id="{B78D0569-4B0E-278C-B33E-9A132ECEFEF4}"/>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(ESVUK)</a:t>
            </a:r>
          </a:p>
        </p:txBody>
      </p:sp>
    </p:spTree>
    <p:extLst>
      <p:ext uri="{BB962C8B-B14F-4D97-AF65-F5344CB8AC3E}">
        <p14:creationId xmlns:p14="http://schemas.microsoft.com/office/powerpoint/2010/main" val="3747437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58021-7414-A6E7-4E08-19362FE0493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94CFE544-22C0-E3BD-03DF-EF9BBD711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3829BA9-A48E-5087-BE8F-2027AB63BB3C}"/>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436305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3DEF1-EDFB-7EDA-44AA-58061A3445A5}"/>
            </a:ext>
          </a:extLst>
        </p:cNvPr>
        <p:cNvGrpSpPr/>
        <p:nvPr/>
      </p:nvGrpSpPr>
      <p:grpSpPr>
        <a:xfrm>
          <a:off x="0" y="0"/>
          <a:ext cx="0" cy="0"/>
          <a:chOff x="0" y="0"/>
          <a:chExt cx="0" cy="0"/>
        </a:xfrm>
      </p:grpSpPr>
      <p:sp>
        <p:nvSpPr>
          <p:cNvPr id="2" name="Triangle 1">
            <a:extLst>
              <a:ext uri="{FF2B5EF4-FFF2-40B4-BE49-F238E27FC236}">
                <a16:creationId xmlns:a16="http://schemas.microsoft.com/office/drawing/2014/main" id="{11F9579D-980F-513A-6D6A-7EFC14C95D8F}"/>
              </a:ext>
            </a:extLst>
          </p:cNvPr>
          <p:cNvSpPr/>
          <p:nvPr/>
        </p:nvSpPr>
        <p:spPr>
          <a:xfrm>
            <a:off x="3236686" y="1629226"/>
            <a:ext cx="5718628" cy="4615543"/>
          </a:xfrm>
          <a:prstGeom prst="triangl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778C6F5-6ABB-292D-6E04-A04A3D66156C}"/>
              </a:ext>
            </a:extLst>
          </p:cNvPr>
          <p:cNvSpPr txBox="1"/>
          <p:nvPr/>
        </p:nvSpPr>
        <p:spPr>
          <a:xfrm>
            <a:off x="4876800" y="216262"/>
            <a:ext cx="2438400" cy="1200329"/>
          </a:xfrm>
          <a:prstGeom prst="rect">
            <a:avLst/>
          </a:prstGeom>
          <a:noFill/>
        </p:spPr>
        <p:txBody>
          <a:bodyPr wrap="square" rtlCol="0">
            <a:spAutoFit/>
          </a:bodyPr>
          <a:lstStyle/>
          <a:p>
            <a:pPr algn="ctr"/>
            <a:r>
              <a:rPr lang="en-US" sz="2400" dirty="0"/>
              <a:t>God is always PRESENT with us</a:t>
            </a:r>
          </a:p>
        </p:txBody>
      </p:sp>
    </p:spTree>
    <p:extLst>
      <p:ext uri="{BB962C8B-B14F-4D97-AF65-F5344CB8AC3E}">
        <p14:creationId xmlns:p14="http://schemas.microsoft.com/office/powerpoint/2010/main" val="2896323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DD18C-636D-7D6F-4412-B54C5CDE336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F800F8F-17AC-64A4-C9FF-11920D1431CC}"/>
              </a:ext>
            </a:extLst>
          </p:cNvPr>
          <p:cNvSpPr txBox="1"/>
          <p:nvPr/>
        </p:nvSpPr>
        <p:spPr>
          <a:xfrm>
            <a:off x="445770" y="702000"/>
            <a:ext cx="11441430" cy="5016758"/>
          </a:xfrm>
          <a:prstGeom prst="rect">
            <a:avLst/>
          </a:prstGeom>
          <a:noFill/>
        </p:spPr>
        <p:txBody>
          <a:bodyPr wrap="square" rtlCol="0">
            <a:spAutoFit/>
          </a:bodyPr>
          <a:lstStyle/>
          <a:p>
            <a:r>
              <a:rPr lang="en-GB" sz="4000" baseline="30000" dirty="0">
                <a:latin typeface="Gill Sans MT" panose="020B0502020104020203" pitchFamily="34" charset="0"/>
              </a:rPr>
              <a:t>7 </a:t>
            </a:r>
            <a:r>
              <a:rPr lang="en-GB" sz="4000" dirty="0">
                <a:latin typeface="Gill Sans MT" panose="020B0502020104020203" pitchFamily="34" charset="0"/>
              </a:rPr>
              <a:t>Where shall I go from your Spirit?</a:t>
            </a:r>
            <a:br>
              <a:rPr lang="en-GB" sz="4000" dirty="0">
                <a:latin typeface="Gill Sans MT" panose="020B0502020104020203" pitchFamily="34" charset="0"/>
              </a:rPr>
            </a:br>
            <a:r>
              <a:rPr lang="en-GB" sz="4000" dirty="0">
                <a:latin typeface="Gill Sans MT" panose="020B0502020104020203" pitchFamily="34" charset="0"/>
              </a:rPr>
              <a:t>    Or where shall I flee from your presence?</a:t>
            </a:r>
            <a:br>
              <a:rPr lang="en-GB" sz="4000" dirty="0">
                <a:latin typeface="Gill Sans MT" panose="020B0502020104020203" pitchFamily="34" charset="0"/>
              </a:rPr>
            </a:br>
            <a:r>
              <a:rPr lang="en-GB" sz="4000" baseline="30000" dirty="0">
                <a:latin typeface="Gill Sans MT" panose="020B0502020104020203" pitchFamily="34" charset="0"/>
              </a:rPr>
              <a:t>8 </a:t>
            </a:r>
            <a:r>
              <a:rPr lang="en-GB" sz="4000" dirty="0">
                <a:latin typeface="Gill Sans MT" panose="020B0502020104020203" pitchFamily="34" charset="0"/>
              </a:rPr>
              <a:t>If I ascend to heaven, you are there!</a:t>
            </a:r>
            <a:br>
              <a:rPr lang="en-GB" sz="4000" dirty="0">
                <a:latin typeface="Gill Sans MT" panose="020B0502020104020203" pitchFamily="34" charset="0"/>
              </a:rPr>
            </a:br>
            <a:r>
              <a:rPr lang="en-GB" sz="4000" dirty="0">
                <a:latin typeface="Gill Sans MT" panose="020B0502020104020203" pitchFamily="34" charset="0"/>
              </a:rPr>
              <a:t>    If I make my bed in </a:t>
            </a:r>
            <a:r>
              <a:rPr lang="en-GB" sz="4000" dirty="0" err="1">
                <a:latin typeface="Gill Sans MT" panose="020B0502020104020203" pitchFamily="34" charset="0"/>
              </a:rPr>
              <a:t>Sheol</a:t>
            </a:r>
            <a:r>
              <a:rPr lang="en-GB" sz="4000" dirty="0">
                <a:latin typeface="Gill Sans MT" panose="020B0502020104020203" pitchFamily="34" charset="0"/>
              </a:rPr>
              <a:t>, you are there!</a:t>
            </a:r>
            <a:br>
              <a:rPr lang="en-GB" sz="4000" dirty="0">
                <a:latin typeface="Gill Sans MT" panose="020B0502020104020203" pitchFamily="34" charset="0"/>
              </a:rPr>
            </a:br>
            <a:r>
              <a:rPr lang="en-GB" sz="4000" baseline="30000" dirty="0">
                <a:latin typeface="Gill Sans MT" panose="020B0502020104020203" pitchFamily="34" charset="0"/>
              </a:rPr>
              <a:t>9 </a:t>
            </a:r>
            <a:r>
              <a:rPr lang="en-GB" sz="4000" dirty="0">
                <a:latin typeface="Gill Sans MT" panose="020B0502020104020203" pitchFamily="34" charset="0"/>
              </a:rPr>
              <a:t>If I take the wings of the morning</a:t>
            </a:r>
            <a:br>
              <a:rPr lang="en-GB" sz="4000" dirty="0">
                <a:latin typeface="Gill Sans MT" panose="020B0502020104020203" pitchFamily="34" charset="0"/>
              </a:rPr>
            </a:br>
            <a:r>
              <a:rPr lang="en-GB" sz="4000" dirty="0">
                <a:latin typeface="Gill Sans MT" panose="020B0502020104020203" pitchFamily="34" charset="0"/>
              </a:rPr>
              <a:t>    and dwell in the uttermost parts of the sea,</a:t>
            </a:r>
            <a:br>
              <a:rPr lang="en-GB" sz="4000" dirty="0">
                <a:latin typeface="Gill Sans MT" panose="020B0502020104020203" pitchFamily="34" charset="0"/>
              </a:rPr>
            </a:br>
            <a:r>
              <a:rPr lang="en-GB" sz="4000" baseline="30000" dirty="0">
                <a:latin typeface="Gill Sans MT" panose="020B0502020104020203" pitchFamily="34" charset="0"/>
              </a:rPr>
              <a:t>10 </a:t>
            </a:r>
            <a:r>
              <a:rPr lang="en-GB" sz="4000" dirty="0">
                <a:latin typeface="Gill Sans MT" panose="020B0502020104020203" pitchFamily="34" charset="0"/>
              </a:rPr>
              <a:t>even there your hand shall lead me,</a:t>
            </a:r>
            <a:br>
              <a:rPr lang="en-GB" sz="4000" dirty="0">
                <a:latin typeface="Gill Sans MT" panose="020B0502020104020203" pitchFamily="34" charset="0"/>
              </a:rPr>
            </a:br>
            <a:r>
              <a:rPr lang="en-GB" sz="4000" dirty="0">
                <a:latin typeface="Gill Sans MT" panose="020B0502020104020203" pitchFamily="34" charset="0"/>
              </a:rPr>
              <a:t>    and your right hand shall hold me.</a:t>
            </a:r>
          </a:p>
        </p:txBody>
      </p:sp>
      <p:sp>
        <p:nvSpPr>
          <p:cNvPr id="3" name="TextBox 2">
            <a:extLst>
              <a:ext uri="{FF2B5EF4-FFF2-40B4-BE49-F238E27FC236}">
                <a16:creationId xmlns:a16="http://schemas.microsoft.com/office/drawing/2014/main" id="{1008246E-8A51-6AE6-26C6-CCCF71986CD3}"/>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Psalm 139: 7-10 (ESVUK)</a:t>
            </a:r>
          </a:p>
        </p:txBody>
      </p:sp>
    </p:spTree>
    <p:extLst>
      <p:ext uri="{BB962C8B-B14F-4D97-AF65-F5344CB8AC3E}">
        <p14:creationId xmlns:p14="http://schemas.microsoft.com/office/powerpoint/2010/main" val="1852251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1F14E-CE5A-89C7-7E35-27AE590E8CB3}"/>
            </a:ext>
          </a:extLst>
        </p:cNvPr>
        <p:cNvGrpSpPr/>
        <p:nvPr/>
      </p:nvGrpSpPr>
      <p:grpSpPr>
        <a:xfrm>
          <a:off x="0" y="0"/>
          <a:ext cx="0" cy="0"/>
          <a:chOff x="0" y="0"/>
          <a:chExt cx="0" cy="0"/>
        </a:xfrm>
      </p:grpSpPr>
      <p:sp>
        <p:nvSpPr>
          <p:cNvPr id="2" name="Triangle 1">
            <a:extLst>
              <a:ext uri="{FF2B5EF4-FFF2-40B4-BE49-F238E27FC236}">
                <a16:creationId xmlns:a16="http://schemas.microsoft.com/office/drawing/2014/main" id="{F276AE5E-C309-A967-2050-C8BA6B4571E0}"/>
              </a:ext>
            </a:extLst>
          </p:cNvPr>
          <p:cNvSpPr/>
          <p:nvPr/>
        </p:nvSpPr>
        <p:spPr>
          <a:xfrm>
            <a:off x="3236686" y="1629226"/>
            <a:ext cx="5718628" cy="4615543"/>
          </a:xfrm>
          <a:prstGeom prst="triangl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7C4FAB8-C293-C12F-2D54-C9182771885B}"/>
              </a:ext>
            </a:extLst>
          </p:cNvPr>
          <p:cNvSpPr txBox="1"/>
          <p:nvPr/>
        </p:nvSpPr>
        <p:spPr>
          <a:xfrm>
            <a:off x="4876800" y="216262"/>
            <a:ext cx="2438400" cy="1200329"/>
          </a:xfrm>
          <a:prstGeom prst="rect">
            <a:avLst/>
          </a:prstGeom>
          <a:noFill/>
        </p:spPr>
        <p:txBody>
          <a:bodyPr wrap="square" rtlCol="0">
            <a:spAutoFit/>
          </a:bodyPr>
          <a:lstStyle/>
          <a:p>
            <a:pPr algn="ctr"/>
            <a:r>
              <a:rPr lang="en-US" sz="2400" dirty="0"/>
              <a:t>God is always PRESENT with us</a:t>
            </a:r>
          </a:p>
        </p:txBody>
      </p:sp>
      <p:sp>
        <p:nvSpPr>
          <p:cNvPr id="4" name="TextBox 3">
            <a:extLst>
              <a:ext uri="{FF2B5EF4-FFF2-40B4-BE49-F238E27FC236}">
                <a16:creationId xmlns:a16="http://schemas.microsoft.com/office/drawing/2014/main" id="{BC8274F3-DFA4-C420-8D6F-B945625BFD6D}"/>
              </a:ext>
            </a:extLst>
          </p:cNvPr>
          <p:cNvSpPr txBox="1"/>
          <p:nvPr/>
        </p:nvSpPr>
        <p:spPr>
          <a:xfrm>
            <a:off x="798286" y="5397861"/>
            <a:ext cx="2438400" cy="1200329"/>
          </a:xfrm>
          <a:prstGeom prst="rect">
            <a:avLst/>
          </a:prstGeom>
          <a:noFill/>
        </p:spPr>
        <p:txBody>
          <a:bodyPr wrap="square" rtlCol="0">
            <a:spAutoFit/>
          </a:bodyPr>
          <a:lstStyle/>
          <a:p>
            <a:pPr algn="ctr"/>
            <a:r>
              <a:rPr lang="en-US" sz="2400" dirty="0"/>
              <a:t>God is PREPARING our character</a:t>
            </a:r>
          </a:p>
        </p:txBody>
      </p:sp>
      <p:sp>
        <p:nvSpPr>
          <p:cNvPr id="6" name="TextBox 5">
            <a:extLst>
              <a:ext uri="{FF2B5EF4-FFF2-40B4-BE49-F238E27FC236}">
                <a16:creationId xmlns:a16="http://schemas.microsoft.com/office/drawing/2014/main" id="{AB894314-2EF5-37A4-9B93-4661DC656608}"/>
              </a:ext>
            </a:extLst>
          </p:cNvPr>
          <p:cNvSpPr txBox="1"/>
          <p:nvPr/>
        </p:nvSpPr>
        <p:spPr>
          <a:xfrm>
            <a:off x="8955314" y="5397860"/>
            <a:ext cx="2438400" cy="1200329"/>
          </a:xfrm>
          <a:prstGeom prst="rect">
            <a:avLst/>
          </a:prstGeom>
          <a:noFill/>
        </p:spPr>
        <p:txBody>
          <a:bodyPr wrap="square" rtlCol="0">
            <a:spAutoFit/>
          </a:bodyPr>
          <a:lstStyle/>
          <a:p>
            <a:pPr algn="ctr"/>
            <a:r>
              <a:rPr lang="en-US" sz="2400" dirty="0"/>
              <a:t>God has PURPOSE in every season</a:t>
            </a:r>
          </a:p>
        </p:txBody>
      </p:sp>
    </p:spTree>
    <p:extLst>
      <p:ext uri="{BB962C8B-B14F-4D97-AF65-F5344CB8AC3E}">
        <p14:creationId xmlns:p14="http://schemas.microsoft.com/office/powerpoint/2010/main" val="123589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31787-3A4D-2127-42C6-C409F683C23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EF1384F-4307-5774-5949-922BD34907DB}"/>
              </a:ext>
            </a:extLst>
          </p:cNvPr>
          <p:cNvSpPr txBox="1"/>
          <p:nvPr/>
        </p:nvSpPr>
        <p:spPr>
          <a:xfrm>
            <a:off x="445770" y="702000"/>
            <a:ext cx="11441430" cy="5324535"/>
          </a:xfrm>
          <a:prstGeom prst="rect">
            <a:avLst/>
          </a:prstGeom>
          <a:noFill/>
        </p:spPr>
        <p:txBody>
          <a:bodyPr wrap="square" rtlCol="0">
            <a:spAutoFit/>
          </a:bodyPr>
          <a:lstStyle/>
          <a:p>
            <a:r>
              <a:rPr lang="en-US" sz="4000" dirty="0">
                <a:latin typeface="Gill Sans MT"/>
              </a:rPr>
              <a:t>“God, here are my dreams and expectations.</a:t>
            </a:r>
          </a:p>
          <a:p>
            <a:endParaRPr lang="en-US" sz="2000" dirty="0">
              <a:latin typeface="Gill Sans MT"/>
            </a:endParaRPr>
          </a:p>
          <a:p>
            <a:r>
              <a:rPr lang="en-US" sz="4000" dirty="0">
                <a:latin typeface="Gill Sans MT"/>
              </a:rPr>
              <a:t>Here is my trust and my heart.</a:t>
            </a:r>
          </a:p>
          <a:p>
            <a:endParaRPr lang="en-US" sz="2000" dirty="0">
              <a:latin typeface="Gill Sans MT"/>
            </a:endParaRPr>
          </a:p>
          <a:p>
            <a:r>
              <a:rPr lang="en-US" sz="4000" dirty="0">
                <a:latin typeface="Gill Sans MT"/>
              </a:rPr>
              <a:t>Whatever happens your will be done. Whatever leads to your deepening life in me, that’s my deepest desire.</a:t>
            </a:r>
          </a:p>
          <a:p>
            <a:endParaRPr lang="en-US" sz="2000" dirty="0">
              <a:latin typeface="Gill Sans MT"/>
            </a:endParaRPr>
          </a:p>
          <a:p>
            <a:r>
              <a:rPr lang="en-US" sz="4000" dirty="0">
                <a:latin typeface="Gill Sans MT"/>
              </a:rPr>
              <a:t>Because as much as I want my dreams to come to pass, they are not my god. You are. </a:t>
            </a:r>
          </a:p>
          <a:p>
            <a:r>
              <a:rPr lang="en-US" sz="4000" dirty="0">
                <a:latin typeface="Gill Sans MT"/>
              </a:rPr>
              <a:t>Amen”	</a:t>
            </a:r>
            <a:endParaRPr lang="en-GB" sz="4000" dirty="0">
              <a:latin typeface="Gill Sans MT"/>
            </a:endParaRPr>
          </a:p>
        </p:txBody>
      </p:sp>
      <p:sp>
        <p:nvSpPr>
          <p:cNvPr id="3" name="TextBox 2">
            <a:extLst>
              <a:ext uri="{FF2B5EF4-FFF2-40B4-BE49-F238E27FC236}">
                <a16:creationId xmlns:a16="http://schemas.microsoft.com/office/drawing/2014/main" id="{35C8570E-2769-21F9-D3EF-449731B1D842}"/>
              </a:ext>
            </a:extLst>
          </p:cNvPr>
          <p:cNvSpPr txBox="1"/>
          <p:nvPr/>
        </p:nvSpPr>
        <p:spPr>
          <a:xfrm>
            <a:off x="1" y="5739634"/>
            <a:ext cx="11324592" cy="461665"/>
          </a:xfrm>
          <a:prstGeom prst="rect">
            <a:avLst/>
          </a:prstGeom>
          <a:noFill/>
        </p:spPr>
        <p:txBody>
          <a:bodyPr wrap="square" rtlCol="0">
            <a:spAutoFit/>
          </a:bodyPr>
          <a:lstStyle/>
          <a:p>
            <a:pPr algn="r"/>
            <a:r>
              <a:rPr lang="en-US" sz="2400" dirty="0">
                <a:latin typeface="Gill Sans MT" panose="020B0502020104020203" pitchFamily="34" charset="0"/>
              </a:rPr>
              <a:t>- Adapted from John Mark Comer</a:t>
            </a:r>
          </a:p>
        </p:txBody>
      </p:sp>
    </p:spTree>
    <p:extLst>
      <p:ext uri="{BB962C8B-B14F-4D97-AF65-F5344CB8AC3E}">
        <p14:creationId xmlns:p14="http://schemas.microsoft.com/office/powerpoint/2010/main" val="449539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3AF6-7AB8-3DFB-2479-7AFE99E276C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E3990DD-A9B1-346C-1FB9-2BEB7EAC74A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829231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3AF6-7AB8-3DFB-2479-7AFE99E276C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E3990DD-A9B1-346C-1FB9-2BEB7EAC74A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829231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Life You Never Expected">
            <a:extLst>
              <a:ext uri="{FF2B5EF4-FFF2-40B4-BE49-F238E27FC236}">
                <a16:creationId xmlns:a16="http://schemas.microsoft.com/office/drawing/2014/main" id="{4E2C8AE0-9AD8-2558-4516-78F2F6B0254E}"/>
              </a:ext>
            </a:extLst>
          </p:cNvPr>
          <p:cNvPicPr>
            <a:picLocks noChangeAspect="1"/>
          </p:cNvPicPr>
          <p:nvPr/>
        </p:nvPicPr>
        <p:blipFill>
          <a:blip r:embed="rId2"/>
          <a:stretch>
            <a:fillRect/>
          </a:stretch>
        </p:blipFill>
        <p:spPr>
          <a:xfrm>
            <a:off x="4034853" y="172388"/>
            <a:ext cx="4122294" cy="6513223"/>
          </a:xfrm>
          <a:prstGeom prst="rect">
            <a:avLst/>
          </a:prstGeom>
        </p:spPr>
      </p:pic>
    </p:spTree>
    <p:extLst>
      <p:ext uri="{BB962C8B-B14F-4D97-AF65-F5344CB8AC3E}">
        <p14:creationId xmlns:p14="http://schemas.microsoft.com/office/powerpoint/2010/main" val="3800800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EC25B057-82E7-5FC9-B023-AF18402FCF56}"/>
              </a:ext>
            </a:extLst>
          </p:cNvPr>
          <p:cNvCxnSpPr>
            <a:cxnSpLocks/>
          </p:cNvCxnSpPr>
          <p:nvPr/>
        </p:nvCxnSpPr>
        <p:spPr>
          <a:xfrm>
            <a:off x="1270000" y="1727200"/>
            <a:ext cx="185782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45DCC570-A96F-6418-7A1C-5DACE6EB9121}"/>
              </a:ext>
            </a:extLst>
          </p:cNvPr>
          <p:cNvGrpSpPr/>
          <p:nvPr/>
        </p:nvGrpSpPr>
        <p:grpSpPr>
          <a:xfrm>
            <a:off x="979714" y="645886"/>
            <a:ext cx="10232574" cy="5566228"/>
            <a:chOff x="979714" y="645886"/>
            <a:chExt cx="10232574" cy="5566228"/>
          </a:xfrm>
        </p:grpSpPr>
        <p:cxnSp>
          <p:nvCxnSpPr>
            <p:cNvPr id="5" name="Straight Connector 4">
              <a:extLst>
                <a:ext uri="{FF2B5EF4-FFF2-40B4-BE49-F238E27FC236}">
                  <a16:creationId xmlns:a16="http://schemas.microsoft.com/office/drawing/2014/main" id="{562DD1B4-BBB2-42D0-1703-70EFE80B6820}"/>
                </a:ext>
              </a:extLst>
            </p:cNvPr>
            <p:cNvCxnSpPr>
              <a:cxnSpLocks/>
            </p:cNvCxnSpPr>
            <p:nvPr/>
          </p:nvCxnSpPr>
          <p:spPr>
            <a:xfrm>
              <a:off x="3098793" y="1727200"/>
              <a:ext cx="0" cy="44849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3E7FE1F-F783-9112-37F7-6B2FF493718D}"/>
                </a:ext>
              </a:extLst>
            </p:cNvPr>
            <p:cNvCxnSpPr>
              <a:cxnSpLocks/>
            </p:cNvCxnSpPr>
            <p:nvPr/>
          </p:nvCxnSpPr>
          <p:spPr>
            <a:xfrm flipH="1">
              <a:off x="3127828" y="6183086"/>
              <a:ext cx="59363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40C2ABF-D1A1-5FA8-40C6-767DF919999C}"/>
                </a:ext>
              </a:extLst>
            </p:cNvPr>
            <p:cNvCxnSpPr>
              <a:cxnSpLocks/>
            </p:cNvCxnSpPr>
            <p:nvPr/>
          </p:nvCxnSpPr>
          <p:spPr>
            <a:xfrm>
              <a:off x="9064171" y="1727200"/>
              <a:ext cx="0" cy="44849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98E532C-A9B5-97BD-65FB-0C434536C808}"/>
                </a:ext>
              </a:extLst>
            </p:cNvPr>
            <p:cNvCxnSpPr>
              <a:cxnSpLocks/>
            </p:cNvCxnSpPr>
            <p:nvPr/>
          </p:nvCxnSpPr>
          <p:spPr>
            <a:xfrm>
              <a:off x="9035143" y="1727200"/>
              <a:ext cx="185782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F790055-458F-F0F7-623C-CE06A98FB1D1}"/>
                </a:ext>
              </a:extLst>
            </p:cNvPr>
            <p:cNvSpPr txBox="1"/>
            <p:nvPr/>
          </p:nvSpPr>
          <p:spPr>
            <a:xfrm>
              <a:off x="979714" y="645886"/>
              <a:ext cx="2438400" cy="923330"/>
            </a:xfrm>
            <a:prstGeom prst="rect">
              <a:avLst/>
            </a:prstGeom>
            <a:noFill/>
          </p:spPr>
          <p:txBody>
            <a:bodyPr wrap="square" rtlCol="0">
              <a:spAutoFit/>
            </a:bodyPr>
            <a:lstStyle/>
            <a:p>
              <a:pPr algn="ctr"/>
              <a:r>
                <a:rPr lang="en-US" dirty="0"/>
                <a:t>Dreams</a:t>
              </a:r>
            </a:p>
            <a:p>
              <a:pPr algn="ctr"/>
              <a:r>
                <a:rPr lang="en-US" dirty="0"/>
                <a:t>Expectations</a:t>
              </a:r>
            </a:p>
            <a:p>
              <a:pPr algn="ctr"/>
              <a:r>
                <a:rPr lang="en-US" dirty="0"/>
                <a:t>Desires</a:t>
              </a:r>
            </a:p>
          </p:txBody>
        </p:sp>
        <p:sp>
          <p:nvSpPr>
            <p:cNvPr id="19" name="TextBox 18">
              <a:extLst>
                <a:ext uri="{FF2B5EF4-FFF2-40B4-BE49-F238E27FC236}">
                  <a16:creationId xmlns:a16="http://schemas.microsoft.com/office/drawing/2014/main" id="{55EBF4F2-A55F-1C58-A891-B02F42424FF0}"/>
                </a:ext>
              </a:extLst>
            </p:cNvPr>
            <p:cNvSpPr txBox="1"/>
            <p:nvPr/>
          </p:nvSpPr>
          <p:spPr>
            <a:xfrm>
              <a:off x="8773888" y="645886"/>
              <a:ext cx="2438400" cy="923330"/>
            </a:xfrm>
            <a:prstGeom prst="rect">
              <a:avLst/>
            </a:prstGeom>
            <a:noFill/>
          </p:spPr>
          <p:txBody>
            <a:bodyPr wrap="square" rtlCol="0">
              <a:spAutoFit/>
            </a:bodyPr>
            <a:lstStyle/>
            <a:p>
              <a:pPr algn="ctr"/>
              <a:r>
                <a:rPr lang="en-US" dirty="0"/>
                <a:t>Lived Reality</a:t>
              </a:r>
            </a:p>
            <a:p>
              <a:pPr algn="ctr"/>
              <a:r>
                <a:rPr lang="en-US" dirty="0"/>
                <a:t>Day-to-day experiences</a:t>
              </a:r>
            </a:p>
          </p:txBody>
        </p:sp>
      </p:grpSp>
      <p:grpSp>
        <p:nvGrpSpPr>
          <p:cNvPr id="26" name="Group 25">
            <a:extLst>
              <a:ext uri="{FF2B5EF4-FFF2-40B4-BE49-F238E27FC236}">
                <a16:creationId xmlns:a16="http://schemas.microsoft.com/office/drawing/2014/main" id="{B115BC6E-4D8C-482B-C88F-D101BB7FD320}"/>
              </a:ext>
            </a:extLst>
          </p:cNvPr>
          <p:cNvGrpSpPr/>
          <p:nvPr/>
        </p:nvGrpSpPr>
        <p:grpSpPr>
          <a:xfrm>
            <a:off x="3140896" y="3923623"/>
            <a:ext cx="5791602" cy="2055724"/>
            <a:chOff x="3140896" y="3923623"/>
            <a:chExt cx="5791602" cy="2055724"/>
          </a:xfrm>
        </p:grpSpPr>
        <p:sp>
          <p:nvSpPr>
            <p:cNvPr id="20" name="TextBox 19">
              <a:extLst>
                <a:ext uri="{FF2B5EF4-FFF2-40B4-BE49-F238E27FC236}">
                  <a16:creationId xmlns:a16="http://schemas.microsoft.com/office/drawing/2014/main" id="{352248D6-AD9C-9E64-42DB-C0F64A9C01C1}"/>
                </a:ext>
              </a:extLst>
            </p:cNvPr>
            <p:cNvSpPr txBox="1"/>
            <p:nvPr/>
          </p:nvSpPr>
          <p:spPr>
            <a:xfrm rot="892617">
              <a:off x="3140896" y="5272823"/>
              <a:ext cx="2438400" cy="523220"/>
            </a:xfrm>
            <a:prstGeom prst="rect">
              <a:avLst/>
            </a:prstGeom>
            <a:noFill/>
          </p:spPr>
          <p:txBody>
            <a:bodyPr wrap="square" rtlCol="0">
              <a:spAutoFit/>
            </a:bodyPr>
            <a:lstStyle/>
            <a:p>
              <a:pPr algn="ctr"/>
              <a:r>
                <a:rPr lang="en-US" sz="2800" dirty="0"/>
                <a:t>Bitterness</a:t>
              </a:r>
              <a:endParaRPr lang="en-US" sz="1400" dirty="0"/>
            </a:p>
          </p:txBody>
        </p:sp>
        <p:sp>
          <p:nvSpPr>
            <p:cNvPr id="22" name="TextBox 21">
              <a:extLst>
                <a:ext uri="{FF2B5EF4-FFF2-40B4-BE49-F238E27FC236}">
                  <a16:creationId xmlns:a16="http://schemas.microsoft.com/office/drawing/2014/main" id="{0C745109-9A20-7620-37C2-01589B92798B}"/>
                </a:ext>
              </a:extLst>
            </p:cNvPr>
            <p:cNvSpPr txBox="1"/>
            <p:nvPr/>
          </p:nvSpPr>
          <p:spPr>
            <a:xfrm rot="20942762">
              <a:off x="3258556" y="4241613"/>
              <a:ext cx="2438400" cy="523220"/>
            </a:xfrm>
            <a:prstGeom prst="rect">
              <a:avLst/>
            </a:prstGeom>
            <a:noFill/>
          </p:spPr>
          <p:txBody>
            <a:bodyPr wrap="square" rtlCol="0">
              <a:spAutoFit/>
            </a:bodyPr>
            <a:lstStyle/>
            <a:p>
              <a:pPr algn="ctr"/>
              <a:r>
                <a:rPr lang="en-US" sz="2800" dirty="0"/>
                <a:t>Anger</a:t>
              </a:r>
              <a:endParaRPr lang="en-US" sz="1400" dirty="0"/>
            </a:p>
          </p:txBody>
        </p:sp>
        <p:sp>
          <p:nvSpPr>
            <p:cNvPr id="23" name="TextBox 22">
              <a:extLst>
                <a:ext uri="{FF2B5EF4-FFF2-40B4-BE49-F238E27FC236}">
                  <a16:creationId xmlns:a16="http://schemas.microsoft.com/office/drawing/2014/main" id="{B6945BED-A48B-398D-EC44-11F26676C929}"/>
                </a:ext>
              </a:extLst>
            </p:cNvPr>
            <p:cNvSpPr txBox="1"/>
            <p:nvPr/>
          </p:nvSpPr>
          <p:spPr>
            <a:xfrm rot="20864892">
              <a:off x="5078448" y="4909151"/>
              <a:ext cx="2745656" cy="523220"/>
            </a:xfrm>
            <a:prstGeom prst="rect">
              <a:avLst/>
            </a:prstGeom>
            <a:noFill/>
          </p:spPr>
          <p:txBody>
            <a:bodyPr wrap="square" rtlCol="0">
              <a:spAutoFit/>
            </a:bodyPr>
            <a:lstStyle/>
            <a:p>
              <a:pPr algn="ctr"/>
              <a:r>
                <a:rPr lang="en-US" sz="2800" dirty="0"/>
                <a:t>Frustration</a:t>
              </a:r>
              <a:endParaRPr lang="en-US" sz="1400" dirty="0"/>
            </a:p>
          </p:txBody>
        </p:sp>
        <p:sp>
          <p:nvSpPr>
            <p:cNvPr id="24" name="TextBox 23">
              <a:extLst>
                <a:ext uri="{FF2B5EF4-FFF2-40B4-BE49-F238E27FC236}">
                  <a16:creationId xmlns:a16="http://schemas.microsoft.com/office/drawing/2014/main" id="{331716EE-6B8C-905F-69BE-8AB651DAA0A6}"/>
                </a:ext>
              </a:extLst>
            </p:cNvPr>
            <p:cNvSpPr txBox="1"/>
            <p:nvPr/>
          </p:nvSpPr>
          <p:spPr>
            <a:xfrm rot="193961">
              <a:off x="6494098" y="5456127"/>
              <a:ext cx="2438400" cy="523220"/>
            </a:xfrm>
            <a:prstGeom prst="rect">
              <a:avLst/>
            </a:prstGeom>
            <a:noFill/>
          </p:spPr>
          <p:txBody>
            <a:bodyPr wrap="square" rtlCol="0">
              <a:spAutoFit/>
            </a:bodyPr>
            <a:lstStyle/>
            <a:p>
              <a:pPr algn="ctr"/>
              <a:r>
                <a:rPr lang="en-US" sz="2800" dirty="0"/>
                <a:t>Hurt</a:t>
              </a:r>
              <a:endParaRPr lang="en-US" sz="1400" dirty="0"/>
            </a:p>
          </p:txBody>
        </p:sp>
        <p:sp>
          <p:nvSpPr>
            <p:cNvPr id="25" name="TextBox 24">
              <a:extLst>
                <a:ext uri="{FF2B5EF4-FFF2-40B4-BE49-F238E27FC236}">
                  <a16:creationId xmlns:a16="http://schemas.microsoft.com/office/drawing/2014/main" id="{B917EC14-4D8B-DCEC-17E9-9E500974AE53}"/>
                </a:ext>
              </a:extLst>
            </p:cNvPr>
            <p:cNvSpPr txBox="1"/>
            <p:nvPr/>
          </p:nvSpPr>
          <p:spPr>
            <a:xfrm rot="339868">
              <a:off x="5777837" y="3923623"/>
              <a:ext cx="3023055" cy="523220"/>
            </a:xfrm>
            <a:prstGeom prst="rect">
              <a:avLst/>
            </a:prstGeom>
            <a:noFill/>
          </p:spPr>
          <p:txBody>
            <a:bodyPr wrap="square" rtlCol="0">
              <a:spAutoFit/>
            </a:bodyPr>
            <a:lstStyle/>
            <a:p>
              <a:pPr algn="ctr"/>
              <a:r>
                <a:rPr lang="en-US" sz="2800" dirty="0"/>
                <a:t>Disappointment</a:t>
              </a:r>
              <a:endParaRPr lang="en-US" sz="1400" dirty="0"/>
            </a:p>
          </p:txBody>
        </p:sp>
      </p:grpSp>
    </p:spTree>
    <p:extLst>
      <p:ext uri="{BB962C8B-B14F-4D97-AF65-F5344CB8AC3E}">
        <p14:creationId xmlns:p14="http://schemas.microsoft.com/office/powerpoint/2010/main" val="191564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606CE9-4D7D-A073-7BBB-E43DC36FDB72}"/>
              </a:ext>
            </a:extLst>
          </p:cNvPr>
          <p:cNvSpPr txBox="1"/>
          <p:nvPr/>
        </p:nvSpPr>
        <p:spPr>
          <a:xfrm>
            <a:off x="445770" y="702000"/>
            <a:ext cx="11441430" cy="3785652"/>
          </a:xfrm>
          <a:prstGeom prst="rect">
            <a:avLst/>
          </a:prstGeom>
          <a:noFill/>
        </p:spPr>
        <p:txBody>
          <a:bodyPr wrap="square" rtlCol="0">
            <a:spAutoFit/>
          </a:bodyPr>
          <a:lstStyle/>
          <a:p>
            <a:r>
              <a:rPr lang="en-GB" sz="4000" dirty="0">
                <a:latin typeface="Gill Sans MT" panose="020B0502020104020203" pitchFamily="34" charset="0"/>
              </a:rPr>
              <a:t>39 Now Joseph had been brought down to Egypt, and Potiphar, an officer of Pharaoh, the captain of the guard, an Egyptian, had bought him from the Ishmaelites who had brought him down there. </a:t>
            </a:r>
            <a:r>
              <a:rPr lang="en-GB" sz="4000" baseline="30000" dirty="0">
                <a:latin typeface="Gill Sans MT" panose="020B0502020104020203" pitchFamily="34" charset="0"/>
              </a:rPr>
              <a:t>2 </a:t>
            </a:r>
            <a:r>
              <a:rPr lang="en-GB" sz="4000" dirty="0">
                <a:latin typeface="Gill Sans MT" panose="020B0502020104020203" pitchFamily="34" charset="0"/>
              </a:rPr>
              <a:t>The </a:t>
            </a:r>
            <a:r>
              <a:rPr lang="en-GB" sz="4000" cap="small" dirty="0">
                <a:latin typeface="Gill Sans MT" panose="020B0502020104020203" pitchFamily="34" charset="0"/>
              </a:rPr>
              <a:t>Lord</a:t>
            </a:r>
            <a:r>
              <a:rPr lang="en-GB" sz="4000" dirty="0">
                <a:latin typeface="Gill Sans MT" panose="020B0502020104020203" pitchFamily="34" charset="0"/>
              </a:rPr>
              <a:t> was with Joseph, and he became a successful man, and he was in the house of his Egyptian master. </a:t>
            </a:r>
          </a:p>
        </p:txBody>
      </p:sp>
      <p:sp>
        <p:nvSpPr>
          <p:cNvPr id="3" name="TextBox 2">
            <a:extLst>
              <a:ext uri="{FF2B5EF4-FFF2-40B4-BE49-F238E27FC236}">
                <a16:creationId xmlns:a16="http://schemas.microsoft.com/office/drawing/2014/main" id="{CCB540E4-EB3B-F8FB-466E-0F1A3724303A}"/>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(ESVUK)</a:t>
            </a:r>
          </a:p>
        </p:txBody>
      </p:sp>
    </p:spTree>
    <p:extLst>
      <p:ext uri="{BB962C8B-B14F-4D97-AF65-F5344CB8AC3E}">
        <p14:creationId xmlns:p14="http://schemas.microsoft.com/office/powerpoint/2010/main" val="693289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1ABE9-0D37-DD0D-49A3-A49E4D014EC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E80DB87-B27C-92A1-6553-68A743FBDB0B}"/>
              </a:ext>
            </a:extLst>
          </p:cNvPr>
          <p:cNvSpPr txBox="1"/>
          <p:nvPr/>
        </p:nvSpPr>
        <p:spPr>
          <a:xfrm>
            <a:off x="445770" y="702000"/>
            <a:ext cx="11441430" cy="3170099"/>
          </a:xfrm>
          <a:prstGeom prst="rect">
            <a:avLst/>
          </a:prstGeom>
          <a:noFill/>
        </p:spPr>
        <p:txBody>
          <a:bodyPr wrap="square" rtlCol="0">
            <a:spAutoFit/>
          </a:bodyPr>
          <a:lstStyle/>
          <a:p>
            <a:r>
              <a:rPr lang="en-GB" sz="4000" baseline="30000" dirty="0">
                <a:latin typeface="Gill Sans MT" panose="020B0502020104020203" pitchFamily="34" charset="0"/>
              </a:rPr>
              <a:t>3 </a:t>
            </a:r>
            <a:r>
              <a:rPr lang="en-GB" sz="4000" dirty="0">
                <a:latin typeface="Gill Sans MT" panose="020B0502020104020203" pitchFamily="34" charset="0"/>
              </a:rPr>
              <a:t>His master saw that the </a:t>
            </a:r>
            <a:r>
              <a:rPr lang="en-GB" sz="4000" cap="small" dirty="0">
                <a:latin typeface="Gill Sans MT" panose="020B0502020104020203" pitchFamily="34" charset="0"/>
              </a:rPr>
              <a:t>Lord</a:t>
            </a:r>
            <a:r>
              <a:rPr lang="en-GB" sz="4000" dirty="0">
                <a:latin typeface="Gill Sans MT" panose="020B0502020104020203" pitchFamily="34" charset="0"/>
              </a:rPr>
              <a:t> was with him and that the </a:t>
            </a:r>
            <a:r>
              <a:rPr lang="en-GB" sz="4000" cap="small" dirty="0">
                <a:latin typeface="Gill Sans MT" panose="020B0502020104020203" pitchFamily="34" charset="0"/>
              </a:rPr>
              <a:t>Lord</a:t>
            </a:r>
            <a:r>
              <a:rPr lang="en-GB" sz="4000" dirty="0">
                <a:latin typeface="Gill Sans MT" panose="020B0502020104020203" pitchFamily="34" charset="0"/>
              </a:rPr>
              <a:t> caused all that he did to succeed in his hands. </a:t>
            </a:r>
            <a:r>
              <a:rPr lang="en-GB" sz="4000" baseline="30000" dirty="0">
                <a:latin typeface="Gill Sans MT" panose="020B0502020104020203" pitchFamily="34" charset="0"/>
              </a:rPr>
              <a:t>4 </a:t>
            </a:r>
            <a:r>
              <a:rPr lang="en-GB" sz="4000" dirty="0">
                <a:latin typeface="Gill Sans MT" panose="020B0502020104020203" pitchFamily="34" charset="0"/>
              </a:rPr>
              <a:t>So Joseph found favour in his sight and attended him, and he made him overseer of his house and put him in charge of all that he had. </a:t>
            </a:r>
          </a:p>
        </p:txBody>
      </p:sp>
      <p:sp>
        <p:nvSpPr>
          <p:cNvPr id="3" name="TextBox 2">
            <a:extLst>
              <a:ext uri="{FF2B5EF4-FFF2-40B4-BE49-F238E27FC236}">
                <a16:creationId xmlns:a16="http://schemas.microsoft.com/office/drawing/2014/main" id="{825B2081-2143-606E-35F8-608D1E9A0A84}"/>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(ESVUK)</a:t>
            </a:r>
          </a:p>
        </p:txBody>
      </p:sp>
    </p:spTree>
    <p:extLst>
      <p:ext uri="{BB962C8B-B14F-4D97-AF65-F5344CB8AC3E}">
        <p14:creationId xmlns:p14="http://schemas.microsoft.com/office/powerpoint/2010/main" val="2529550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81ED5-6852-9E43-2DBB-760CF8D69D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E25622F-AE44-E5CF-462C-9D3EB66DC13D}"/>
              </a:ext>
            </a:extLst>
          </p:cNvPr>
          <p:cNvSpPr txBox="1"/>
          <p:nvPr/>
        </p:nvSpPr>
        <p:spPr>
          <a:xfrm>
            <a:off x="445770" y="702000"/>
            <a:ext cx="11441430" cy="4401205"/>
          </a:xfrm>
          <a:prstGeom prst="rect">
            <a:avLst/>
          </a:prstGeom>
          <a:noFill/>
        </p:spPr>
        <p:txBody>
          <a:bodyPr wrap="square" rtlCol="0">
            <a:spAutoFit/>
          </a:bodyPr>
          <a:lstStyle/>
          <a:p>
            <a:r>
              <a:rPr lang="en-GB" sz="4000" baseline="30000" dirty="0">
                <a:latin typeface="Gill Sans MT" panose="020B0502020104020203" pitchFamily="34" charset="0"/>
              </a:rPr>
              <a:t>5 </a:t>
            </a:r>
            <a:r>
              <a:rPr lang="en-GB" sz="4000" dirty="0">
                <a:latin typeface="Gill Sans MT" panose="020B0502020104020203" pitchFamily="34" charset="0"/>
              </a:rPr>
              <a:t>From the time that he made him overseer in his house and over all that he had the </a:t>
            </a:r>
            <a:r>
              <a:rPr lang="en-GB" sz="4000" cap="small" dirty="0">
                <a:latin typeface="Gill Sans MT" panose="020B0502020104020203" pitchFamily="34" charset="0"/>
              </a:rPr>
              <a:t>Lord</a:t>
            </a:r>
            <a:r>
              <a:rPr lang="en-GB" sz="4000" dirty="0">
                <a:latin typeface="Gill Sans MT" panose="020B0502020104020203" pitchFamily="34" charset="0"/>
              </a:rPr>
              <a:t> blessed the Egyptian's house for Joseph's sake; the blessing of the </a:t>
            </a:r>
            <a:r>
              <a:rPr lang="en-GB" sz="4000" cap="small" dirty="0">
                <a:latin typeface="Gill Sans MT" panose="020B0502020104020203" pitchFamily="34" charset="0"/>
              </a:rPr>
              <a:t>Lord</a:t>
            </a:r>
            <a:r>
              <a:rPr lang="en-GB" sz="4000" dirty="0">
                <a:latin typeface="Gill Sans MT" panose="020B0502020104020203" pitchFamily="34" charset="0"/>
              </a:rPr>
              <a:t> was on all that he had, in house and field. </a:t>
            </a:r>
            <a:r>
              <a:rPr lang="en-GB" sz="4000" baseline="30000" dirty="0">
                <a:latin typeface="Gill Sans MT" panose="020B0502020104020203" pitchFamily="34" charset="0"/>
              </a:rPr>
              <a:t>6 </a:t>
            </a:r>
            <a:r>
              <a:rPr lang="en-GB" sz="4000" dirty="0">
                <a:latin typeface="Gill Sans MT" panose="020B0502020104020203" pitchFamily="34" charset="0"/>
              </a:rPr>
              <a:t>So he left all that he had in Joseph's charge, and because of him he had no concern about anything but the food he ate.</a:t>
            </a:r>
          </a:p>
        </p:txBody>
      </p:sp>
      <p:sp>
        <p:nvSpPr>
          <p:cNvPr id="3" name="TextBox 2">
            <a:extLst>
              <a:ext uri="{FF2B5EF4-FFF2-40B4-BE49-F238E27FC236}">
                <a16:creationId xmlns:a16="http://schemas.microsoft.com/office/drawing/2014/main" id="{AE7EC49D-D2B2-BDD1-006B-8EA72250BE4B}"/>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(ESVUK)</a:t>
            </a:r>
          </a:p>
        </p:txBody>
      </p:sp>
    </p:spTree>
    <p:extLst>
      <p:ext uri="{BB962C8B-B14F-4D97-AF65-F5344CB8AC3E}">
        <p14:creationId xmlns:p14="http://schemas.microsoft.com/office/powerpoint/2010/main" val="3247852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39443-9C34-CF79-ACC7-108FB9BEECC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DBE20A-2F6A-6BDA-55A5-08280F0031D9}"/>
              </a:ext>
            </a:extLst>
          </p:cNvPr>
          <p:cNvSpPr txBox="1"/>
          <p:nvPr/>
        </p:nvSpPr>
        <p:spPr>
          <a:xfrm>
            <a:off x="445770" y="702000"/>
            <a:ext cx="11441430" cy="3785652"/>
          </a:xfrm>
          <a:prstGeom prst="rect">
            <a:avLst/>
          </a:prstGeom>
          <a:noFill/>
        </p:spPr>
        <p:txBody>
          <a:bodyPr wrap="square" rtlCol="0">
            <a:spAutoFit/>
          </a:bodyPr>
          <a:lstStyle/>
          <a:p>
            <a:r>
              <a:rPr lang="en-GB" sz="4000" dirty="0">
                <a:latin typeface="Gill Sans MT" panose="020B0502020104020203" pitchFamily="34" charset="0"/>
              </a:rPr>
              <a:t>Now Joseph was handsome in form and appearance. </a:t>
            </a:r>
            <a:r>
              <a:rPr lang="en-GB" sz="4000" baseline="30000" dirty="0">
                <a:latin typeface="Gill Sans MT" panose="020B0502020104020203" pitchFamily="34" charset="0"/>
              </a:rPr>
              <a:t>7 </a:t>
            </a:r>
            <a:r>
              <a:rPr lang="en-GB" sz="4000" dirty="0">
                <a:latin typeface="Gill Sans MT" panose="020B0502020104020203" pitchFamily="34" charset="0"/>
              </a:rPr>
              <a:t>And after a time his master's wife cast her eyes on Joseph and said, “Lie with me.” </a:t>
            </a:r>
            <a:r>
              <a:rPr lang="en-GB" sz="4000" baseline="30000" dirty="0">
                <a:latin typeface="Gill Sans MT" panose="020B0502020104020203" pitchFamily="34" charset="0"/>
              </a:rPr>
              <a:t>8 </a:t>
            </a:r>
            <a:r>
              <a:rPr lang="en-GB" sz="4000" dirty="0">
                <a:latin typeface="Gill Sans MT" panose="020B0502020104020203" pitchFamily="34" charset="0"/>
              </a:rPr>
              <a:t>But he refused and said to his master's wife, “Behold, because of me my master has no concern about anything in the house, and he has put everything that he has in my charge. </a:t>
            </a:r>
          </a:p>
        </p:txBody>
      </p:sp>
      <p:sp>
        <p:nvSpPr>
          <p:cNvPr id="3" name="TextBox 2">
            <a:extLst>
              <a:ext uri="{FF2B5EF4-FFF2-40B4-BE49-F238E27FC236}">
                <a16:creationId xmlns:a16="http://schemas.microsoft.com/office/drawing/2014/main" id="{DE0DBD88-78CD-F275-1A96-D8C09EED9893}"/>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(ESVUK)</a:t>
            </a:r>
          </a:p>
        </p:txBody>
      </p:sp>
    </p:spTree>
    <p:extLst>
      <p:ext uri="{BB962C8B-B14F-4D97-AF65-F5344CB8AC3E}">
        <p14:creationId xmlns:p14="http://schemas.microsoft.com/office/powerpoint/2010/main" val="1839640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80AE8-0336-7A43-4098-4DA5120ABE2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94BCFC9-40D5-8DD5-B3B3-DAE54C3F0899}"/>
              </a:ext>
            </a:extLst>
          </p:cNvPr>
          <p:cNvSpPr txBox="1"/>
          <p:nvPr/>
        </p:nvSpPr>
        <p:spPr>
          <a:xfrm>
            <a:off x="445770" y="702000"/>
            <a:ext cx="11441430" cy="3785652"/>
          </a:xfrm>
          <a:prstGeom prst="rect">
            <a:avLst/>
          </a:prstGeom>
          <a:noFill/>
        </p:spPr>
        <p:txBody>
          <a:bodyPr wrap="square" rtlCol="0">
            <a:spAutoFit/>
          </a:bodyPr>
          <a:lstStyle/>
          <a:p>
            <a:r>
              <a:rPr lang="en-GB" sz="4000" baseline="30000" dirty="0">
                <a:latin typeface="Gill Sans MT" panose="020B0502020104020203" pitchFamily="34" charset="0"/>
              </a:rPr>
              <a:t>9 </a:t>
            </a:r>
            <a:r>
              <a:rPr lang="en-GB" sz="4000" dirty="0">
                <a:latin typeface="Gill Sans MT" panose="020B0502020104020203" pitchFamily="34" charset="0"/>
              </a:rPr>
              <a:t>He is not greater in this house than I am, nor has he kept back anything from me except yourself, because you are his wife. How then can I do this great wickedness and sin against God?” </a:t>
            </a:r>
            <a:r>
              <a:rPr lang="en-GB" sz="4000" baseline="30000" dirty="0">
                <a:latin typeface="Gill Sans MT" panose="020B0502020104020203" pitchFamily="34" charset="0"/>
              </a:rPr>
              <a:t>10 </a:t>
            </a:r>
            <a:r>
              <a:rPr lang="en-GB" sz="4000" dirty="0">
                <a:latin typeface="Gill Sans MT" panose="020B0502020104020203" pitchFamily="34" charset="0"/>
              </a:rPr>
              <a:t>And as she spoke to Joseph day after day, he would not listen to her, to lie beside her or to be with her.</a:t>
            </a:r>
          </a:p>
        </p:txBody>
      </p:sp>
      <p:sp>
        <p:nvSpPr>
          <p:cNvPr id="3" name="TextBox 2">
            <a:extLst>
              <a:ext uri="{FF2B5EF4-FFF2-40B4-BE49-F238E27FC236}">
                <a16:creationId xmlns:a16="http://schemas.microsoft.com/office/drawing/2014/main" id="{58A0CD38-E4E2-BC18-E4CE-55F47C4DECF3}"/>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(ESVUK)</a:t>
            </a:r>
          </a:p>
        </p:txBody>
      </p:sp>
    </p:spTree>
    <p:extLst>
      <p:ext uri="{BB962C8B-B14F-4D97-AF65-F5344CB8AC3E}">
        <p14:creationId xmlns:p14="http://schemas.microsoft.com/office/powerpoint/2010/main" val="34337983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TotalTime>
  <Words>1124</Words>
  <Application>Microsoft Office PowerPoint</Application>
  <PresentationFormat>Widescreen</PresentationFormat>
  <Paragraphs>85</Paragraphs>
  <Slides>20</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Callum Lympany</dc:creator>
  <cp:lastModifiedBy>Philip Ayres</cp:lastModifiedBy>
  <cp:revision>103</cp:revision>
  <dcterms:created xsi:type="dcterms:W3CDTF">2022-01-26T16:09:43Z</dcterms:created>
  <dcterms:modified xsi:type="dcterms:W3CDTF">2026-07-24T10:15:32Z</dcterms:modified>
</cp:coreProperties>
</file>