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sldIdLst>
    <p:sldId id="275" r:id="rId5"/>
    <p:sldId id="327" r:id="rId6"/>
    <p:sldId id="276" r:id="rId7"/>
    <p:sldId id="277" r:id="rId8"/>
    <p:sldId id="278" r:id="rId9"/>
    <p:sldId id="279" r:id="rId10"/>
    <p:sldId id="280" r:id="rId11"/>
    <p:sldId id="281" r:id="rId12"/>
    <p:sldId id="282" r:id="rId13"/>
    <p:sldId id="283" r:id="rId14"/>
    <p:sldId id="284" r:id="rId15"/>
    <p:sldId id="285" r:id="rId16"/>
    <p:sldId id="286" r:id="rId17"/>
    <p:sldId id="287" r:id="rId18"/>
    <p:sldId id="288" r:id="rId19"/>
    <p:sldId id="289" r:id="rId20"/>
    <p:sldId id="290" r:id="rId21"/>
    <p:sldId id="291" r:id="rId22"/>
    <p:sldId id="292" r:id="rId23"/>
    <p:sldId id="293" r:id="rId24"/>
    <p:sldId id="294" r:id="rId25"/>
    <p:sldId id="295" r:id="rId26"/>
    <p:sldId id="297" r:id="rId27"/>
    <p:sldId id="298" r:id="rId28"/>
    <p:sldId id="296" r:id="rId29"/>
    <p:sldId id="299" r:id="rId30"/>
    <p:sldId id="300" r:id="rId31"/>
    <p:sldId id="301" r:id="rId32"/>
    <p:sldId id="302" r:id="rId33"/>
    <p:sldId id="303" r:id="rId34"/>
    <p:sldId id="304" r:id="rId35"/>
    <p:sldId id="305" r:id="rId36"/>
    <p:sldId id="306" r:id="rId37"/>
    <p:sldId id="307" r:id="rId38"/>
    <p:sldId id="308" r:id="rId39"/>
    <p:sldId id="309" r:id="rId40"/>
    <p:sldId id="310" r:id="rId41"/>
    <p:sldId id="311" r:id="rId42"/>
    <p:sldId id="312" r:id="rId43"/>
    <p:sldId id="313" r:id="rId44"/>
    <p:sldId id="314" r:id="rId45"/>
    <p:sldId id="315" r:id="rId46"/>
    <p:sldId id="316" r:id="rId47"/>
    <p:sldId id="317" r:id="rId48"/>
    <p:sldId id="318" r:id="rId49"/>
    <p:sldId id="319" r:id="rId50"/>
    <p:sldId id="320" r:id="rId51"/>
    <p:sldId id="321" r:id="rId52"/>
    <p:sldId id="322" r:id="rId53"/>
    <p:sldId id="323" r:id="rId54"/>
    <p:sldId id="324" r:id="rId55"/>
    <p:sldId id="325" r:id="rId56"/>
    <p:sldId id="326"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55"/>
    <p:restoredTop sz="94634"/>
  </p:normalViewPr>
  <p:slideViewPr>
    <p:cSldViewPr snapToGrid="0">
      <p:cViewPr varScale="1">
        <p:scale>
          <a:sx n="48" d="100"/>
          <a:sy n="48" d="100"/>
        </p:scale>
        <p:origin x="44" y="12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presProps" Target="presProps.xml"/><Relationship Id="rId5" Type="http://schemas.openxmlformats.org/officeDocument/2006/relationships/slide" Target="slides/slide1.xml"/><Relationship Id="rId61" Type="http://schemas.openxmlformats.org/officeDocument/2006/relationships/tableStyles" Target="tableStyles.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9BD0B-4AAC-4AA6-70CE-6522DE09A38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9F2B5DD-7B1B-6000-CE2C-C06A73D9273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FE81EE8-AFA4-4386-A0CE-E9510EA901F8}"/>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5" name="Footer Placeholder 4">
            <a:extLst>
              <a:ext uri="{FF2B5EF4-FFF2-40B4-BE49-F238E27FC236}">
                <a16:creationId xmlns:a16="http://schemas.microsoft.com/office/drawing/2014/main" id="{62855636-D440-B0AD-9028-E9A6CEC551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39AB17-A980-BB4A-E8F0-AC713B8A0A05}"/>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1067383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6244-92F2-6344-B134-948AC6CA010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6931B2-074D-FDAB-4086-164CAA257B6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16B6EE-A35D-EB2A-A33B-D39E24222C7A}"/>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5" name="Footer Placeholder 4">
            <a:extLst>
              <a:ext uri="{FF2B5EF4-FFF2-40B4-BE49-F238E27FC236}">
                <a16:creationId xmlns:a16="http://schemas.microsoft.com/office/drawing/2014/main" id="{08FAC860-EF52-518E-A83D-B53DF55E5C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39AAC08-C0AE-1632-EDA7-0A83B80C911D}"/>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15103716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A3EF4D-C56F-78D1-2FE6-F494CE4887A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92141E-C602-2758-34BC-C27564A913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893AE-71CE-7864-0632-441C34A25BFC}"/>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5" name="Footer Placeholder 4">
            <a:extLst>
              <a:ext uri="{FF2B5EF4-FFF2-40B4-BE49-F238E27FC236}">
                <a16:creationId xmlns:a16="http://schemas.microsoft.com/office/drawing/2014/main" id="{D8800BA8-1CD3-247B-0394-29C9A6334D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96B575-CEF8-6F0A-14B6-02351F1CADF4}"/>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2698343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F65AA-966E-03BE-ED20-ED9F76AC404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887F8B5-4927-9930-E0BF-9D33EF5925F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FA82615-CBC9-D5F2-D580-2FEA7D6AB394}"/>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5" name="Footer Placeholder 4">
            <a:extLst>
              <a:ext uri="{FF2B5EF4-FFF2-40B4-BE49-F238E27FC236}">
                <a16:creationId xmlns:a16="http://schemas.microsoft.com/office/drawing/2014/main" id="{3C156C23-340E-5235-E3C7-1301944D4C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845A54-F1F6-B71E-F3E6-F23220B1A216}"/>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23749173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0D558-B268-A778-98B5-135B1943FC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EECB96D-2AB5-3051-3ECC-3177F3BC455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02532D-F270-6C87-CC7C-9079B5697103}"/>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5" name="Footer Placeholder 4">
            <a:extLst>
              <a:ext uri="{FF2B5EF4-FFF2-40B4-BE49-F238E27FC236}">
                <a16:creationId xmlns:a16="http://schemas.microsoft.com/office/drawing/2014/main" id="{A06277D7-8977-52A8-5A53-ED69194FF4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77A05C-30DB-0A86-29F2-D99E2C6A99E5}"/>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278590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7B0A8-54AB-4A70-B251-31A5A99BF1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31EDB9-D33C-B1A7-0B1D-FE536CBC97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F2EA491-8194-A5CF-A5E5-A252CDC4BD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47E5046-1ACB-4A85-1735-072482CBAE28}"/>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6" name="Footer Placeholder 5">
            <a:extLst>
              <a:ext uri="{FF2B5EF4-FFF2-40B4-BE49-F238E27FC236}">
                <a16:creationId xmlns:a16="http://schemas.microsoft.com/office/drawing/2014/main" id="{8B9E07C4-6BC9-485B-A809-2068DDC4DA5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1E3DB3-19B3-2EEB-6A00-CA21057E007F}"/>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569989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0D98B4-151D-787E-FAEA-29F5CA6794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2A68FF-C64D-04E1-C3FF-B5E5DEAB574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70D90F5-3726-30B4-2A93-EEAD98F834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E8F6A47-43DB-1A93-FC5F-0788AB6FB8D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E9548F-322E-9711-60FE-BB22400B49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F37864D-6E3A-3776-0561-CFC0F238A291}"/>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8" name="Footer Placeholder 7">
            <a:extLst>
              <a:ext uri="{FF2B5EF4-FFF2-40B4-BE49-F238E27FC236}">
                <a16:creationId xmlns:a16="http://schemas.microsoft.com/office/drawing/2014/main" id="{B3440F57-81B6-4E2C-C110-323A7222022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EF05EC-8B38-2390-6843-4E814D1CC912}"/>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12342398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1F352-F1A6-9CBD-3CE0-567703187DA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724889-C599-052F-7633-627DAD7201BB}"/>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4" name="Footer Placeholder 3">
            <a:extLst>
              <a:ext uri="{FF2B5EF4-FFF2-40B4-BE49-F238E27FC236}">
                <a16:creationId xmlns:a16="http://schemas.microsoft.com/office/drawing/2014/main" id="{7A0BF949-03C8-5A09-772E-5C75BB04C7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B1AACCD-3E5B-A1E2-A195-AA9670587E46}"/>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3163213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EAADC2-2B3B-549D-3C74-7A0F65AC3A60}"/>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3" name="Footer Placeholder 2">
            <a:extLst>
              <a:ext uri="{FF2B5EF4-FFF2-40B4-BE49-F238E27FC236}">
                <a16:creationId xmlns:a16="http://schemas.microsoft.com/office/drawing/2014/main" id="{F176CFED-0E19-5EA1-2ABA-D9B9685C01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436A01-F344-8CB3-7E3F-149C9FA44AF2}"/>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4102650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F1D0C-5EA8-CBA7-A8F0-AC94A4CA7B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A9C9F2C-9A8F-DD4D-D9C4-E645010D6E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49E5E5C-6565-055A-86A8-29A9B3D78D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1F42069-6CB3-8D81-ADBF-7F1EFE4E5DF9}"/>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6" name="Footer Placeholder 5">
            <a:extLst>
              <a:ext uri="{FF2B5EF4-FFF2-40B4-BE49-F238E27FC236}">
                <a16:creationId xmlns:a16="http://schemas.microsoft.com/office/drawing/2014/main" id="{A277CF0B-83DF-F06F-CA47-A5BCB3EA481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4260C5-1831-9B0C-C4C7-03DAD618E71E}"/>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2088797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71BA24-251C-F82C-4352-AB2C28FAE0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7F490E3-EB3F-D8AB-FEB9-F1136C2712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B7836DA-9A76-D0D6-18E2-C72DEC28B1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58732A5-8060-B50F-E692-FF46C3F44688}"/>
              </a:ext>
            </a:extLst>
          </p:cNvPr>
          <p:cNvSpPr>
            <a:spLocks noGrp="1"/>
          </p:cNvSpPr>
          <p:nvPr>
            <p:ph type="dt" sz="half" idx="10"/>
          </p:nvPr>
        </p:nvSpPr>
        <p:spPr/>
        <p:txBody>
          <a:bodyPr/>
          <a:lstStyle/>
          <a:p>
            <a:fld id="{BEC77CC4-C3B0-E44A-8378-88675C3973D9}" type="datetimeFigureOut">
              <a:rPr lang="en-US" smtClean="0"/>
              <a:t>9/12/2025</a:t>
            </a:fld>
            <a:endParaRPr lang="en-US"/>
          </a:p>
        </p:txBody>
      </p:sp>
      <p:sp>
        <p:nvSpPr>
          <p:cNvPr id="6" name="Footer Placeholder 5">
            <a:extLst>
              <a:ext uri="{FF2B5EF4-FFF2-40B4-BE49-F238E27FC236}">
                <a16:creationId xmlns:a16="http://schemas.microsoft.com/office/drawing/2014/main" id="{825B8E86-9C7D-0FA0-010C-3AA632233D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0E66D5-6B15-5838-B6F5-8DA8E98D9DEC}"/>
              </a:ext>
            </a:extLst>
          </p:cNvPr>
          <p:cNvSpPr>
            <a:spLocks noGrp="1"/>
          </p:cNvSpPr>
          <p:nvPr>
            <p:ph type="sldNum" sz="quarter" idx="12"/>
          </p:nvPr>
        </p:nvSpPr>
        <p:spPr/>
        <p:txBody>
          <a:bodyPr/>
          <a:lstStyle/>
          <a:p>
            <a:fld id="{983010EA-74D9-994E-913A-67BEE9D9FBC3}" type="slidenum">
              <a:rPr lang="en-US" smtClean="0"/>
              <a:t>‹#›</a:t>
            </a:fld>
            <a:endParaRPr lang="en-US"/>
          </a:p>
        </p:txBody>
      </p:sp>
    </p:spTree>
    <p:extLst>
      <p:ext uri="{BB962C8B-B14F-4D97-AF65-F5344CB8AC3E}">
        <p14:creationId xmlns:p14="http://schemas.microsoft.com/office/powerpoint/2010/main" val="469556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13C13F-1A42-B5B9-3953-AAB6451A63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328D9B5-210A-8693-4EE7-AEAE108EE85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6F9155-8125-DC06-C69E-1EFFC150B97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EC77CC4-C3B0-E44A-8378-88675C3973D9}" type="datetimeFigureOut">
              <a:rPr lang="en-US" smtClean="0"/>
              <a:t>9/12/2025</a:t>
            </a:fld>
            <a:endParaRPr lang="en-US"/>
          </a:p>
        </p:txBody>
      </p:sp>
      <p:sp>
        <p:nvSpPr>
          <p:cNvPr id="5" name="Footer Placeholder 4">
            <a:extLst>
              <a:ext uri="{FF2B5EF4-FFF2-40B4-BE49-F238E27FC236}">
                <a16:creationId xmlns:a16="http://schemas.microsoft.com/office/drawing/2014/main" id="{3E8AC578-A232-7965-55FD-37FF67D1AE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DE3BAF9-37F7-F58C-5D6C-1DD7BF59546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3010EA-74D9-994E-913A-67BEE9D9FBC3}" type="slidenum">
              <a:rPr lang="en-US" smtClean="0"/>
              <a:t>‹#›</a:t>
            </a:fld>
            <a:endParaRPr lang="en-US"/>
          </a:p>
        </p:txBody>
      </p:sp>
    </p:spTree>
    <p:extLst>
      <p:ext uri="{BB962C8B-B14F-4D97-AF65-F5344CB8AC3E}">
        <p14:creationId xmlns:p14="http://schemas.microsoft.com/office/powerpoint/2010/main" val="3266758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201" name="Rectangle 200">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moke and a neon light">
            <a:extLst>
              <a:ext uri="{FF2B5EF4-FFF2-40B4-BE49-F238E27FC236}">
                <a16:creationId xmlns:a16="http://schemas.microsoft.com/office/drawing/2014/main" id="{7356D4F5-7F4D-B96A-BAC6-B25E472CE876}"/>
              </a:ext>
            </a:extLst>
          </p:cNvPr>
          <p:cNvPicPr>
            <a:picLocks noChangeAspect="1"/>
          </p:cNvPicPr>
          <p:nvPr/>
        </p:nvPicPr>
        <p:blipFill>
          <a:blip r:embed="rId2">
            <a:alphaModFix amt="50000"/>
          </a:blip>
          <a:srcRect/>
          <a:stretch>
            <a:fillRect/>
          </a:stretch>
        </p:blipFill>
        <p:spPr>
          <a:xfrm>
            <a:off x="20" y="1"/>
            <a:ext cx="12191980" cy="6857999"/>
          </a:xfrm>
          <a:prstGeom prst="rect">
            <a:avLst/>
          </a:prstGeom>
        </p:spPr>
      </p:pic>
      <p:sp>
        <p:nvSpPr>
          <p:cNvPr id="2" name="Title 1">
            <a:extLst>
              <a:ext uri="{FF2B5EF4-FFF2-40B4-BE49-F238E27FC236}">
                <a16:creationId xmlns:a16="http://schemas.microsoft.com/office/drawing/2014/main" id="{24F7301F-2C79-F1D9-6856-71427CBC4110}"/>
              </a:ext>
            </a:extLst>
          </p:cNvPr>
          <p:cNvSpPr>
            <a:spLocks noGrp="1"/>
          </p:cNvSpPr>
          <p:nvPr>
            <p:ph type="title"/>
          </p:nvPr>
        </p:nvSpPr>
        <p:spPr>
          <a:xfrm>
            <a:off x="1524000" y="1122362"/>
            <a:ext cx="9144000" cy="2900518"/>
          </a:xfrm>
        </p:spPr>
        <p:txBody>
          <a:bodyPr vert="horz" lIns="91440" tIns="45720" rIns="91440" bIns="45720" rtlCol="0" anchor="b">
            <a:normAutofit/>
          </a:bodyPr>
          <a:lstStyle/>
          <a:p>
            <a:pPr algn="ctr"/>
            <a:r>
              <a:rPr lang="en-US" sz="9600" b="1" dirty="0">
                <a:solidFill>
                  <a:srgbClr val="FFFFFF"/>
                </a:solidFill>
              </a:rPr>
              <a:t>Worship Him!</a:t>
            </a:r>
          </a:p>
        </p:txBody>
      </p:sp>
      <p:sp>
        <p:nvSpPr>
          <p:cNvPr id="5" name="TextBox 4">
            <a:extLst>
              <a:ext uri="{FF2B5EF4-FFF2-40B4-BE49-F238E27FC236}">
                <a16:creationId xmlns:a16="http://schemas.microsoft.com/office/drawing/2014/main" id="{68C08A07-FA35-5C90-316F-05878BB145A3}"/>
              </a:ext>
            </a:extLst>
          </p:cNvPr>
          <p:cNvSpPr txBox="1"/>
          <p:nvPr/>
        </p:nvSpPr>
        <p:spPr>
          <a:xfrm>
            <a:off x="9170504" y="5698435"/>
            <a:ext cx="2690192" cy="646331"/>
          </a:xfrm>
          <a:prstGeom prst="rect">
            <a:avLst/>
          </a:prstGeom>
          <a:noFill/>
        </p:spPr>
        <p:txBody>
          <a:bodyPr wrap="square" rtlCol="0">
            <a:spAutoFit/>
          </a:bodyPr>
          <a:lstStyle/>
          <a:p>
            <a:r>
              <a:rPr lang="en-US" b="1" dirty="0"/>
              <a:t>Pastor Dwayne Lowe</a:t>
            </a:r>
          </a:p>
          <a:p>
            <a:r>
              <a:rPr lang="en-US" b="1" dirty="0"/>
              <a:t>September 14, 2025</a:t>
            </a:r>
          </a:p>
        </p:txBody>
      </p:sp>
    </p:spTree>
    <p:extLst>
      <p:ext uri="{BB962C8B-B14F-4D97-AF65-F5344CB8AC3E}">
        <p14:creationId xmlns:p14="http://schemas.microsoft.com/office/powerpoint/2010/main" val="2698049397"/>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4B57F94-3FB2-8A82-A014-D2AC1C376813}"/>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CEF13E96-9A51-D567-743A-35B639C0F8AA}"/>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CDA4644D-DD87-87A7-FF32-ABA94EE68E41}"/>
              </a:ext>
            </a:extLst>
          </p:cNvPr>
          <p:cNvSpPr txBox="1"/>
          <p:nvPr/>
        </p:nvSpPr>
        <p:spPr>
          <a:xfrm>
            <a:off x="1198240" y="1843287"/>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Psalm 95:6-7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7 For He is our God, And we are the people of His pasture, And the sheep of His hand.</a:t>
            </a:r>
            <a:endParaRPr lang="en-US" sz="4800" b="1" dirty="0">
              <a:solidFill>
                <a:srgbClr val="FFFFFF"/>
              </a:solidFill>
            </a:endParaRPr>
          </a:p>
        </p:txBody>
      </p:sp>
    </p:spTree>
    <p:extLst>
      <p:ext uri="{BB962C8B-B14F-4D97-AF65-F5344CB8AC3E}">
        <p14:creationId xmlns:p14="http://schemas.microsoft.com/office/powerpoint/2010/main" val="36178773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12EA857-799D-62D8-B130-7ACD5DD76888}"/>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0551A77A-272D-36BA-5074-D7CF2B9A96A5}"/>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56E62CA2-5BDA-59F8-4948-6A55A9BBC29F}"/>
              </a:ext>
            </a:extLst>
          </p:cNvPr>
          <p:cNvSpPr txBox="1"/>
          <p:nvPr/>
        </p:nvSpPr>
        <p:spPr>
          <a:xfrm>
            <a:off x="1198240" y="771056"/>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John 4:23-24</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23 </a:t>
            </a:r>
            <a:r>
              <a:rPr lang="en-US" sz="4800" b="1" i="1" u="none" strike="noStrike" dirty="0">
                <a:solidFill>
                  <a:srgbClr val="FFFFFF"/>
                </a:solidFill>
                <a:effectLst/>
              </a:rPr>
              <a:t>“But the hour is coming, and now is, when the true worshipers will worship the Father in spirit and truth; for the Father is seeking such to worship Him.</a:t>
            </a:r>
            <a:endParaRPr lang="en-US" sz="4800" b="1" dirty="0">
              <a:solidFill>
                <a:srgbClr val="FFFFFF"/>
              </a:solidFill>
            </a:endParaRPr>
          </a:p>
        </p:txBody>
      </p:sp>
    </p:spTree>
    <p:extLst>
      <p:ext uri="{BB962C8B-B14F-4D97-AF65-F5344CB8AC3E}">
        <p14:creationId xmlns:p14="http://schemas.microsoft.com/office/powerpoint/2010/main" val="2601946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24F3875-B0F7-350C-241F-9955335CB682}"/>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F232B6B1-1848-B2DC-6496-18FC16ECA2F2}"/>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6A432C7E-C957-CC1C-703C-C3FE476ED92B}"/>
              </a:ext>
            </a:extLst>
          </p:cNvPr>
          <p:cNvSpPr txBox="1"/>
          <p:nvPr/>
        </p:nvSpPr>
        <p:spPr>
          <a:xfrm>
            <a:off x="1156716" y="1104010"/>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500" b="1" i="1" u="none" strike="noStrike" dirty="0">
                <a:solidFill>
                  <a:srgbClr val="FFFFFF"/>
                </a:solidFill>
                <a:effectLst/>
                <a:latin typeface="+mj-lt"/>
                <a:ea typeface="+mj-ea"/>
                <a:cs typeface="+mj-cs"/>
              </a:rPr>
              <a:t>John 4:23-24</a:t>
            </a:r>
          </a:p>
          <a:p>
            <a:pPr>
              <a:lnSpc>
                <a:spcPct val="90000"/>
              </a:lnSpc>
              <a:spcBef>
                <a:spcPct val="0"/>
              </a:spcBef>
              <a:spcAft>
                <a:spcPts val="600"/>
              </a:spcAft>
            </a:pPr>
            <a:endParaRPr lang="en-US" sz="4500" b="1" i="1" u="none" strike="noStrike" dirty="0">
              <a:solidFill>
                <a:srgbClr val="FFFFFF"/>
              </a:solidFill>
              <a:effectLst/>
              <a:latin typeface="+mj-lt"/>
              <a:ea typeface="+mj-ea"/>
              <a:cs typeface="+mj-cs"/>
            </a:endParaRPr>
          </a:p>
          <a:p>
            <a:pPr>
              <a:lnSpc>
                <a:spcPct val="90000"/>
              </a:lnSpc>
              <a:spcBef>
                <a:spcPct val="0"/>
              </a:spcBef>
              <a:spcAft>
                <a:spcPts val="600"/>
              </a:spcAft>
            </a:pPr>
            <a:r>
              <a:rPr lang="en-US" sz="4500" b="1" i="1" dirty="0">
                <a:solidFill>
                  <a:srgbClr val="FFFFFF"/>
                </a:solidFill>
                <a:latin typeface="+mj-lt"/>
                <a:ea typeface="+mj-ea"/>
                <a:cs typeface="+mj-cs"/>
              </a:rPr>
              <a:t>24 God is Spirit, and those who worship Him must worship in spirit and truth.”</a:t>
            </a:r>
            <a:endParaRPr lang="en-US" sz="4500" b="1" dirty="0">
              <a:solidFill>
                <a:srgbClr val="FFFFFF"/>
              </a:solidFill>
              <a:latin typeface="+mj-lt"/>
              <a:ea typeface="+mj-ea"/>
              <a:cs typeface="+mj-cs"/>
            </a:endParaRPr>
          </a:p>
        </p:txBody>
      </p:sp>
    </p:spTree>
    <p:extLst>
      <p:ext uri="{BB962C8B-B14F-4D97-AF65-F5344CB8AC3E}">
        <p14:creationId xmlns:p14="http://schemas.microsoft.com/office/powerpoint/2010/main" val="1793789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19CF0CF-97CB-5E22-F4AC-19FD211E8BC6}"/>
            </a:ext>
          </a:extLst>
        </p:cNvPr>
        <p:cNvGrpSpPr/>
        <p:nvPr/>
      </p:nvGrpSpPr>
      <p:grpSpPr>
        <a:xfrm>
          <a:off x="0" y="0"/>
          <a:ext cx="0" cy="0"/>
          <a:chOff x="0" y="0"/>
          <a:chExt cx="0" cy="0"/>
        </a:xfrm>
      </p:grpSpPr>
      <p:sp>
        <p:nvSpPr>
          <p:cNvPr id="39" name="Rectangle 38">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smoke and a neon light&#10;&#10;AI-generated content may be incorrect.">
            <a:extLst>
              <a:ext uri="{FF2B5EF4-FFF2-40B4-BE49-F238E27FC236}">
                <a16:creationId xmlns:a16="http://schemas.microsoft.com/office/drawing/2014/main" id="{AAD8AB9E-F7A1-A23A-48F0-4B4FB06157A5}"/>
              </a:ext>
            </a:extLst>
          </p:cNvPr>
          <p:cNvPicPr>
            <a:picLocks noChangeAspect="1"/>
          </p:cNvPicPr>
          <p:nvPr/>
        </p:nvPicPr>
        <p:blipFill>
          <a:blip r:embed="rId2">
            <a:alphaModFix amt="35000"/>
          </a:blip>
          <a:srcRect/>
          <a:stretch>
            <a:fillRect/>
          </a:stretch>
        </p:blipFill>
        <p:spPr>
          <a:xfrm>
            <a:off x="20" y="10"/>
            <a:ext cx="12191980" cy="6857990"/>
          </a:xfrm>
          <a:prstGeom prst="rect">
            <a:avLst/>
          </a:prstGeom>
        </p:spPr>
      </p:pic>
      <p:sp>
        <p:nvSpPr>
          <p:cNvPr id="4" name="TextBox 3">
            <a:extLst>
              <a:ext uri="{FF2B5EF4-FFF2-40B4-BE49-F238E27FC236}">
                <a16:creationId xmlns:a16="http://schemas.microsoft.com/office/drawing/2014/main" id="{ED7A9E7C-8943-676F-F2A6-BE49A9B13EE9}"/>
              </a:ext>
            </a:extLst>
          </p:cNvPr>
          <p:cNvSpPr txBox="1"/>
          <p:nvPr/>
        </p:nvSpPr>
        <p:spPr>
          <a:xfrm>
            <a:off x="838200" y="1253331"/>
            <a:ext cx="10515600" cy="4351338"/>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Romans 12:1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“I beseech you therefore, brethren, by the mercies of God, that you present your bodies a living sacrifice, holy, acceptable to God, which is your reasonable service.</a:t>
            </a:r>
            <a:endParaRPr lang="en-US" sz="4800" b="1" dirty="0">
              <a:solidFill>
                <a:srgbClr val="FFFFFF"/>
              </a:solidFill>
            </a:endParaRPr>
          </a:p>
        </p:txBody>
      </p:sp>
    </p:spTree>
    <p:extLst>
      <p:ext uri="{BB962C8B-B14F-4D97-AF65-F5344CB8AC3E}">
        <p14:creationId xmlns:p14="http://schemas.microsoft.com/office/powerpoint/2010/main" val="426291740"/>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71F64EE-5342-EC14-5276-48177147EB07}"/>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E88913F2-4718-1387-D04F-C9EDBF21DF56}"/>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3E452D76-DB32-8E9D-4C70-735DB1FD6563}"/>
              </a:ext>
            </a:extLst>
          </p:cNvPr>
          <p:cNvSpPr txBox="1"/>
          <p:nvPr/>
        </p:nvSpPr>
        <p:spPr>
          <a:xfrm>
            <a:off x="609600" y="257576"/>
            <a:ext cx="11290852"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Revelation 4:10-11</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10 </a:t>
            </a:r>
            <a:r>
              <a:rPr lang="en-US" sz="4800" b="1" i="1" u="none" strike="noStrike" dirty="0">
                <a:solidFill>
                  <a:srgbClr val="FFFFFF"/>
                </a:solidFill>
                <a:effectLst/>
              </a:rPr>
              <a:t> the twenty-four elders fall before God, casting their crowns and proclaiming, the twenty-four elders fall down before Him who sits on the throne and worship Him who lives forever and ever, and cast their crowns before the throne, saying: </a:t>
            </a:r>
            <a:endParaRPr lang="en-US" sz="4800" b="1" dirty="0">
              <a:solidFill>
                <a:srgbClr val="FFFFFF"/>
              </a:solidFill>
            </a:endParaRPr>
          </a:p>
        </p:txBody>
      </p:sp>
    </p:spTree>
    <p:extLst>
      <p:ext uri="{BB962C8B-B14F-4D97-AF65-F5344CB8AC3E}">
        <p14:creationId xmlns:p14="http://schemas.microsoft.com/office/powerpoint/2010/main" val="1724423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EF328C-D2F0-5263-9905-7E12E694C157}"/>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6" name="Picture 5" descr="A smoke and a neon light&#10;&#10;AI-generated content may be incorrect.">
            <a:extLst>
              <a:ext uri="{FF2B5EF4-FFF2-40B4-BE49-F238E27FC236}">
                <a16:creationId xmlns:a16="http://schemas.microsoft.com/office/drawing/2014/main" id="{70B24273-0628-B37F-63A8-E42B358A270F}"/>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E8B3F139-94F0-0AAC-0508-5A03D578D0B3}"/>
              </a:ext>
            </a:extLst>
          </p:cNvPr>
          <p:cNvSpPr txBox="1"/>
          <p:nvPr/>
        </p:nvSpPr>
        <p:spPr>
          <a:xfrm>
            <a:off x="880188" y="850570"/>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Revelation 4:10-11</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11 “You are worthy, O Lord, To receive glory and honor and power; For You created all things, And by Your will they exist and were created.”</a:t>
            </a:r>
            <a:endParaRPr lang="en-US" sz="4800" b="1" dirty="0">
              <a:solidFill>
                <a:srgbClr val="FFFFFF"/>
              </a:solidFill>
            </a:endParaRPr>
          </a:p>
        </p:txBody>
      </p:sp>
    </p:spTree>
    <p:extLst>
      <p:ext uri="{BB962C8B-B14F-4D97-AF65-F5344CB8AC3E}">
        <p14:creationId xmlns:p14="http://schemas.microsoft.com/office/powerpoint/2010/main" val="1925580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8F03A6-2D11-01C0-6130-0E6DE57EB00B}"/>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A5B392FF-4499-C3BE-2E16-EF7FEEF622AB}"/>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8787467E-DEAD-133D-764D-CFEF5585E18D}"/>
              </a:ext>
            </a:extLst>
          </p:cNvPr>
          <p:cNvSpPr txBox="1"/>
          <p:nvPr/>
        </p:nvSpPr>
        <p:spPr>
          <a:xfrm>
            <a:off x="1198240" y="1843287"/>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Psalm 29:2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“Give unto the Lord the glory due to His name; Worship the Lord in the beauty of holiness.</a:t>
            </a:r>
            <a:endParaRPr lang="en-US" sz="4800" b="1" dirty="0">
              <a:solidFill>
                <a:srgbClr val="FFFFFF"/>
              </a:solidFill>
            </a:endParaRPr>
          </a:p>
        </p:txBody>
      </p:sp>
    </p:spTree>
    <p:extLst>
      <p:ext uri="{BB962C8B-B14F-4D97-AF65-F5344CB8AC3E}">
        <p14:creationId xmlns:p14="http://schemas.microsoft.com/office/powerpoint/2010/main" val="279655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930A029-C5FB-133B-A320-9D0DD720FC26}"/>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87889C64-B34D-73FF-D51F-158F2C1540D4}"/>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6407DFF0-78FE-2B27-F97E-E2F6B0D695F7}"/>
              </a:ext>
            </a:extLst>
          </p:cNvPr>
          <p:cNvSpPr txBox="1"/>
          <p:nvPr/>
        </p:nvSpPr>
        <p:spPr>
          <a:xfrm>
            <a:off x="1156716" y="1779048"/>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Psalm 22:3 </a:t>
            </a:r>
          </a:p>
          <a:p>
            <a:pPr>
              <a:lnSpc>
                <a:spcPct val="90000"/>
              </a:lnSpc>
              <a:spcBef>
                <a:spcPct val="0"/>
              </a:spcBef>
              <a:spcAft>
                <a:spcPts val="600"/>
              </a:spcAft>
            </a:pPr>
            <a:endParaRPr lang="en-US" sz="5100" b="1" i="1" u="none" strike="noStrike" dirty="0">
              <a:solidFill>
                <a:srgbClr val="FFFFFF"/>
              </a:solidFill>
              <a:effectLst/>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“But You are holy, Enthroned in the praises of Israel..”</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2019560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4CBD7ED-4F0E-09AF-7B10-75B0549EB660}"/>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D031DCFA-2512-778D-ADFA-B9BD2EB8BF5B}"/>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D76FD127-57EC-EC27-5A49-128F6A58744A}"/>
              </a:ext>
            </a:extLst>
          </p:cNvPr>
          <p:cNvSpPr txBox="1"/>
          <p:nvPr/>
        </p:nvSpPr>
        <p:spPr>
          <a:xfrm>
            <a:off x="1156716" y="1581088"/>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Psalm 34:3 </a:t>
            </a:r>
          </a:p>
          <a:p>
            <a:pPr>
              <a:lnSpc>
                <a:spcPct val="90000"/>
              </a:lnSpc>
              <a:spcBef>
                <a:spcPct val="0"/>
              </a:spcBef>
              <a:spcAft>
                <a:spcPts val="600"/>
              </a:spcAft>
            </a:pPr>
            <a:endParaRPr lang="en-US" sz="5100" b="1" i="1" u="none" strike="noStrike" dirty="0">
              <a:solidFill>
                <a:srgbClr val="FFFFFF"/>
              </a:solidFill>
              <a:effectLst/>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“O magnify the Lord with me, and let us exalt his name together.”</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41427462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F9CB0B5-8C37-D4B2-474C-0BF80DDA7DC1}"/>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FA8119BB-24A7-FCF2-ABC2-E115341FD719}"/>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8D516A5F-0C1F-D0A2-0794-41D74871347F}"/>
              </a:ext>
            </a:extLst>
          </p:cNvPr>
          <p:cNvSpPr txBox="1"/>
          <p:nvPr/>
        </p:nvSpPr>
        <p:spPr>
          <a:xfrm>
            <a:off x="1198240" y="718048"/>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Isaiah 40:31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“But those who wait on the Lord Shall renew their strength; They shall mount up with wings like eagles, They shall run and not be weary, They shall walk and not faint.</a:t>
            </a:r>
            <a:endParaRPr lang="en-US" sz="4800" b="1" dirty="0">
              <a:solidFill>
                <a:srgbClr val="FFFFFF"/>
              </a:solidFill>
            </a:endParaRPr>
          </a:p>
        </p:txBody>
      </p:sp>
    </p:spTree>
    <p:extLst>
      <p:ext uri="{BB962C8B-B14F-4D97-AF65-F5344CB8AC3E}">
        <p14:creationId xmlns:p14="http://schemas.microsoft.com/office/powerpoint/2010/main" val="521807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3681CAF-F124-475F-1549-2BCC054F9784}"/>
            </a:ext>
          </a:extLst>
        </p:cNvPr>
        <p:cNvGrpSpPr/>
        <p:nvPr/>
      </p:nvGrpSpPr>
      <p:grpSpPr>
        <a:xfrm>
          <a:off x="0" y="0"/>
          <a:ext cx="0" cy="0"/>
          <a:chOff x="0" y="0"/>
          <a:chExt cx="0" cy="0"/>
        </a:xfrm>
      </p:grpSpPr>
      <p:sp useBgFill="1">
        <p:nvSpPr>
          <p:cNvPr id="201" name="Rectangle 200">
            <a:extLst>
              <a:ext uri="{FF2B5EF4-FFF2-40B4-BE49-F238E27FC236}">
                <a16:creationId xmlns:a16="http://schemas.microsoft.com/office/drawing/2014/main" id="{BFE205C9-E59D-D8C4-1F21-163D610F9E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moke and a neon light&#10;&#10;AI-generated content may be incorrect.">
            <a:extLst>
              <a:ext uri="{FF2B5EF4-FFF2-40B4-BE49-F238E27FC236}">
                <a16:creationId xmlns:a16="http://schemas.microsoft.com/office/drawing/2014/main" id="{7A6CACA9-83F0-8C93-D764-10D3852ACC82}"/>
              </a:ext>
            </a:extLst>
          </p:cNvPr>
          <p:cNvPicPr>
            <a:picLocks noChangeAspect="1"/>
          </p:cNvPicPr>
          <p:nvPr/>
        </p:nvPicPr>
        <p:blipFill>
          <a:blip r:embed="rId2"/>
          <a:srcRect/>
          <a:stretch>
            <a:fillRect/>
          </a:stretch>
        </p:blipFill>
        <p:spPr>
          <a:xfrm>
            <a:off x="-3047" y="10"/>
            <a:ext cx="12191999" cy="6857990"/>
          </a:xfrm>
          <a:prstGeom prst="rect">
            <a:avLst/>
          </a:prstGeom>
        </p:spPr>
      </p:pic>
      <p:sp>
        <p:nvSpPr>
          <p:cNvPr id="203" name="Rectangle 202">
            <a:extLst>
              <a:ext uri="{FF2B5EF4-FFF2-40B4-BE49-F238E27FC236}">
                <a16:creationId xmlns:a16="http://schemas.microsoft.com/office/drawing/2014/main" id="{1ED4F789-3BF3-64AB-A724-D0E51EA387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1A8CECF-6B75-4690-55B6-9C0E37C066BF}"/>
              </a:ext>
            </a:extLst>
          </p:cNvPr>
          <p:cNvSpPr>
            <a:spLocks noGrp="1"/>
          </p:cNvSpPr>
          <p:nvPr>
            <p:ph type="title"/>
          </p:nvPr>
        </p:nvSpPr>
        <p:spPr>
          <a:xfrm>
            <a:off x="1097280" y="325550"/>
            <a:ext cx="10058400" cy="357477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9600" b="1" dirty="0">
                <a:solidFill>
                  <a:srgbClr val="FFFFFF"/>
                </a:solidFill>
              </a:rPr>
              <a:t>Worship Him!</a:t>
            </a:r>
          </a:p>
        </p:txBody>
      </p:sp>
    </p:spTree>
    <p:extLst>
      <p:ext uri="{BB962C8B-B14F-4D97-AF65-F5344CB8AC3E}">
        <p14:creationId xmlns:p14="http://schemas.microsoft.com/office/powerpoint/2010/main" val="566478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E54CFE-4039-0218-36CA-C1A211541DB6}"/>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D285945D-E579-89AC-804F-D79E36FBA03A}"/>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7E1AE7F0-E159-2226-26C4-E47374578618}"/>
              </a:ext>
            </a:extLst>
          </p:cNvPr>
          <p:cNvSpPr txBox="1"/>
          <p:nvPr/>
        </p:nvSpPr>
        <p:spPr>
          <a:xfrm>
            <a:off x="1198240" y="1114417"/>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Psalm 16:11</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“You will show me the path of life; In Your presence is fullness of joy; At Your right hand are pleasures forevermore.</a:t>
            </a:r>
            <a:endParaRPr lang="en-US" sz="4800" b="1" dirty="0">
              <a:solidFill>
                <a:srgbClr val="FFFFFF"/>
              </a:solidFill>
            </a:endParaRPr>
          </a:p>
        </p:txBody>
      </p:sp>
    </p:spTree>
    <p:extLst>
      <p:ext uri="{BB962C8B-B14F-4D97-AF65-F5344CB8AC3E}">
        <p14:creationId xmlns:p14="http://schemas.microsoft.com/office/powerpoint/2010/main" val="21107065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0641F55-8B21-1EE3-28A9-BA8FB1D6090D}"/>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76A3FF66-A567-DA79-3311-0279F90D795D}"/>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57C57709-9347-AA77-6282-E948935C4187}"/>
              </a:ext>
            </a:extLst>
          </p:cNvPr>
          <p:cNvSpPr txBox="1"/>
          <p:nvPr/>
        </p:nvSpPr>
        <p:spPr>
          <a:xfrm>
            <a:off x="1198240" y="691543"/>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Romans 12:1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“I beseech you therefore, brethren, by the mercies of God, that you present your bodies a living sacrifice, holy, acceptable to God, which is your reasonable service.</a:t>
            </a:r>
            <a:endParaRPr lang="en-US" sz="4800" b="1" dirty="0">
              <a:solidFill>
                <a:srgbClr val="FFFFFF"/>
              </a:solidFill>
            </a:endParaRPr>
          </a:p>
        </p:txBody>
      </p:sp>
    </p:spTree>
    <p:extLst>
      <p:ext uri="{BB962C8B-B14F-4D97-AF65-F5344CB8AC3E}">
        <p14:creationId xmlns:p14="http://schemas.microsoft.com/office/powerpoint/2010/main" val="35334830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D96D3DF-724C-FF12-5BBF-BA1CB93D86C8}"/>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D7F03E15-9ED8-FAA5-2F21-58E0B11DC8A0}"/>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17D7BACF-E260-4311-60AA-357B554F18E1}"/>
              </a:ext>
            </a:extLst>
          </p:cNvPr>
          <p:cNvSpPr txBox="1"/>
          <p:nvPr/>
        </p:nvSpPr>
        <p:spPr>
          <a:xfrm>
            <a:off x="1198240" y="996343"/>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Mark 12:30</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 And you shall love the Lord your God with all your heart, with all your soul, with all your mind, and with all your strength.’ This is the first commandment.</a:t>
            </a:r>
            <a:endParaRPr lang="en-US" sz="4800" b="1" dirty="0">
              <a:solidFill>
                <a:srgbClr val="FFFFFF"/>
              </a:solidFill>
            </a:endParaRPr>
          </a:p>
        </p:txBody>
      </p:sp>
    </p:spTree>
    <p:extLst>
      <p:ext uri="{BB962C8B-B14F-4D97-AF65-F5344CB8AC3E}">
        <p14:creationId xmlns:p14="http://schemas.microsoft.com/office/powerpoint/2010/main" val="17946731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4517D04-5279-7A60-E9DA-34C4BB82E504}"/>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E75A3B5E-1320-4B27-78C6-E03B436EE467}"/>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12DB9604-EAAB-EDBF-B997-E09BBC88CBC9}"/>
              </a:ext>
            </a:extLst>
          </p:cNvPr>
          <p:cNvSpPr txBox="1"/>
          <p:nvPr/>
        </p:nvSpPr>
        <p:spPr>
          <a:xfrm>
            <a:off x="329780" y="399996"/>
            <a:ext cx="11529392"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Revelation 4:10-11</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10 </a:t>
            </a:r>
            <a:r>
              <a:rPr lang="en-US" sz="4800" b="1" i="1" u="none" strike="noStrike" dirty="0">
                <a:solidFill>
                  <a:srgbClr val="FFFFFF"/>
                </a:solidFill>
                <a:effectLst/>
              </a:rPr>
              <a:t> the twenty-four elders fall before God, casting their crowns and proclaiming, the twenty-four elders fall down before Him who sits on the throne and worship Him who lives forever and ever, and cast their crowns before the throne, saying: </a:t>
            </a:r>
            <a:endParaRPr lang="en-US" sz="4800" b="1" dirty="0">
              <a:solidFill>
                <a:srgbClr val="FFFFFF"/>
              </a:solidFill>
            </a:endParaRPr>
          </a:p>
        </p:txBody>
      </p:sp>
    </p:spTree>
    <p:extLst>
      <p:ext uri="{BB962C8B-B14F-4D97-AF65-F5344CB8AC3E}">
        <p14:creationId xmlns:p14="http://schemas.microsoft.com/office/powerpoint/2010/main" val="9870051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59C799C-5532-0C94-768A-BD3F4953F481}"/>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6" name="Picture 5" descr="A smoke and a neon light&#10;&#10;AI-generated content may be incorrect.">
            <a:extLst>
              <a:ext uri="{FF2B5EF4-FFF2-40B4-BE49-F238E27FC236}">
                <a16:creationId xmlns:a16="http://schemas.microsoft.com/office/drawing/2014/main" id="{5380BC54-8FEB-CA9C-AA69-E3B0A0306DDC}"/>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E3A22E16-18E6-966F-9266-FA2B553864AC}"/>
              </a:ext>
            </a:extLst>
          </p:cNvPr>
          <p:cNvSpPr txBox="1"/>
          <p:nvPr/>
        </p:nvSpPr>
        <p:spPr>
          <a:xfrm>
            <a:off x="681406" y="810813"/>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Revelation 4:10-11</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 11 “You are worthy, O Lord, To receive glory and honor and power; For You created all things, And by Your will they exist and were created.”</a:t>
            </a:r>
            <a:endParaRPr lang="en-US" sz="4800" b="1" dirty="0">
              <a:solidFill>
                <a:srgbClr val="FFFFFF"/>
              </a:solidFill>
            </a:endParaRPr>
          </a:p>
        </p:txBody>
      </p:sp>
    </p:spTree>
    <p:extLst>
      <p:ext uri="{BB962C8B-B14F-4D97-AF65-F5344CB8AC3E}">
        <p14:creationId xmlns:p14="http://schemas.microsoft.com/office/powerpoint/2010/main" val="1627846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E57E0AD-B4BE-B788-A60C-854E4ACB20C5}"/>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03D925ED-6E80-4440-A585-6236ADD7BC3B}"/>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0D329161-7DDB-2DFE-2006-405716180EAC}"/>
              </a:ext>
            </a:extLst>
          </p:cNvPr>
          <p:cNvSpPr txBox="1"/>
          <p:nvPr/>
        </p:nvSpPr>
        <p:spPr>
          <a:xfrm>
            <a:off x="785655" y="878723"/>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Matthew 6:10</a:t>
            </a:r>
          </a:p>
          <a:p>
            <a:pPr>
              <a:lnSpc>
                <a:spcPct val="90000"/>
              </a:lnSpc>
              <a:spcBef>
                <a:spcPct val="0"/>
              </a:spcBef>
              <a:spcAft>
                <a:spcPts val="600"/>
              </a:spcAft>
            </a:pPr>
            <a:endParaRPr lang="en-US" sz="5100" b="1" i="1" u="none" strike="noStrike" dirty="0">
              <a:solidFill>
                <a:srgbClr val="FFFFFF"/>
              </a:solidFill>
              <a:effectLst/>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“Your kingdom come. Your will be done On earth as it is in heaven.</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17061083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DE2B097-F427-419C-CD30-62B8E0BE0FAF}"/>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5E139542-B8B5-671F-48D0-38B25478998C}"/>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94FBA126-DD47-EFE7-EC99-4627C861BAE1}"/>
              </a:ext>
            </a:extLst>
          </p:cNvPr>
          <p:cNvSpPr txBox="1"/>
          <p:nvPr/>
        </p:nvSpPr>
        <p:spPr>
          <a:xfrm>
            <a:off x="721162" y="731300"/>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Psalm 8:2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“Out of the mouth of babes and nursing infants</a:t>
            </a:r>
          </a:p>
          <a:p>
            <a:pPr indent="-228600">
              <a:lnSpc>
                <a:spcPct val="90000"/>
              </a:lnSpc>
              <a:spcAft>
                <a:spcPts val="600"/>
              </a:spcAft>
              <a:buFont typeface="Arial" panose="020B0604020202020204" pitchFamily="34" charset="0"/>
              <a:buChar char="•"/>
            </a:pPr>
            <a:r>
              <a:rPr lang="en-US" sz="4800" b="1" i="1" u="none" strike="noStrike" dirty="0">
                <a:solidFill>
                  <a:srgbClr val="FFFFFF"/>
                </a:solidFill>
                <a:effectLst/>
              </a:rPr>
              <a:t>You have ordained strength, Because of Your enemies, That You may silence the enemy and the avenger.</a:t>
            </a:r>
            <a:endParaRPr lang="en-US" sz="4800" b="1" dirty="0">
              <a:solidFill>
                <a:srgbClr val="FFFFFF"/>
              </a:solidFill>
            </a:endParaRPr>
          </a:p>
        </p:txBody>
      </p:sp>
    </p:spTree>
    <p:extLst>
      <p:ext uri="{BB962C8B-B14F-4D97-AF65-F5344CB8AC3E}">
        <p14:creationId xmlns:p14="http://schemas.microsoft.com/office/powerpoint/2010/main" val="40034776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5314E6F-0079-B494-14C6-DABC8A23E5A3}"/>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E31ADD6E-4120-D4FD-0325-9D45F4007C2B}"/>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AFFE541B-EB61-4857-53F4-E01A08FB65B9}"/>
              </a:ext>
            </a:extLst>
          </p:cNvPr>
          <p:cNvSpPr txBox="1"/>
          <p:nvPr/>
        </p:nvSpPr>
        <p:spPr>
          <a:xfrm>
            <a:off x="1015010" y="1142117"/>
            <a:ext cx="10158932"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Matthew 21:16</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W</a:t>
            </a:r>
            <a:r>
              <a:rPr lang="en-US" sz="4800" b="1" i="1" u="none" strike="noStrike" dirty="0">
                <a:solidFill>
                  <a:srgbClr val="FFFFFF"/>
                </a:solidFill>
                <a:effectLst/>
              </a:rPr>
              <a:t>here He said, “ ‘Out of the mouth of babes and nursing infants You have perfected praise’?”</a:t>
            </a:r>
            <a:endParaRPr lang="en-US" sz="4800" b="1" dirty="0">
              <a:solidFill>
                <a:srgbClr val="FFFFFF"/>
              </a:solidFill>
            </a:endParaRPr>
          </a:p>
        </p:txBody>
      </p:sp>
    </p:spTree>
    <p:extLst>
      <p:ext uri="{BB962C8B-B14F-4D97-AF65-F5344CB8AC3E}">
        <p14:creationId xmlns:p14="http://schemas.microsoft.com/office/powerpoint/2010/main" val="22113612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B61467-FBE1-B38E-7F09-94217BAE4A8F}"/>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078C54FE-12B0-27DF-FE8C-5CF96150A581}"/>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21E6D8BF-2948-A79E-639D-C02862E7EAEC}"/>
              </a:ext>
            </a:extLst>
          </p:cNvPr>
          <p:cNvSpPr txBox="1"/>
          <p:nvPr/>
        </p:nvSpPr>
        <p:spPr>
          <a:xfrm>
            <a:off x="1277694" y="890326"/>
            <a:ext cx="10291454"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2 Chronicles 20:15</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 “‘Do not be afraid nor dismayed because of this great multitude, for the battle is not yours, but God’s.</a:t>
            </a:r>
            <a:endParaRPr lang="en-US" sz="4800" b="1" dirty="0">
              <a:solidFill>
                <a:srgbClr val="FFFFFF"/>
              </a:solidFill>
            </a:endParaRPr>
          </a:p>
        </p:txBody>
      </p:sp>
    </p:spTree>
    <p:extLst>
      <p:ext uri="{BB962C8B-B14F-4D97-AF65-F5344CB8AC3E}">
        <p14:creationId xmlns:p14="http://schemas.microsoft.com/office/powerpoint/2010/main" val="544313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A741A36-1893-9E6E-F097-E8091052ED4A}"/>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DB23CB8F-1C4A-41D6-9A09-B602BDDF40D2}"/>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329E135B-F67D-8EBF-708D-80F4D6AB30F7}"/>
              </a:ext>
            </a:extLst>
          </p:cNvPr>
          <p:cNvSpPr txBox="1"/>
          <p:nvPr/>
        </p:nvSpPr>
        <p:spPr>
          <a:xfrm>
            <a:off x="636104" y="824065"/>
            <a:ext cx="11834192"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2 Chronicles 20:21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“And when he had consulted with the people, he appointed those who should sing to the Lord, and who should praise the beauty of holiness, as they went out before the army and were saying: “Praise the Lord, For His mercy endures forever.”</a:t>
            </a:r>
            <a:endParaRPr lang="en-US" sz="4800" b="1" dirty="0">
              <a:solidFill>
                <a:srgbClr val="FFFFFF"/>
              </a:solidFill>
            </a:endParaRPr>
          </a:p>
        </p:txBody>
      </p:sp>
    </p:spTree>
    <p:extLst>
      <p:ext uri="{BB962C8B-B14F-4D97-AF65-F5344CB8AC3E}">
        <p14:creationId xmlns:p14="http://schemas.microsoft.com/office/powerpoint/2010/main" val="2889736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B5F38723-9D91-BB33-8DEE-71D5687B3EFD}"/>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FE90761F-9DB4-F807-353F-F27CC5128531}"/>
              </a:ext>
            </a:extLst>
          </p:cNvPr>
          <p:cNvSpPr txBox="1"/>
          <p:nvPr/>
        </p:nvSpPr>
        <p:spPr>
          <a:xfrm>
            <a:off x="397565" y="257576"/>
            <a:ext cx="11423374" cy="6129972"/>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John 4:23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But the hour is coming, and now is, when the true worshipers will worship the Father in spirit and truth; for the Father is seeking such to worship Him. 24 God is Spirit, and those who worship Him must worship in spirit and truth.”</a:t>
            </a:r>
            <a:endParaRPr lang="en-US" sz="4800" b="1" dirty="0">
              <a:solidFill>
                <a:srgbClr val="FFFFFF"/>
              </a:solidFill>
            </a:endParaRPr>
          </a:p>
        </p:txBody>
      </p:sp>
    </p:spTree>
    <p:extLst>
      <p:ext uri="{BB962C8B-B14F-4D97-AF65-F5344CB8AC3E}">
        <p14:creationId xmlns:p14="http://schemas.microsoft.com/office/powerpoint/2010/main" val="30999222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4804C1-6008-827C-EFB3-F5B1E303E5CE}"/>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CD8D83B5-42D6-3E48-0346-2E0115140B39}"/>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C641ADD7-072A-FB1A-E0E7-E18C387DCA0B}"/>
              </a:ext>
            </a:extLst>
          </p:cNvPr>
          <p:cNvSpPr txBox="1"/>
          <p:nvPr/>
        </p:nvSpPr>
        <p:spPr>
          <a:xfrm>
            <a:off x="583096" y="744552"/>
            <a:ext cx="11449878"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2 Chronicles 20:22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“Now when they began to sing and to praise, the Lord set ambushes against the people of Ammon, Moab, and Mount Seir, who had come against Judah; and they were defeated.</a:t>
            </a:r>
            <a:endParaRPr lang="en-US" sz="4800" b="1" dirty="0">
              <a:solidFill>
                <a:srgbClr val="FFFFFF"/>
              </a:solidFill>
            </a:endParaRPr>
          </a:p>
        </p:txBody>
      </p:sp>
    </p:spTree>
    <p:extLst>
      <p:ext uri="{BB962C8B-B14F-4D97-AF65-F5344CB8AC3E}">
        <p14:creationId xmlns:p14="http://schemas.microsoft.com/office/powerpoint/2010/main" val="24441719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188E0B8-F75B-B4A1-FB1C-8A0B51F1A610}"/>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5F896CDB-FBF7-4575-6869-DAB5556E7018}"/>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4D740EEA-647C-8D77-1C27-43154C86492C}"/>
              </a:ext>
            </a:extLst>
          </p:cNvPr>
          <p:cNvSpPr txBox="1"/>
          <p:nvPr/>
        </p:nvSpPr>
        <p:spPr>
          <a:xfrm>
            <a:off x="1198240" y="1142118"/>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Psalm 149:6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“Let the high praises of God be in their mouth, And a two-edged sword in their hand,</a:t>
            </a:r>
            <a:endParaRPr lang="en-US" sz="4800" b="1" dirty="0">
              <a:solidFill>
                <a:srgbClr val="FFFFFF"/>
              </a:solidFill>
            </a:endParaRPr>
          </a:p>
        </p:txBody>
      </p:sp>
    </p:spTree>
    <p:extLst>
      <p:ext uri="{BB962C8B-B14F-4D97-AF65-F5344CB8AC3E}">
        <p14:creationId xmlns:p14="http://schemas.microsoft.com/office/powerpoint/2010/main" val="11664726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81EF255-D39E-57B0-D134-1826CB52B557}"/>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05DBE794-EAA0-65F3-886C-35C0A100952C}"/>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71569F9B-61BE-15A6-333A-FB5B65B52863}"/>
              </a:ext>
            </a:extLst>
          </p:cNvPr>
          <p:cNvSpPr txBox="1"/>
          <p:nvPr/>
        </p:nvSpPr>
        <p:spPr>
          <a:xfrm>
            <a:off x="755374" y="1181874"/>
            <a:ext cx="11105322" cy="3171423"/>
          </a:xfrm>
          <a:prstGeom prst="rect">
            <a:avLst/>
          </a:prstGeom>
        </p:spPr>
        <p:txBody>
          <a:bodyPr vert="horz" lIns="91440" tIns="45720" rIns="91440" bIns="45720" rtlCol="0">
            <a:noAutofit/>
          </a:bodyPr>
          <a:lstStyle/>
          <a:p>
            <a:pPr>
              <a:lnSpc>
                <a:spcPct val="90000"/>
              </a:lnSpc>
              <a:spcAft>
                <a:spcPts val="600"/>
              </a:spcAft>
            </a:pPr>
            <a:r>
              <a:rPr lang="en-US" sz="4400" b="1" i="1" u="none" strike="noStrike" dirty="0">
                <a:solidFill>
                  <a:srgbClr val="FFFFFF"/>
                </a:solidFill>
                <a:effectLst/>
              </a:rPr>
              <a:t>John 4:23-24</a:t>
            </a:r>
          </a:p>
          <a:p>
            <a:pPr indent="-228600">
              <a:lnSpc>
                <a:spcPct val="90000"/>
              </a:lnSpc>
              <a:spcAft>
                <a:spcPts val="600"/>
              </a:spcAft>
              <a:buFont typeface="Arial" panose="020B0604020202020204" pitchFamily="34" charset="0"/>
              <a:buChar char="•"/>
            </a:pPr>
            <a:endParaRPr lang="en-US" sz="4400" b="1" i="1" u="none" strike="noStrike" dirty="0">
              <a:solidFill>
                <a:srgbClr val="FFFFFF"/>
              </a:solidFill>
              <a:effectLst/>
            </a:endParaRPr>
          </a:p>
          <a:p>
            <a:pPr>
              <a:lnSpc>
                <a:spcPct val="90000"/>
              </a:lnSpc>
              <a:spcAft>
                <a:spcPts val="600"/>
              </a:spcAft>
            </a:pPr>
            <a:r>
              <a:rPr lang="en-US" sz="4400" b="1" i="1" dirty="0">
                <a:solidFill>
                  <a:srgbClr val="FFFFFF"/>
                </a:solidFill>
              </a:rPr>
              <a:t>23 </a:t>
            </a:r>
            <a:r>
              <a:rPr lang="en-US" sz="4400" b="1" i="1" u="none" strike="noStrike" dirty="0">
                <a:solidFill>
                  <a:srgbClr val="FFFFFF"/>
                </a:solidFill>
                <a:effectLst/>
              </a:rPr>
              <a:t>“But the hour is coming, and now is, when the true worshipers will worship the Father in spirit and truth; for the Father is seeking such to worship Him.</a:t>
            </a:r>
            <a:endParaRPr lang="en-US" sz="4400" b="1" dirty="0">
              <a:solidFill>
                <a:srgbClr val="FFFFFF"/>
              </a:solidFill>
            </a:endParaRPr>
          </a:p>
        </p:txBody>
      </p:sp>
    </p:spTree>
    <p:extLst>
      <p:ext uri="{BB962C8B-B14F-4D97-AF65-F5344CB8AC3E}">
        <p14:creationId xmlns:p14="http://schemas.microsoft.com/office/powerpoint/2010/main" val="13699989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5D06A1F-183E-A18C-DB42-FB02ABA84C55}"/>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8F72D509-D044-C42D-22C0-B70DF754BC07}"/>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70ECD43F-3FCA-05EE-86E0-864572A1B0C2}"/>
              </a:ext>
            </a:extLst>
          </p:cNvPr>
          <p:cNvSpPr txBox="1"/>
          <p:nvPr/>
        </p:nvSpPr>
        <p:spPr>
          <a:xfrm>
            <a:off x="841248" y="600427"/>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500" b="1" i="1" u="none" strike="noStrike">
                <a:solidFill>
                  <a:srgbClr val="FFFFFF"/>
                </a:solidFill>
                <a:effectLst/>
                <a:latin typeface="+mj-lt"/>
                <a:ea typeface="+mj-ea"/>
                <a:cs typeface="+mj-cs"/>
              </a:rPr>
              <a:t>John 4:23-24</a:t>
            </a:r>
          </a:p>
          <a:p>
            <a:pPr>
              <a:lnSpc>
                <a:spcPct val="90000"/>
              </a:lnSpc>
              <a:spcBef>
                <a:spcPct val="0"/>
              </a:spcBef>
              <a:spcAft>
                <a:spcPts val="600"/>
              </a:spcAft>
            </a:pPr>
            <a:endParaRPr lang="en-US" sz="4500" b="1" i="1" u="none" strike="noStrike">
              <a:solidFill>
                <a:srgbClr val="FFFFFF"/>
              </a:solidFill>
              <a:effectLst/>
              <a:latin typeface="+mj-lt"/>
              <a:ea typeface="+mj-ea"/>
              <a:cs typeface="+mj-cs"/>
            </a:endParaRPr>
          </a:p>
          <a:p>
            <a:pPr>
              <a:lnSpc>
                <a:spcPct val="90000"/>
              </a:lnSpc>
              <a:spcBef>
                <a:spcPct val="0"/>
              </a:spcBef>
              <a:spcAft>
                <a:spcPts val="600"/>
              </a:spcAft>
            </a:pPr>
            <a:r>
              <a:rPr lang="en-US" sz="4500" b="1" i="1">
                <a:solidFill>
                  <a:srgbClr val="FFFFFF"/>
                </a:solidFill>
                <a:latin typeface="+mj-lt"/>
                <a:ea typeface="+mj-ea"/>
                <a:cs typeface="+mj-cs"/>
              </a:rPr>
              <a:t> 24 God is Spirit, and those who worship Him must worship in spirit and truth.”</a:t>
            </a:r>
            <a:endParaRPr lang="en-US" sz="4500" b="1">
              <a:solidFill>
                <a:srgbClr val="FFFFFF"/>
              </a:solidFill>
              <a:latin typeface="+mj-lt"/>
              <a:ea typeface="+mj-ea"/>
              <a:cs typeface="+mj-cs"/>
            </a:endParaRPr>
          </a:p>
        </p:txBody>
      </p:sp>
    </p:spTree>
    <p:extLst>
      <p:ext uri="{BB962C8B-B14F-4D97-AF65-F5344CB8AC3E}">
        <p14:creationId xmlns:p14="http://schemas.microsoft.com/office/powerpoint/2010/main" val="373039058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B65C46-B388-B21E-8276-652F81400A83}"/>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846EAC21-E28A-F6A9-8B61-810E3DB0F256}"/>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CFC3520A-DAE0-2976-A652-9A1568D74DA1}"/>
              </a:ext>
            </a:extLst>
          </p:cNvPr>
          <p:cNvSpPr txBox="1"/>
          <p:nvPr/>
        </p:nvSpPr>
        <p:spPr>
          <a:xfrm>
            <a:off x="1198240" y="1367405"/>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Romans 8:14 </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a:lnSpc>
                <a:spcPct val="90000"/>
              </a:lnSpc>
              <a:spcAft>
                <a:spcPts val="600"/>
              </a:spcAft>
            </a:pPr>
            <a:r>
              <a:rPr lang="en-US" sz="4800" b="1" i="1" u="none" strike="noStrike" dirty="0">
                <a:solidFill>
                  <a:srgbClr val="FFFFFF"/>
                </a:solidFill>
                <a:effectLst/>
              </a:rPr>
              <a:t>“For as many as are led by the Spirit of God, they are the sons of God.”</a:t>
            </a:r>
            <a:endParaRPr lang="en-US" sz="4800" b="1" dirty="0">
              <a:solidFill>
                <a:srgbClr val="FFFFFF"/>
              </a:solidFill>
            </a:endParaRPr>
          </a:p>
        </p:txBody>
      </p:sp>
    </p:spTree>
    <p:extLst>
      <p:ext uri="{BB962C8B-B14F-4D97-AF65-F5344CB8AC3E}">
        <p14:creationId xmlns:p14="http://schemas.microsoft.com/office/powerpoint/2010/main" val="22995847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EDC200F-6B26-1E4A-C7BD-A8B2F82469DC}"/>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0CC60ADE-9C33-954E-1B51-8C710F13A0AD}"/>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2F36DA82-F278-FA98-A8DA-488F6C03BFE1}"/>
              </a:ext>
            </a:extLst>
          </p:cNvPr>
          <p:cNvSpPr txBox="1"/>
          <p:nvPr/>
        </p:nvSpPr>
        <p:spPr>
          <a:xfrm>
            <a:off x="841248" y="600427"/>
            <a:ext cx="9875520" cy="3299902"/>
          </a:xfrm>
          <a:prstGeom prst="rect">
            <a:avLst/>
          </a:prstGeom>
        </p:spPr>
        <p:txBody>
          <a:bodyPr vert="horz" lIns="91440" tIns="45720" rIns="91440" bIns="45720" rtlCol="0" anchor="b">
            <a:normAutofit lnSpcReduction="10000"/>
          </a:bodyPr>
          <a:lstStyle/>
          <a:p>
            <a:pPr>
              <a:lnSpc>
                <a:spcPct val="90000"/>
              </a:lnSpc>
              <a:spcBef>
                <a:spcPct val="0"/>
              </a:spcBef>
              <a:spcAft>
                <a:spcPts val="600"/>
              </a:spcAft>
            </a:pPr>
            <a:r>
              <a:rPr lang="en-US" sz="4500" b="1" i="1" u="none" strike="noStrike" dirty="0">
                <a:solidFill>
                  <a:srgbClr val="FFFFFF"/>
                </a:solidFill>
                <a:effectLst/>
                <a:ea typeface="+mj-ea"/>
                <a:cs typeface="+mj-cs"/>
              </a:rPr>
              <a:t>Psalm 103:1 </a:t>
            </a:r>
          </a:p>
          <a:p>
            <a:pPr>
              <a:lnSpc>
                <a:spcPct val="90000"/>
              </a:lnSpc>
              <a:spcBef>
                <a:spcPct val="0"/>
              </a:spcBef>
              <a:spcAft>
                <a:spcPts val="600"/>
              </a:spcAft>
            </a:pPr>
            <a:endParaRPr lang="en-US" sz="4500" b="1" i="1" dirty="0">
              <a:solidFill>
                <a:srgbClr val="FFFFFF"/>
              </a:solidFill>
              <a:ea typeface="+mj-ea"/>
              <a:cs typeface="+mj-cs"/>
            </a:endParaRPr>
          </a:p>
          <a:p>
            <a:pPr>
              <a:lnSpc>
                <a:spcPct val="90000"/>
              </a:lnSpc>
              <a:spcBef>
                <a:spcPct val="0"/>
              </a:spcBef>
              <a:spcAft>
                <a:spcPts val="600"/>
              </a:spcAft>
            </a:pPr>
            <a:r>
              <a:rPr lang="en-US" sz="4500" b="1" i="1" u="none" strike="noStrike" dirty="0">
                <a:solidFill>
                  <a:srgbClr val="FFFFFF"/>
                </a:solidFill>
                <a:effectLst/>
                <a:ea typeface="+mj-ea"/>
                <a:cs typeface="+mj-cs"/>
              </a:rPr>
              <a:t>“Bless the Lord, O my soul: and all that is within me, bless his holy name.”</a:t>
            </a:r>
            <a:endParaRPr lang="en-US" sz="4500" b="1" dirty="0">
              <a:solidFill>
                <a:srgbClr val="FFFFFF"/>
              </a:solidFill>
              <a:ea typeface="+mj-ea"/>
              <a:cs typeface="+mj-cs"/>
            </a:endParaRPr>
          </a:p>
        </p:txBody>
      </p:sp>
    </p:spTree>
    <p:extLst>
      <p:ext uri="{BB962C8B-B14F-4D97-AF65-F5344CB8AC3E}">
        <p14:creationId xmlns:p14="http://schemas.microsoft.com/office/powerpoint/2010/main" val="41861006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4A41D8-6179-92F6-A4F3-36D5DC643B10}"/>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F1941BFB-01C4-82FE-62AF-03AA20C28882}"/>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BC6DE736-8034-4E34-A3C8-78D6616E880C}"/>
              </a:ext>
            </a:extLst>
          </p:cNvPr>
          <p:cNvSpPr txBox="1"/>
          <p:nvPr/>
        </p:nvSpPr>
        <p:spPr>
          <a:xfrm>
            <a:off x="854500" y="1236532"/>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John 17:17</a:t>
            </a:r>
          </a:p>
          <a:p>
            <a:pPr>
              <a:lnSpc>
                <a:spcPct val="90000"/>
              </a:lnSpc>
              <a:spcBef>
                <a:spcPct val="0"/>
              </a:spcBef>
              <a:spcAft>
                <a:spcPts val="600"/>
              </a:spcAft>
            </a:pPr>
            <a:endParaRPr lang="en-US" sz="5100" b="1" i="1" dirty="0">
              <a:solidFill>
                <a:srgbClr val="FFFFFF"/>
              </a:solidFill>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 “Sanctify them by your truth: your word is truth.”</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39337726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0F4FC23-91D8-004D-C249-E9D5CB75F720}"/>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41B0120F-9D89-7361-0ECD-F906AFB868B0}"/>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44FAE81C-EAAC-50B2-B857-637A427869F7}"/>
              </a:ext>
            </a:extLst>
          </p:cNvPr>
          <p:cNvSpPr txBox="1"/>
          <p:nvPr/>
        </p:nvSpPr>
        <p:spPr>
          <a:xfrm>
            <a:off x="1252066" y="640184"/>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Psalm 119:105</a:t>
            </a:r>
          </a:p>
          <a:p>
            <a:pPr>
              <a:lnSpc>
                <a:spcPct val="90000"/>
              </a:lnSpc>
              <a:spcBef>
                <a:spcPct val="0"/>
              </a:spcBef>
              <a:spcAft>
                <a:spcPts val="600"/>
              </a:spcAft>
            </a:pPr>
            <a:endParaRPr lang="en-US" sz="5100" b="1" i="1" dirty="0">
              <a:solidFill>
                <a:srgbClr val="FFFFFF"/>
              </a:solidFill>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 “Your word is a lamp to my feet, and a light to my path.”</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30965489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AB650A6-14DD-9BBE-D95C-126D28EC2021}"/>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818E8204-2197-FC98-3185-8618BF762862}"/>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6342FA38-F1E4-DA73-594B-8C4C63BEBE21}"/>
              </a:ext>
            </a:extLst>
          </p:cNvPr>
          <p:cNvSpPr txBox="1"/>
          <p:nvPr/>
        </p:nvSpPr>
        <p:spPr>
          <a:xfrm>
            <a:off x="1198240" y="1433665"/>
            <a:ext cx="9792471" cy="3171423"/>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4800" b="1" i="1" u="none" strike="noStrike" dirty="0">
                <a:solidFill>
                  <a:srgbClr val="FFFFFF"/>
                </a:solidFill>
                <a:effectLst/>
              </a:rPr>
              <a:t>Matthew 15:8-9</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indent="-228600">
              <a:lnSpc>
                <a:spcPct val="90000"/>
              </a:lnSpc>
              <a:spcAft>
                <a:spcPts val="600"/>
              </a:spcAft>
              <a:buFont typeface="Arial" panose="020B0604020202020204" pitchFamily="34" charset="0"/>
              <a:buChar char="•"/>
            </a:pPr>
            <a:r>
              <a:rPr lang="en-US" sz="4800" b="1" i="1" u="none" strike="noStrike" dirty="0">
                <a:solidFill>
                  <a:srgbClr val="FFFFFF"/>
                </a:solidFill>
                <a:effectLst/>
              </a:rPr>
              <a:t>8 “ ‘These people draw near to Me with their mouth, And honor Me with their lips, But their heart is far from Me.</a:t>
            </a:r>
            <a:endParaRPr lang="en-US" sz="4800" b="1" dirty="0">
              <a:solidFill>
                <a:srgbClr val="FFFFFF"/>
              </a:solidFill>
            </a:endParaRPr>
          </a:p>
        </p:txBody>
      </p:sp>
    </p:spTree>
    <p:extLst>
      <p:ext uri="{BB962C8B-B14F-4D97-AF65-F5344CB8AC3E}">
        <p14:creationId xmlns:p14="http://schemas.microsoft.com/office/powerpoint/2010/main" val="9521974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F1A6E01-DC43-1DB8-1F0B-58D7DAEC6F65}"/>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04883B70-3F2D-5965-701E-4BCD465A366B}"/>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CAC115CF-7C24-0692-901F-8F03E70143B3}"/>
              </a:ext>
            </a:extLst>
          </p:cNvPr>
          <p:cNvSpPr txBox="1"/>
          <p:nvPr/>
        </p:nvSpPr>
        <p:spPr>
          <a:xfrm>
            <a:off x="1156716" y="1064253"/>
            <a:ext cx="9875520" cy="3299902"/>
          </a:xfrm>
          <a:prstGeom prst="rect">
            <a:avLst/>
          </a:prstGeom>
        </p:spPr>
        <p:txBody>
          <a:bodyPr vert="horz" lIns="91440" tIns="45720" rIns="91440" bIns="45720" rtlCol="0" anchor="b">
            <a:noAutofit/>
          </a:bodyPr>
          <a:lstStyle/>
          <a:p>
            <a:pPr>
              <a:lnSpc>
                <a:spcPct val="90000"/>
              </a:lnSpc>
              <a:spcBef>
                <a:spcPct val="0"/>
              </a:spcBef>
              <a:spcAft>
                <a:spcPts val="600"/>
              </a:spcAft>
            </a:pPr>
            <a:r>
              <a:rPr lang="en-US" sz="4800" b="1" i="1" u="none" strike="noStrike" dirty="0">
                <a:solidFill>
                  <a:srgbClr val="FFFFFF"/>
                </a:solidFill>
                <a:effectLst/>
                <a:latin typeface="+mj-lt"/>
                <a:ea typeface="+mj-ea"/>
                <a:cs typeface="+mj-cs"/>
              </a:rPr>
              <a:t>Matthew 15:8-9</a:t>
            </a:r>
          </a:p>
          <a:p>
            <a:pPr>
              <a:lnSpc>
                <a:spcPct val="90000"/>
              </a:lnSpc>
              <a:spcBef>
                <a:spcPct val="0"/>
              </a:spcBef>
              <a:spcAft>
                <a:spcPts val="600"/>
              </a:spcAft>
            </a:pPr>
            <a:endParaRPr lang="en-US" sz="4800" b="1" i="1" dirty="0">
              <a:solidFill>
                <a:srgbClr val="FFFFFF"/>
              </a:solidFill>
              <a:latin typeface="+mj-lt"/>
              <a:ea typeface="+mj-ea"/>
              <a:cs typeface="+mj-cs"/>
            </a:endParaRPr>
          </a:p>
          <a:p>
            <a:pPr>
              <a:lnSpc>
                <a:spcPct val="90000"/>
              </a:lnSpc>
              <a:spcBef>
                <a:spcPct val="0"/>
              </a:spcBef>
              <a:spcAft>
                <a:spcPts val="600"/>
              </a:spcAft>
            </a:pPr>
            <a:r>
              <a:rPr lang="en-US" sz="4800" b="1" i="1" u="none" strike="noStrike" dirty="0">
                <a:solidFill>
                  <a:srgbClr val="FFFFFF"/>
                </a:solidFill>
                <a:effectLst/>
                <a:latin typeface="+mj-lt"/>
                <a:ea typeface="+mj-ea"/>
                <a:cs typeface="+mj-cs"/>
              </a:rPr>
              <a:t>9 And in vain they worship Me, Teaching as doctrines the commandments of men.’</a:t>
            </a:r>
            <a:endParaRPr lang="en-US" sz="4800" b="1" dirty="0">
              <a:solidFill>
                <a:srgbClr val="FFFFFF"/>
              </a:solidFill>
              <a:latin typeface="+mj-lt"/>
              <a:ea typeface="+mj-ea"/>
              <a:cs typeface="+mj-cs"/>
            </a:endParaRPr>
          </a:p>
        </p:txBody>
      </p:sp>
    </p:spTree>
    <p:extLst>
      <p:ext uri="{BB962C8B-B14F-4D97-AF65-F5344CB8AC3E}">
        <p14:creationId xmlns:p14="http://schemas.microsoft.com/office/powerpoint/2010/main" val="23031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37AF495-5AA9-38AF-D949-66D67AE59A7F}"/>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EB4ACD71-5107-DD30-C20E-8DD293AB5056}"/>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70778071-982A-6EE1-53F4-1852D688898D}"/>
              </a:ext>
            </a:extLst>
          </p:cNvPr>
          <p:cNvSpPr txBox="1"/>
          <p:nvPr/>
        </p:nvSpPr>
        <p:spPr>
          <a:xfrm>
            <a:off x="1198240" y="1843287"/>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Psalm 95:6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indent="-228600">
              <a:lnSpc>
                <a:spcPct val="90000"/>
              </a:lnSpc>
              <a:spcAft>
                <a:spcPts val="600"/>
              </a:spcAft>
              <a:buFont typeface="Arial" panose="020B0604020202020204" pitchFamily="34" charset="0"/>
              <a:buChar char="•"/>
            </a:pPr>
            <a:r>
              <a:rPr lang="en-US" sz="4800" b="1" i="1" u="none" strike="noStrike" dirty="0">
                <a:solidFill>
                  <a:srgbClr val="FFFFFF"/>
                </a:solidFill>
                <a:effectLst/>
              </a:rPr>
              <a:t>“O come, let us worship and bow down: let us kneel before the Lord our maker.”</a:t>
            </a:r>
            <a:endParaRPr lang="en-US" sz="4800" b="1" dirty="0">
              <a:solidFill>
                <a:srgbClr val="FFFFFF"/>
              </a:solidFill>
            </a:endParaRPr>
          </a:p>
        </p:txBody>
      </p:sp>
    </p:spTree>
    <p:extLst>
      <p:ext uri="{BB962C8B-B14F-4D97-AF65-F5344CB8AC3E}">
        <p14:creationId xmlns:p14="http://schemas.microsoft.com/office/powerpoint/2010/main" val="61995473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E16575BC-A8A0-1D00-9572-9702E8CCDF01}"/>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2489CC17-5AD9-C4DF-C255-E1D92BC433A9}"/>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E7EF8D61-17F3-A54C-5D0F-C46F0C8D1E23}"/>
              </a:ext>
            </a:extLst>
          </p:cNvPr>
          <p:cNvSpPr txBox="1"/>
          <p:nvPr/>
        </p:nvSpPr>
        <p:spPr>
          <a:xfrm>
            <a:off x="871595" y="1089109"/>
            <a:ext cx="11317357"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2 Samuel 6:20</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“How glorious was the king of Israel today, uncovering himself today in the eyes of the maids of his servants, as one of the base fellows shamelessly uncovers himself!”</a:t>
            </a:r>
            <a:endParaRPr lang="en-US" sz="4800" b="1" dirty="0">
              <a:solidFill>
                <a:srgbClr val="FFFFFF"/>
              </a:solidFill>
            </a:endParaRPr>
          </a:p>
        </p:txBody>
      </p:sp>
    </p:spTree>
    <p:extLst>
      <p:ext uri="{BB962C8B-B14F-4D97-AF65-F5344CB8AC3E}">
        <p14:creationId xmlns:p14="http://schemas.microsoft.com/office/powerpoint/2010/main" val="21623619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F01EC61-F419-6AE7-6F73-C95085D457C6}"/>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C609063D-3C4D-121E-A0A4-4575538BA4DE}"/>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F5339055-C988-2042-AC34-78FCE419CF59}"/>
              </a:ext>
            </a:extLst>
          </p:cNvPr>
          <p:cNvSpPr txBox="1"/>
          <p:nvPr/>
        </p:nvSpPr>
        <p:spPr>
          <a:xfrm>
            <a:off x="583095" y="930083"/>
            <a:ext cx="11410122"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2 Samuel 6:21-22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21 </a:t>
            </a:r>
            <a:r>
              <a:rPr lang="en-US" sz="4800" b="1" i="1" u="none" strike="noStrike" dirty="0">
                <a:solidFill>
                  <a:srgbClr val="FFFFFF"/>
                </a:solidFill>
                <a:effectLst/>
              </a:rPr>
              <a:t>“It was before the Lord, who chose me instead of your father and all his house, to appoint me ruler over the people of the Lord, over Israel. Therefore I will play music before the Lord. </a:t>
            </a:r>
            <a:endParaRPr lang="en-US" sz="4800" b="1" dirty="0">
              <a:solidFill>
                <a:srgbClr val="FFFFFF"/>
              </a:solidFill>
            </a:endParaRPr>
          </a:p>
        </p:txBody>
      </p:sp>
    </p:spTree>
    <p:extLst>
      <p:ext uri="{BB962C8B-B14F-4D97-AF65-F5344CB8AC3E}">
        <p14:creationId xmlns:p14="http://schemas.microsoft.com/office/powerpoint/2010/main" val="41230503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2FABC12-005B-0E6F-4968-EE8F37A13F24}"/>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99EEED9D-757D-CFC3-4692-DD34AB86C2BB}"/>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F40856C2-CB9C-6BB2-CB23-3F7C1C44A30D}"/>
              </a:ext>
            </a:extLst>
          </p:cNvPr>
          <p:cNvSpPr txBox="1"/>
          <p:nvPr/>
        </p:nvSpPr>
        <p:spPr>
          <a:xfrm>
            <a:off x="1198240" y="1446917"/>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2 Samuel 6:21-22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22 And I will be even more undignified than this, and will be humble in my own sight.”</a:t>
            </a:r>
            <a:endParaRPr lang="en-US" sz="4800" b="1" dirty="0">
              <a:solidFill>
                <a:srgbClr val="FFFFFF"/>
              </a:solidFill>
            </a:endParaRPr>
          </a:p>
        </p:txBody>
      </p:sp>
    </p:spTree>
    <p:extLst>
      <p:ext uri="{BB962C8B-B14F-4D97-AF65-F5344CB8AC3E}">
        <p14:creationId xmlns:p14="http://schemas.microsoft.com/office/powerpoint/2010/main" val="20957508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7E7C224-5BCA-53BD-2445-A4E2B42ECAA9}"/>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50E17F45-DEDE-0564-0518-0B3DAF09A5C7}"/>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CE815EDD-861C-8EBB-035E-42303994B989}"/>
              </a:ext>
            </a:extLst>
          </p:cNvPr>
          <p:cNvSpPr txBox="1"/>
          <p:nvPr/>
        </p:nvSpPr>
        <p:spPr>
          <a:xfrm>
            <a:off x="1105416" y="1645700"/>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Matthew 26:10-11  </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a:lnSpc>
                <a:spcPct val="90000"/>
              </a:lnSpc>
              <a:spcAft>
                <a:spcPts val="600"/>
              </a:spcAft>
            </a:pPr>
            <a:r>
              <a:rPr lang="en-US" sz="4800" b="1" i="1" u="none" strike="noStrike" dirty="0">
                <a:solidFill>
                  <a:srgbClr val="FFFFFF"/>
                </a:solidFill>
                <a:effectLst/>
              </a:rPr>
              <a:t>10 “But when Jesus was aware of it, He said to them, “Why do you trouble the woman? For she has done a good work for Me. </a:t>
            </a:r>
            <a:endParaRPr lang="en-US" sz="4800" b="1" dirty="0">
              <a:solidFill>
                <a:srgbClr val="FFFFFF"/>
              </a:solidFill>
            </a:endParaRPr>
          </a:p>
        </p:txBody>
      </p:sp>
    </p:spTree>
    <p:extLst>
      <p:ext uri="{BB962C8B-B14F-4D97-AF65-F5344CB8AC3E}">
        <p14:creationId xmlns:p14="http://schemas.microsoft.com/office/powerpoint/2010/main" val="192347783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230B384-E850-CDD7-43F1-60D8F8E74DD3}"/>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C2386358-7093-8203-EDA3-3910FCB19282}"/>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5012D0AE-8EAC-8BD7-4E00-B76A0591ABD8}"/>
              </a:ext>
            </a:extLst>
          </p:cNvPr>
          <p:cNvSpPr txBox="1"/>
          <p:nvPr/>
        </p:nvSpPr>
        <p:spPr>
          <a:xfrm>
            <a:off x="1156716" y="1792300"/>
            <a:ext cx="9875520" cy="3299902"/>
          </a:xfrm>
          <a:prstGeom prst="rect">
            <a:avLst/>
          </a:prstGeom>
        </p:spPr>
        <p:txBody>
          <a:bodyPr vert="horz" lIns="91440" tIns="45720" rIns="91440" bIns="45720" rtlCol="0" anchor="b">
            <a:noAutofit/>
          </a:bodyPr>
          <a:lstStyle/>
          <a:p>
            <a:pPr>
              <a:lnSpc>
                <a:spcPct val="90000"/>
              </a:lnSpc>
              <a:spcBef>
                <a:spcPct val="0"/>
              </a:spcBef>
              <a:spcAft>
                <a:spcPts val="600"/>
              </a:spcAft>
            </a:pPr>
            <a:r>
              <a:rPr lang="en-US" sz="4800" b="1" i="1" u="none" strike="noStrike" dirty="0">
                <a:solidFill>
                  <a:srgbClr val="FFFFFF"/>
                </a:solidFill>
                <a:effectLst/>
                <a:latin typeface="+mj-lt"/>
                <a:ea typeface="+mj-ea"/>
                <a:cs typeface="+mj-cs"/>
              </a:rPr>
              <a:t>Matthew 26:10-11  </a:t>
            </a:r>
          </a:p>
          <a:p>
            <a:pPr>
              <a:lnSpc>
                <a:spcPct val="90000"/>
              </a:lnSpc>
              <a:spcBef>
                <a:spcPct val="0"/>
              </a:spcBef>
              <a:spcAft>
                <a:spcPts val="600"/>
              </a:spcAft>
            </a:pPr>
            <a:endParaRPr lang="en-US" sz="4800" b="1" i="1" dirty="0">
              <a:solidFill>
                <a:srgbClr val="FFFFFF"/>
              </a:solidFill>
              <a:latin typeface="+mj-lt"/>
              <a:ea typeface="+mj-ea"/>
              <a:cs typeface="+mj-cs"/>
            </a:endParaRPr>
          </a:p>
          <a:p>
            <a:pPr>
              <a:lnSpc>
                <a:spcPct val="90000"/>
              </a:lnSpc>
              <a:spcBef>
                <a:spcPct val="0"/>
              </a:spcBef>
              <a:spcAft>
                <a:spcPts val="600"/>
              </a:spcAft>
            </a:pPr>
            <a:r>
              <a:rPr lang="en-US" sz="4800" b="1" i="1" u="none" strike="noStrike" dirty="0">
                <a:solidFill>
                  <a:srgbClr val="FFFFFF"/>
                </a:solidFill>
                <a:effectLst/>
                <a:latin typeface="+mj-lt"/>
                <a:ea typeface="+mj-ea"/>
                <a:cs typeface="+mj-cs"/>
              </a:rPr>
              <a:t>11 For you have the poor with you always, but Me you do not have always..”</a:t>
            </a:r>
            <a:endParaRPr lang="en-US" sz="4800" b="1" dirty="0">
              <a:solidFill>
                <a:srgbClr val="FFFFFF"/>
              </a:solidFill>
              <a:latin typeface="+mj-lt"/>
              <a:ea typeface="+mj-ea"/>
              <a:cs typeface="+mj-cs"/>
            </a:endParaRPr>
          </a:p>
        </p:txBody>
      </p:sp>
    </p:spTree>
    <p:extLst>
      <p:ext uri="{BB962C8B-B14F-4D97-AF65-F5344CB8AC3E}">
        <p14:creationId xmlns:p14="http://schemas.microsoft.com/office/powerpoint/2010/main" val="37713468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027D3F0-983A-A007-36DD-EB5EADAD2A32}"/>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96C50FB5-FF3A-83F9-E96B-8CEBE87428F9}"/>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E7767B39-2D99-060E-9B7E-06531B0B48C4}"/>
              </a:ext>
            </a:extLst>
          </p:cNvPr>
          <p:cNvSpPr txBox="1"/>
          <p:nvPr/>
        </p:nvSpPr>
        <p:spPr>
          <a:xfrm>
            <a:off x="1105415" y="1181873"/>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Matthew 26:13</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 “Assuredly, I say to you, wherever this gospel is preached in the whole world, what this woman has done will also be told as a memorial to her.”</a:t>
            </a:r>
            <a:endParaRPr lang="en-US" sz="4800" b="1" dirty="0">
              <a:solidFill>
                <a:srgbClr val="FFFFFF"/>
              </a:solidFill>
            </a:endParaRPr>
          </a:p>
        </p:txBody>
      </p:sp>
    </p:spTree>
    <p:extLst>
      <p:ext uri="{BB962C8B-B14F-4D97-AF65-F5344CB8AC3E}">
        <p14:creationId xmlns:p14="http://schemas.microsoft.com/office/powerpoint/2010/main" val="21946812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219C649-B147-D99F-EDA0-37DAA1BADFCC}"/>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6A6E28B6-B995-01E3-AC01-535BD78A91C8}"/>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2D8B4DD1-05BF-D78E-E606-FCDCB6FD5008}"/>
              </a:ext>
            </a:extLst>
          </p:cNvPr>
          <p:cNvSpPr txBox="1"/>
          <p:nvPr/>
        </p:nvSpPr>
        <p:spPr>
          <a:xfrm>
            <a:off x="409294" y="1181874"/>
            <a:ext cx="11370364"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1 Corinthians 2:14</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a:lnSpc>
                <a:spcPct val="90000"/>
              </a:lnSpc>
              <a:spcAft>
                <a:spcPts val="600"/>
              </a:spcAft>
            </a:pPr>
            <a:r>
              <a:rPr lang="en-US" sz="4800" b="1" i="1" u="none" strike="noStrike" dirty="0">
                <a:solidFill>
                  <a:srgbClr val="FFFFFF"/>
                </a:solidFill>
                <a:effectLst/>
              </a:rPr>
              <a:t>“But the natural man does not receive the things of the Spirit of God, for they are foolishness to him; nor can he know them, because they are spiritually discerned.”</a:t>
            </a:r>
            <a:endParaRPr lang="en-US" sz="4800" b="1" dirty="0">
              <a:solidFill>
                <a:srgbClr val="FFFFFF"/>
              </a:solidFill>
            </a:endParaRPr>
          </a:p>
        </p:txBody>
      </p:sp>
    </p:spTree>
    <p:extLst>
      <p:ext uri="{BB962C8B-B14F-4D97-AF65-F5344CB8AC3E}">
        <p14:creationId xmlns:p14="http://schemas.microsoft.com/office/powerpoint/2010/main" val="1802494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C6186AE-7FC4-2EDF-14AC-BAA370E60C57}"/>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4491F840-C96B-0970-E646-422040B546D5}"/>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86BEBBCA-9901-92EF-EB6D-77B7F2D50E9B}"/>
              </a:ext>
            </a:extLst>
          </p:cNvPr>
          <p:cNvSpPr txBox="1"/>
          <p:nvPr/>
        </p:nvSpPr>
        <p:spPr>
          <a:xfrm>
            <a:off x="1198240" y="1221630"/>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Hebrews 13:15 </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a:lnSpc>
                <a:spcPct val="90000"/>
              </a:lnSpc>
              <a:spcAft>
                <a:spcPts val="600"/>
              </a:spcAft>
            </a:pPr>
            <a:r>
              <a:rPr lang="en-US" sz="4800" b="1" i="1" u="none" strike="noStrike" dirty="0">
                <a:solidFill>
                  <a:srgbClr val="FFFFFF"/>
                </a:solidFill>
                <a:effectLst/>
              </a:rPr>
              <a:t>“ Therefore by Him let us continually offer the sacrifice of praise to God, that is, the fruit of our lips, giving thanks to His name.</a:t>
            </a:r>
            <a:endParaRPr lang="en-US" sz="4800" b="1" dirty="0">
              <a:solidFill>
                <a:srgbClr val="FFFFFF"/>
              </a:solidFill>
            </a:endParaRPr>
          </a:p>
        </p:txBody>
      </p:sp>
    </p:spTree>
    <p:extLst>
      <p:ext uri="{BB962C8B-B14F-4D97-AF65-F5344CB8AC3E}">
        <p14:creationId xmlns:p14="http://schemas.microsoft.com/office/powerpoint/2010/main" val="232099650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92DE5A2-E6E4-6EC6-0D92-6EE6C7A18CFC}"/>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8817941E-1E25-AFC7-C013-417071A910EB}"/>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BF5061C8-2487-44F2-2CBE-919370A296CE}"/>
              </a:ext>
            </a:extLst>
          </p:cNvPr>
          <p:cNvSpPr txBox="1"/>
          <p:nvPr/>
        </p:nvSpPr>
        <p:spPr>
          <a:xfrm>
            <a:off x="1156716" y="1422062"/>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4500" b="1" i="1" u="none" strike="noStrike" dirty="0">
                <a:solidFill>
                  <a:srgbClr val="FFFFFF"/>
                </a:solidFill>
                <a:effectLst/>
                <a:latin typeface="+mj-lt"/>
                <a:ea typeface="+mj-ea"/>
                <a:cs typeface="+mj-cs"/>
              </a:rPr>
              <a:t>Isaiah 43:21</a:t>
            </a:r>
          </a:p>
          <a:p>
            <a:pPr>
              <a:lnSpc>
                <a:spcPct val="90000"/>
              </a:lnSpc>
              <a:spcBef>
                <a:spcPct val="0"/>
              </a:spcBef>
              <a:spcAft>
                <a:spcPts val="600"/>
              </a:spcAft>
            </a:pPr>
            <a:endParaRPr lang="en-US" sz="4500" b="1" i="1" dirty="0">
              <a:solidFill>
                <a:srgbClr val="FFFFFF"/>
              </a:solidFill>
              <a:latin typeface="+mj-lt"/>
              <a:ea typeface="+mj-ea"/>
              <a:cs typeface="+mj-cs"/>
            </a:endParaRPr>
          </a:p>
          <a:p>
            <a:pPr>
              <a:lnSpc>
                <a:spcPct val="90000"/>
              </a:lnSpc>
              <a:spcBef>
                <a:spcPct val="0"/>
              </a:spcBef>
              <a:spcAft>
                <a:spcPts val="600"/>
              </a:spcAft>
            </a:pPr>
            <a:r>
              <a:rPr lang="en-US" sz="4500" b="1" i="1" u="none" strike="noStrike" dirty="0">
                <a:solidFill>
                  <a:srgbClr val="FFFFFF"/>
                </a:solidFill>
                <a:effectLst/>
                <a:latin typeface="+mj-lt"/>
                <a:ea typeface="+mj-ea"/>
                <a:cs typeface="+mj-cs"/>
              </a:rPr>
              <a:t>“This people I have formed for Myself; They shall declare My praise..</a:t>
            </a:r>
            <a:endParaRPr lang="en-US" sz="4500" b="1" dirty="0">
              <a:solidFill>
                <a:srgbClr val="FFFFFF"/>
              </a:solidFill>
              <a:latin typeface="+mj-lt"/>
              <a:ea typeface="+mj-ea"/>
              <a:cs typeface="+mj-cs"/>
            </a:endParaRPr>
          </a:p>
        </p:txBody>
      </p:sp>
    </p:spTree>
    <p:extLst>
      <p:ext uri="{BB962C8B-B14F-4D97-AF65-F5344CB8AC3E}">
        <p14:creationId xmlns:p14="http://schemas.microsoft.com/office/powerpoint/2010/main" val="76322424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0297120-AC68-05FF-9D2B-B7BFB282EFF6}"/>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B1B2AE83-A2CC-8479-DDC0-2E0651087DA2}"/>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7698BD95-4C2D-465B-B11F-E0A78734FE82}"/>
              </a:ext>
            </a:extLst>
          </p:cNvPr>
          <p:cNvSpPr txBox="1"/>
          <p:nvPr/>
        </p:nvSpPr>
        <p:spPr>
          <a:xfrm>
            <a:off x="1156716" y="1779048"/>
            <a:ext cx="9875520" cy="3299902"/>
          </a:xfrm>
          <a:prstGeom prst="rect">
            <a:avLst/>
          </a:prstGeom>
        </p:spPr>
        <p:txBody>
          <a:bodyPr vert="horz" lIns="91440" tIns="45720" rIns="91440" bIns="45720" rtlCol="0" anchor="b">
            <a:noAutofit/>
          </a:bodyPr>
          <a:lstStyle/>
          <a:p>
            <a:pPr>
              <a:lnSpc>
                <a:spcPct val="90000"/>
              </a:lnSpc>
              <a:spcBef>
                <a:spcPct val="0"/>
              </a:spcBef>
              <a:spcAft>
                <a:spcPts val="600"/>
              </a:spcAft>
            </a:pPr>
            <a:r>
              <a:rPr lang="en-US" sz="4800" b="1" i="1" u="none" strike="noStrike" dirty="0">
                <a:solidFill>
                  <a:srgbClr val="FFFFFF"/>
                </a:solidFill>
                <a:effectLst/>
                <a:latin typeface="+mj-lt"/>
                <a:ea typeface="+mj-ea"/>
                <a:cs typeface="+mj-cs"/>
              </a:rPr>
              <a:t>Psalm 147:11 </a:t>
            </a:r>
          </a:p>
          <a:p>
            <a:pPr>
              <a:lnSpc>
                <a:spcPct val="90000"/>
              </a:lnSpc>
              <a:spcBef>
                <a:spcPct val="0"/>
              </a:spcBef>
              <a:spcAft>
                <a:spcPts val="600"/>
              </a:spcAft>
            </a:pPr>
            <a:endParaRPr lang="en-US" sz="4800" b="1" i="1" dirty="0">
              <a:solidFill>
                <a:srgbClr val="FFFFFF"/>
              </a:solidFill>
              <a:latin typeface="+mj-lt"/>
              <a:ea typeface="+mj-ea"/>
              <a:cs typeface="+mj-cs"/>
            </a:endParaRPr>
          </a:p>
          <a:p>
            <a:pPr>
              <a:lnSpc>
                <a:spcPct val="90000"/>
              </a:lnSpc>
              <a:spcBef>
                <a:spcPct val="0"/>
              </a:spcBef>
              <a:spcAft>
                <a:spcPts val="600"/>
              </a:spcAft>
            </a:pPr>
            <a:r>
              <a:rPr lang="en-US" sz="4800" b="1" i="1" u="none" strike="noStrike" dirty="0">
                <a:solidFill>
                  <a:srgbClr val="FFFFFF"/>
                </a:solidFill>
                <a:effectLst/>
                <a:latin typeface="+mj-lt"/>
                <a:ea typeface="+mj-ea"/>
                <a:cs typeface="+mj-cs"/>
              </a:rPr>
              <a:t>“The Lord takes pleasure in those who fear Him, In those who hope in His mercy.</a:t>
            </a:r>
            <a:endParaRPr lang="en-US" sz="4800" b="1" dirty="0">
              <a:solidFill>
                <a:srgbClr val="FFFFFF"/>
              </a:solidFill>
              <a:latin typeface="+mj-lt"/>
              <a:ea typeface="+mj-ea"/>
              <a:cs typeface="+mj-cs"/>
            </a:endParaRPr>
          </a:p>
        </p:txBody>
      </p:sp>
    </p:spTree>
    <p:extLst>
      <p:ext uri="{BB962C8B-B14F-4D97-AF65-F5344CB8AC3E}">
        <p14:creationId xmlns:p14="http://schemas.microsoft.com/office/powerpoint/2010/main" val="3281044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4E72C91-5B6E-9F65-F6DD-E3B14DF0C804}"/>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92207B90-F944-D136-8781-67A5F3D247CF}"/>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153242B4-FB9E-4C34-8001-95BE121E5FA4}"/>
              </a:ext>
            </a:extLst>
          </p:cNvPr>
          <p:cNvSpPr txBox="1"/>
          <p:nvPr/>
        </p:nvSpPr>
        <p:spPr>
          <a:xfrm>
            <a:off x="1198240" y="1060285"/>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Genesis 22:5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u="none" strike="noStrike" dirty="0">
                <a:solidFill>
                  <a:srgbClr val="FFFFFF"/>
                </a:solidFill>
                <a:effectLst/>
              </a:rPr>
              <a:t>“And Abraham said to his young men, “Stay here with the donkey; the lad and I will go yonder and worship, and we will come back to you.”</a:t>
            </a:r>
            <a:endParaRPr lang="en-US" sz="4800" b="1" dirty="0">
              <a:solidFill>
                <a:srgbClr val="FFFFFF"/>
              </a:solidFill>
            </a:endParaRPr>
          </a:p>
        </p:txBody>
      </p:sp>
    </p:spTree>
    <p:extLst>
      <p:ext uri="{BB962C8B-B14F-4D97-AF65-F5344CB8AC3E}">
        <p14:creationId xmlns:p14="http://schemas.microsoft.com/office/powerpoint/2010/main" val="201283401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C7A9267-4EF9-7BA5-FACB-8F9D7A8C8CC0}"/>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1C30BEE9-B8B9-480C-FB5F-E778E6925AE4}"/>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1D515AD4-F35D-7C94-8A61-90229DAEA471}"/>
              </a:ext>
            </a:extLst>
          </p:cNvPr>
          <p:cNvSpPr txBox="1"/>
          <p:nvPr/>
        </p:nvSpPr>
        <p:spPr>
          <a:xfrm>
            <a:off x="1198240" y="1367404"/>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Acts 16:25</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a:lnSpc>
                <a:spcPct val="90000"/>
              </a:lnSpc>
              <a:spcAft>
                <a:spcPts val="600"/>
              </a:spcAft>
            </a:pPr>
            <a:r>
              <a:rPr lang="en-US" sz="4800" b="1" i="1" u="none" strike="noStrike" dirty="0">
                <a:solidFill>
                  <a:srgbClr val="FFFFFF"/>
                </a:solidFill>
                <a:effectLst/>
              </a:rPr>
              <a:t>“But at midnight Paul and Silas were praying and singing hymns to God, and the prisoners were listening to them.</a:t>
            </a:r>
            <a:endParaRPr lang="en-US" sz="4800" b="1" dirty="0">
              <a:solidFill>
                <a:srgbClr val="FFFFFF"/>
              </a:solidFill>
            </a:endParaRPr>
          </a:p>
        </p:txBody>
      </p:sp>
    </p:spTree>
    <p:extLst>
      <p:ext uri="{BB962C8B-B14F-4D97-AF65-F5344CB8AC3E}">
        <p14:creationId xmlns:p14="http://schemas.microsoft.com/office/powerpoint/2010/main" val="42512112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D1D1355-7702-22BF-CB57-D6B415FCD2BC}"/>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BB1FF31D-AFD1-0186-6D4A-713A9D22E129}"/>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A48DD96C-EB27-AC2D-BD37-5848541B37B6}"/>
              </a:ext>
            </a:extLst>
          </p:cNvPr>
          <p:cNvSpPr txBox="1"/>
          <p:nvPr/>
        </p:nvSpPr>
        <p:spPr>
          <a:xfrm>
            <a:off x="1198240" y="718047"/>
            <a:ext cx="9792471" cy="3171423"/>
          </a:xfrm>
          <a:prstGeom prst="rect">
            <a:avLst/>
          </a:prstGeom>
        </p:spPr>
        <p:txBody>
          <a:bodyPr vert="horz" lIns="91440" tIns="45720" rIns="91440" bIns="45720" rtlCol="0">
            <a:noAutofit/>
          </a:bodyPr>
          <a:lstStyle/>
          <a:p>
            <a:pPr indent="-228600">
              <a:lnSpc>
                <a:spcPct val="90000"/>
              </a:lnSpc>
              <a:spcAft>
                <a:spcPts val="600"/>
              </a:spcAft>
              <a:buFont typeface="Arial" panose="020B0604020202020204" pitchFamily="34" charset="0"/>
              <a:buChar char="•"/>
            </a:pPr>
            <a:r>
              <a:rPr lang="en-US" sz="4800" b="1" i="1" u="none" strike="noStrike" dirty="0">
                <a:solidFill>
                  <a:srgbClr val="FFFFFF"/>
                </a:solidFill>
                <a:effectLst/>
              </a:rPr>
              <a:t>Acts 16:26 </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indent="-228600">
              <a:lnSpc>
                <a:spcPct val="90000"/>
              </a:lnSpc>
              <a:spcAft>
                <a:spcPts val="600"/>
              </a:spcAft>
              <a:buFont typeface="Arial" panose="020B0604020202020204" pitchFamily="34" charset="0"/>
              <a:buChar char="•"/>
            </a:pPr>
            <a:r>
              <a:rPr lang="en-US" sz="4800" b="1" i="1" u="none" strike="noStrike" dirty="0">
                <a:solidFill>
                  <a:srgbClr val="FFFFFF"/>
                </a:solidFill>
                <a:effectLst/>
              </a:rPr>
              <a:t>“Suddenly there was a great earthquake, so that the foundations of the prison were shaken; and immediately all the doors were opened and everyone’s chains were loosed.</a:t>
            </a:r>
            <a:endParaRPr lang="en-US" sz="4800" b="1" dirty="0">
              <a:solidFill>
                <a:srgbClr val="FFFFFF"/>
              </a:solidFill>
            </a:endParaRPr>
          </a:p>
        </p:txBody>
      </p:sp>
    </p:spTree>
    <p:extLst>
      <p:ext uri="{BB962C8B-B14F-4D97-AF65-F5344CB8AC3E}">
        <p14:creationId xmlns:p14="http://schemas.microsoft.com/office/powerpoint/2010/main" val="160947080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6D30A49-06DE-BA15-C108-C268340731E3}"/>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
            <a:extLst>
              <a:ext uri="{FF2B5EF4-FFF2-40B4-BE49-F238E27FC236}">
                <a16:creationId xmlns:a16="http://schemas.microsoft.com/office/drawing/2014/main" id="{D01272AE-5AF1-3AC1-878F-FB803320EF72}"/>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AD633D41-43D3-6F8B-77CC-B34EE9376239}"/>
              </a:ext>
            </a:extLst>
          </p:cNvPr>
          <p:cNvSpPr txBox="1"/>
          <p:nvPr/>
        </p:nvSpPr>
        <p:spPr>
          <a:xfrm>
            <a:off x="1156716" y="1130514"/>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Psalm 150:6 </a:t>
            </a:r>
          </a:p>
          <a:p>
            <a:pPr>
              <a:lnSpc>
                <a:spcPct val="90000"/>
              </a:lnSpc>
              <a:spcBef>
                <a:spcPct val="0"/>
              </a:spcBef>
              <a:spcAft>
                <a:spcPts val="600"/>
              </a:spcAft>
            </a:pPr>
            <a:endParaRPr lang="en-US" sz="5100" b="1" i="1" dirty="0">
              <a:solidFill>
                <a:srgbClr val="FFFFFF"/>
              </a:solidFill>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“Let everything that has breath praise the Lord. Praise ye the Lord.”</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23747807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B3D103C-0060-AA93-462A-CF15BDC9F9C4}"/>
            </a:ext>
          </a:extLst>
        </p:cNvPr>
        <p:cNvGrpSpPr/>
        <p:nvPr/>
      </p:nvGrpSpPr>
      <p:grpSpPr>
        <a:xfrm>
          <a:off x="0" y="0"/>
          <a:ext cx="0" cy="0"/>
          <a:chOff x="0" y="0"/>
          <a:chExt cx="0" cy="0"/>
        </a:xfrm>
      </p:grpSpPr>
      <p:sp useBgFill="1">
        <p:nvSpPr>
          <p:cNvPr id="201" name="Rectangle 20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moke and a neon light&#10;&#10;AI-generated content may be incorrect.">
            <a:extLst>
              <a:ext uri="{FF2B5EF4-FFF2-40B4-BE49-F238E27FC236}">
                <a16:creationId xmlns:a16="http://schemas.microsoft.com/office/drawing/2014/main" id="{91B87DC8-132B-372E-7F53-D9C68EF1539F}"/>
              </a:ext>
            </a:extLst>
          </p:cNvPr>
          <p:cNvPicPr>
            <a:picLocks noChangeAspect="1"/>
          </p:cNvPicPr>
          <p:nvPr/>
        </p:nvPicPr>
        <p:blipFill>
          <a:blip r:embed="rId2"/>
          <a:srcRect/>
          <a:stretch>
            <a:fillRect/>
          </a:stretch>
        </p:blipFill>
        <p:spPr>
          <a:xfrm>
            <a:off x="-3047" y="10"/>
            <a:ext cx="12191999" cy="6857990"/>
          </a:xfrm>
          <a:prstGeom prst="rect">
            <a:avLst/>
          </a:prstGeom>
        </p:spPr>
      </p:pic>
      <p:sp>
        <p:nvSpPr>
          <p:cNvPr id="203" name="Rectangle 20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0115FB-132F-6147-BFC1-28842AB6638F}"/>
              </a:ext>
            </a:extLst>
          </p:cNvPr>
          <p:cNvSpPr>
            <a:spLocks noGrp="1"/>
          </p:cNvSpPr>
          <p:nvPr>
            <p:ph type="title"/>
          </p:nvPr>
        </p:nvSpPr>
        <p:spPr>
          <a:xfrm>
            <a:off x="1097280" y="325550"/>
            <a:ext cx="10058400" cy="3574778"/>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9600" b="1" dirty="0">
                <a:solidFill>
                  <a:srgbClr val="FFFFFF"/>
                </a:solidFill>
              </a:rPr>
              <a:t>Worship Him!</a:t>
            </a:r>
          </a:p>
        </p:txBody>
      </p:sp>
    </p:spTree>
    <p:extLst>
      <p:ext uri="{BB962C8B-B14F-4D97-AF65-F5344CB8AC3E}">
        <p14:creationId xmlns:p14="http://schemas.microsoft.com/office/powerpoint/2010/main" val="76676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6331540-D9A6-54D2-786D-91CE8DC891C4}"/>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6834632F-6DE2-E51E-1678-C5B15CBFAB4E}"/>
              </a:ext>
            </a:extLst>
          </p:cNvPr>
          <p:cNvPicPr>
            <a:picLocks noChangeAspect="1"/>
          </p:cNvPicPr>
          <p:nvPr/>
        </p:nvPicPr>
        <p:blipFill>
          <a:blip r:embed="rId2">
            <a:alphaModFix amt="60000"/>
          </a:blip>
          <a:srcRect/>
          <a:stretch>
            <a:fillRect/>
          </a:stretch>
        </p:blipFill>
        <p:spPr>
          <a:xfrm>
            <a:off x="0" y="10"/>
            <a:ext cx="12192001" cy="6857990"/>
          </a:xfrm>
          <a:prstGeom prst="rect">
            <a:avLst/>
          </a:prstGeom>
        </p:spPr>
      </p:pic>
      <p:sp>
        <p:nvSpPr>
          <p:cNvPr id="4" name="TextBox 3">
            <a:extLst>
              <a:ext uri="{FF2B5EF4-FFF2-40B4-BE49-F238E27FC236}">
                <a16:creationId xmlns:a16="http://schemas.microsoft.com/office/drawing/2014/main" id="{FBFACB3C-7DE0-C388-BB33-F74A9C6E088F}"/>
              </a:ext>
            </a:extLst>
          </p:cNvPr>
          <p:cNvSpPr txBox="1"/>
          <p:nvPr/>
        </p:nvSpPr>
        <p:spPr>
          <a:xfrm>
            <a:off x="1349248" y="1779048"/>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Exodus 20:3-5</a:t>
            </a:r>
          </a:p>
          <a:p>
            <a:pPr>
              <a:lnSpc>
                <a:spcPct val="90000"/>
              </a:lnSpc>
              <a:spcBef>
                <a:spcPct val="0"/>
              </a:spcBef>
              <a:spcAft>
                <a:spcPts val="600"/>
              </a:spcAft>
            </a:pPr>
            <a:endParaRPr lang="en-US" sz="5100" b="1" i="1" dirty="0">
              <a:solidFill>
                <a:srgbClr val="FFFFFF"/>
              </a:solidFill>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3“You shall have no other gods before Me.</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3673656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E4E6612-EB66-D6AF-9BAE-32AFFB8FDD02}"/>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96CF2A2B-0745-440C-9224-C5C6A0A4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75BE6D6B-84C9-4D2B-97EB-773B7369EF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369023DE-B4B2-BB37-BEE0-D3BD41E943F5}"/>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06BFACF1-CC44-8E24-1E58-C06247FA4413}"/>
              </a:ext>
            </a:extLst>
          </p:cNvPr>
          <p:cNvSpPr txBox="1"/>
          <p:nvPr/>
        </p:nvSpPr>
        <p:spPr>
          <a:xfrm>
            <a:off x="944181" y="798665"/>
            <a:ext cx="9792471" cy="3171423"/>
          </a:xfrm>
          <a:prstGeom prst="rect">
            <a:avLst/>
          </a:prstGeom>
        </p:spPr>
        <p:txBody>
          <a:bodyPr vert="horz" lIns="91440" tIns="45720" rIns="91440" bIns="45720" rtlCol="0">
            <a:noAutofit/>
          </a:bodyPr>
          <a:lstStyle/>
          <a:p>
            <a:pPr>
              <a:lnSpc>
                <a:spcPct val="90000"/>
              </a:lnSpc>
              <a:spcAft>
                <a:spcPts val="600"/>
              </a:spcAft>
            </a:pPr>
            <a:r>
              <a:rPr lang="en-US" sz="4800" b="1" i="1" u="none" strike="noStrike" dirty="0">
                <a:solidFill>
                  <a:srgbClr val="FFFFFF"/>
                </a:solidFill>
                <a:effectLst/>
              </a:rPr>
              <a:t>Exodus 20:3-5</a:t>
            </a:r>
          </a:p>
          <a:p>
            <a:pPr indent="-228600">
              <a:lnSpc>
                <a:spcPct val="90000"/>
              </a:lnSpc>
              <a:spcAft>
                <a:spcPts val="600"/>
              </a:spcAft>
              <a:buFont typeface="Arial" panose="020B0604020202020204" pitchFamily="34" charset="0"/>
              <a:buChar char="•"/>
            </a:pPr>
            <a:endParaRPr lang="en-US" sz="4800" b="1" i="1" dirty="0">
              <a:solidFill>
                <a:srgbClr val="FFFFFF"/>
              </a:solidFill>
            </a:endParaRPr>
          </a:p>
          <a:p>
            <a:pPr>
              <a:lnSpc>
                <a:spcPct val="90000"/>
              </a:lnSpc>
              <a:spcAft>
                <a:spcPts val="600"/>
              </a:spcAft>
            </a:pPr>
            <a:r>
              <a:rPr lang="en-US" sz="4800" b="1" i="1" u="none" strike="noStrike" dirty="0">
                <a:solidFill>
                  <a:srgbClr val="FFFFFF"/>
                </a:solidFill>
                <a:effectLst/>
              </a:rPr>
              <a:t>4 “You shall not make for yourself a carved image—any likeness of anything that is in heaven above, or that is in the earth beneath, or that is in the water under the earth; </a:t>
            </a:r>
            <a:endParaRPr lang="en-US" sz="4800" b="1" dirty="0">
              <a:solidFill>
                <a:srgbClr val="FFFFFF"/>
              </a:solidFill>
            </a:endParaRPr>
          </a:p>
        </p:txBody>
      </p:sp>
    </p:spTree>
    <p:extLst>
      <p:ext uri="{BB962C8B-B14F-4D97-AF65-F5344CB8AC3E}">
        <p14:creationId xmlns:p14="http://schemas.microsoft.com/office/powerpoint/2010/main" val="942908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2F6BAFE-DA13-17F3-F31B-1323FD00A683}"/>
            </a:ext>
          </a:extLst>
        </p:cNvPr>
        <p:cNvGrpSpPr/>
        <p:nvPr/>
      </p:nvGrpSpPr>
      <p:grpSpPr>
        <a:xfrm>
          <a:off x="0" y="0"/>
          <a:ext cx="0" cy="0"/>
          <a:chOff x="0" y="0"/>
          <a:chExt cx="0" cy="0"/>
        </a:xfrm>
      </p:grpSpPr>
      <p:sp useBgFill="1">
        <p:nvSpPr>
          <p:cNvPr id="39" name="Rectangle 38">
            <a:extLst>
              <a:ext uri="{FF2B5EF4-FFF2-40B4-BE49-F238E27FC236}">
                <a16:creationId xmlns:a16="http://schemas.microsoft.com/office/drawing/2014/main" id="{C8320351-9FA2-4A26-885B-BB8F3E4902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1" name="Rectangle 40">
            <a:extLst>
              <a:ext uri="{FF2B5EF4-FFF2-40B4-BE49-F238E27FC236}">
                <a16:creationId xmlns:a16="http://schemas.microsoft.com/office/drawing/2014/main" id="{68CD2EFB-78C2-4C6E-A6B9-4ED12FAD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pic>
        <p:nvPicPr>
          <p:cNvPr id="3" name="Picture 2" descr="A smoke and a neon light&#10;&#10;AI-generated content may be incorrect.">
            <a:extLst>
              <a:ext uri="{FF2B5EF4-FFF2-40B4-BE49-F238E27FC236}">
                <a16:creationId xmlns:a16="http://schemas.microsoft.com/office/drawing/2014/main" id="{46FBF8B8-B5CD-F4D9-5F8B-5D21093195AA}"/>
              </a:ext>
            </a:extLst>
          </p:cNvPr>
          <p:cNvPicPr>
            <a:picLocks noChangeAspect="1"/>
          </p:cNvPicPr>
          <p:nvPr/>
        </p:nvPicPr>
        <p:blipFill>
          <a:blip r:embed="rId2">
            <a:alphaModFix amt="60000"/>
          </a:blip>
          <a:srcRect/>
          <a:stretch>
            <a:fillRect/>
          </a:stretch>
        </p:blipFill>
        <p:spPr>
          <a:xfrm>
            <a:off x="-1" y="10"/>
            <a:ext cx="12192001" cy="6857990"/>
          </a:xfrm>
          <a:prstGeom prst="rect">
            <a:avLst/>
          </a:prstGeom>
        </p:spPr>
      </p:pic>
      <p:sp>
        <p:nvSpPr>
          <p:cNvPr id="4" name="TextBox 3">
            <a:extLst>
              <a:ext uri="{FF2B5EF4-FFF2-40B4-BE49-F238E27FC236}">
                <a16:creationId xmlns:a16="http://schemas.microsoft.com/office/drawing/2014/main" id="{82B240B6-F9FA-0D67-E0F7-841C5C2152CF}"/>
              </a:ext>
            </a:extLst>
          </p:cNvPr>
          <p:cNvSpPr txBox="1"/>
          <p:nvPr/>
        </p:nvSpPr>
        <p:spPr>
          <a:xfrm>
            <a:off x="1156716" y="1310189"/>
            <a:ext cx="9875520" cy="3299902"/>
          </a:xfrm>
          <a:prstGeom prst="rect">
            <a:avLst/>
          </a:prstGeom>
        </p:spPr>
        <p:txBody>
          <a:bodyPr vert="horz" lIns="91440" tIns="45720" rIns="91440" bIns="45720" rtlCol="0" anchor="b">
            <a:normAutofit/>
          </a:bodyPr>
          <a:lstStyle/>
          <a:p>
            <a:pPr>
              <a:lnSpc>
                <a:spcPct val="90000"/>
              </a:lnSpc>
              <a:spcBef>
                <a:spcPct val="0"/>
              </a:spcBef>
              <a:spcAft>
                <a:spcPts val="600"/>
              </a:spcAft>
            </a:pPr>
            <a:r>
              <a:rPr lang="en-US" sz="5100" b="1" i="1" u="none" strike="noStrike" dirty="0">
                <a:solidFill>
                  <a:srgbClr val="FFFFFF"/>
                </a:solidFill>
                <a:effectLst/>
                <a:latin typeface="+mj-lt"/>
                <a:ea typeface="+mj-ea"/>
                <a:cs typeface="+mj-cs"/>
              </a:rPr>
              <a:t>Exodus 20:3-5</a:t>
            </a:r>
          </a:p>
          <a:p>
            <a:pPr>
              <a:lnSpc>
                <a:spcPct val="90000"/>
              </a:lnSpc>
              <a:spcBef>
                <a:spcPct val="0"/>
              </a:spcBef>
              <a:spcAft>
                <a:spcPts val="600"/>
              </a:spcAft>
            </a:pPr>
            <a:endParaRPr lang="en-US" sz="5100" b="1" i="1" dirty="0">
              <a:solidFill>
                <a:srgbClr val="FFFFFF"/>
              </a:solidFill>
              <a:latin typeface="+mj-lt"/>
              <a:ea typeface="+mj-ea"/>
              <a:cs typeface="+mj-cs"/>
            </a:endParaRPr>
          </a:p>
          <a:p>
            <a:pPr>
              <a:lnSpc>
                <a:spcPct val="90000"/>
              </a:lnSpc>
              <a:spcBef>
                <a:spcPct val="0"/>
              </a:spcBef>
              <a:spcAft>
                <a:spcPts val="600"/>
              </a:spcAft>
            </a:pPr>
            <a:r>
              <a:rPr lang="en-US" sz="5100" b="1" i="1" u="none" strike="noStrike" dirty="0">
                <a:solidFill>
                  <a:srgbClr val="FFFFFF"/>
                </a:solidFill>
                <a:effectLst/>
                <a:latin typeface="+mj-lt"/>
                <a:ea typeface="+mj-ea"/>
                <a:cs typeface="+mj-cs"/>
              </a:rPr>
              <a:t>5 you shall not bow down to them nor serve them.”</a:t>
            </a:r>
            <a:endParaRPr lang="en-US" sz="5100" b="1" dirty="0">
              <a:solidFill>
                <a:srgbClr val="FFFFFF"/>
              </a:solidFill>
              <a:latin typeface="+mj-lt"/>
              <a:ea typeface="+mj-ea"/>
              <a:cs typeface="+mj-cs"/>
            </a:endParaRPr>
          </a:p>
        </p:txBody>
      </p:sp>
    </p:spTree>
    <p:extLst>
      <p:ext uri="{BB962C8B-B14F-4D97-AF65-F5344CB8AC3E}">
        <p14:creationId xmlns:p14="http://schemas.microsoft.com/office/powerpoint/2010/main" val="3003194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165FCEC-65C2-9778-9F85-9362DF1EDB04}"/>
            </a:ext>
          </a:extLst>
        </p:cNvPr>
        <p:cNvGrpSpPr/>
        <p:nvPr/>
      </p:nvGrpSpPr>
      <p:grpSpPr>
        <a:xfrm>
          <a:off x="0" y="0"/>
          <a:ext cx="0" cy="0"/>
          <a:chOff x="0" y="0"/>
          <a:chExt cx="0" cy="0"/>
        </a:xfrm>
      </p:grpSpPr>
      <p:sp>
        <p:nvSpPr>
          <p:cNvPr id="39" name="Rectangle 38">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smoke and a neon light&#10;&#10;AI-generated content may be incorrect.">
            <a:extLst>
              <a:ext uri="{FF2B5EF4-FFF2-40B4-BE49-F238E27FC236}">
                <a16:creationId xmlns:a16="http://schemas.microsoft.com/office/drawing/2014/main" id="{A47854F3-1718-9491-A10F-5D4AA017B3D6}"/>
              </a:ext>
            </a:extLst>
          </p:cNvPr>
          <p:cNvPicPr>
            <a:picLocks noChangeAspect="1"/>
          </p:cNvPicPr>
          <p:nvPr/>
        </p:nvPicPr>
        <p:blipFill>
          <a:blip r:embed="rId2">
            <a:alphaModFix amt="35000"/>
          </a:blip>
          <a:srcRect/>
          <a:stretch>
            <a:fillRect/>
          </a:stretch>
        </p:blipFill>
        <p:spPr>
          <a:xfrm>
            <a:off x="20" y="10"/>
            <a:ext cx="12191980" cy="6857990"/>
          </a:xfrm>
          <a:prstGeom prst="rect">
            <a:avLst/>
          </a:prstGeom>
        </p:spPr>
      </p:pic>
      <p:sp>
        <p:nvSpPr>
          <p:cNvPr id="4" name="TextBox 3">
            <a:extLst>
              <a:ext uri="{FF2B5EF4-FFF2-40B4-BE49-F238E27FC236}">
                <a16:creationId xmlns:a16="http://schemas.microsoft.com/office/drawing/2014/main" id="{9BB34C1C-3530-459B-325D-E01F46297550}"/>
              </a:ext>
            </a:extLst>
          </p:cNvPr>
          <p:cNvSpPr txBox="1"/>
          <p:nvPr/>
        </p:nvSpPr>
        <p:spPr>
          <a:xfrm>
            <a:off x="838200" y="1253331"/>
            <a:ext cx="10515600" cy="4351338"/>
          </a:xfrm>
          <a:prstGeom prst="rect">
            <a:avLst/>
          </a:prstGeom>
        </p:spPr>
        <p:txBody>
          <a:bodyPr vert="horz" lIns="91440" tIns="45720" rIns="91440" bIns="45720" rtlCol="0">
            <a:normAutofit/>
          </a:bodyPr>
          <a:lstStyle/>
          <a:p>
            <a:pPr>
              <a:lnSpc>
                <a:spcPct val="90000"/>
              </a:lnSpc>
              <a:spcAft>
                <a:spcPts val="600"/>
              </a:spcAft>
            </a:pPr>
            <a:r>
              <a:rPr lang="en-US" sz="4800" b="1" i="1" u="none" strike="noStrike" dirty="0">
                <a:solidFill>
                  <a:srgbClr val="FFFFFF"/>
                </a:solidFill>
                <a:effectLst/>
              </a:rPr>
              <a:t>Psalm 95:6-7  </a:t>
            </a:r>
          </a:p>
          <a:p>
            <a:pPr indent="-228600">
              <a:lnSpc>
                <a:spcPct val="90000"/>
              </a:lnSpc>
              <a:spcAft>
                <a:spcPts val="600"/>
              </a:spcAft>
              <a:buFont typeface="Arial" panose="020B0604020202020204" pitchFamily="34" charset="0"/>
              <a:buChar char="•"/>
            </a:pPr>
            <a:endParaRPr lang="en-US" sz="4800" b="1" i="1" u="none" strike="noStrike" dirty="0">
              <a:solidFill>
                <a:srgbClr val="FFFFFF"/>
              </a:solidFill>
              <a:effectLst/>
            </a:endParaRPr>
          </a:p>
          <a:p>
            <a:pPr>
              <a:lnSpc>
                <a:spcPct val="90000"/>
              </a:lnSpc>
              <a:spcAft>
                <a:spcPts val="600"/>
              </a:spcAft>
            </a:pPr>
            <a:r>
              <a:rPr lang="en-US" sz="4800" b="1" i="1" dirty="0">
                <a:solidFill>
                  <a:srgbClr val="FFFFFF"/>
                </a:solidFill>
              </a:rPr>
              <a:t>6 </a:t>
            </a:r>
            <a:r>
              <a:rPr lang="en-US" sz="4800" b="1" i="1" u="none" strike="noStrike" dirty="0">
                <a:solidFill>
                  <a:srgbClr val="FFFFFF"/>
                </a:solidFill>
                <a:effectLst/>
              </a:rPr>
              <a:t>“Oh come, let us worship and bow down; Let us kneel before the Lord our Maker</a:t>
            </a:r>
            <a:r>
              <a:rPr lang="en-US" b="1" i="1" u="none" strike="noStrike" dirty="0">
                <a:solidFill>
                  <a:srgbClr val="FFFFFF"/>
                </a:solidFill>
                <a:effectLst/>
              </a:rPr>
              <a:t>. </a:t>
            </a:r>
            <a:endParaRPr lang="en-US" b="1" dirty="0">
              <a:solidFill>
                <a:srgbClr val="FFFFFF"/>
              </a:solidFill>
            </a:endParaRPr>
          </a:p>
        </p:txBody>
      </p:sp>
    </p:spTree>
    <p:extLst>
      <p:ext uri="{BB962C8B-B14F-4D97-AF65-F5344CB8AC3E}">
        <p14:creationId xmlns:p14="http://schemas.microsoft.com/office/powerpoint/2010/main" val="3310664589"/>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00C69CC6FFB5B46853D75D1D2BCAC24" ma:contentTypeVersion="18" ma:contentTypeDescription="Create a new document." ma:contentTypeScope="" ma:versionID="82dda08c8f282b56935342037bc2ee6c">
  <xsd:schema xmlns:xsd="http://www.w3.org/2001/XMLSchema" xmlns:xs="http://www.w3.org/2001/XMLSchema" xmlns:p="http://schemas.microsoft.com/office/2006/metadata/properties" xmlns:ns3="95e31a20-879b-40b7-81af-04a26db6fc0a" xmlns:ns4="c744d5f4-ed4d-4e59-ace6-a1680e5cfa2e" targetNamespace="http://schemas.microsoft.com/office/2006/metadata/properties" ma:root="true" ma:fieldsID="540ddc577d157c99d846581cf45daa9e" ns3:_="" ns4:_="">
    <xsd:import namespace="95e31a20-879b-40b7-81af-04a26db6fc0a"/>
    <xsd:import namespace="c744d5f4-ed4d-4e59-ace6-a1680e5cfa2e"/>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element ref="ns3:MediaServiceObjectDetectorVersions"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e31a20-879b-40b7-81af-04a26db6fc0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LengthInSeconds" ma:index="24" nillable="true" ma:displayName="MediaLengthInSeconds" ma:hidden="true" ma:internalName="MediaLengthInSeconds" ma:readOnly="true">
      <xsd:simpleType>
        <xsd:restriction base="dms:Unknown"/>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744d5f4-ed4d-4e59-ace6-a1680e5cfa2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95e31a20-879b-40b7-81af-04a26db6fc0a" xsi:nil="true"/>
  </documentManagement>
</p:properties>
</file>

<file path=customXml/itemProps1.xml><?xml version="1.0" encoding="utf-8"?>
<ds:datastoreItem xmlns:ds="http://schemas.openxmlformats.org/officeDocument/2006/customXml" ds:itemID="{3A7A2992-C6E9-4B93-ABEA-D63B7927EB7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e31a20-879b-40b7-81af-04a26db6fc0a"/>
    <ds:schemaRef ds:uri="c744d5f4-ed4d-4e59-ace6-a1680e5cf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209E90D-A958-410F-B994-3DA1B17C4007}">
  <ds:schemaRefs>
    <ds:schemaRef ds:uri="http://schemas.microsoft.com/sharepoint/v3/contenttype/forms"/>
  </ds:schemaRefs>
</ds:datastoreItem>
</file>

<file path=customXml/itemProps3.xml><?xml version="1.0" encoding="utf-8"?>
<ds:datastoreItem xmlns:ds="http://schemas.openxmlformats.org/officeDocument/2006/customXml" ds:itemID="{67C1DA3C-8B75-4987-A6A4-146A49BC32B5}">
  <ds:schemaRefs>
    <ds:schemaRef ds:uri="http://schemas.microsoft.com/office/2006/metadata/properties"/>
    <ds:schemaRef ds:uri="http://purl.org/dc/terms/"/>
    <ds:schemaRef ds:uri="http://purl.org/dc/elements/1.1/"/>
    <ds:schemaRef ds:uri="http://schemas.microsoft.com/office/2006/documentManagement/types"/>
    <ds:schemaRef ds:uri="http://purl.org/dc/dcmitype/"/>
    <ds:schemaRef ds:uri="http://schemas.microsoft.com/office/infopath/2007/PartnerControls"/>
    <ds:schemaRef ds:uri="http://www.w3.org/XML/1998/namespace"/>
    <ds:schemaRef ds:uri="http://schemas.openxmlformats.org/package/2006/metadata/core-properties"/>
    <ds:schemaRef ds:uri="c744d5f4-ed4d-4e59-ace6-a1680e5cfa2e"/>
    <ds:schemaRef ds:uri="95e31a20-879b-40b7-81af-04a26db6fc0a"/>
  </ds:schemaRefs>
</ds:datastoreItem>
</file>

<file path=docProps/app.xml><?xml version="1.0" encoding="utf-8"?>
<Properties xmlns="http://schemas.openxmlformats.org/officeDocument/2006/extended-properties" xmlns:vt="http://schemas.openxmlformats.org/officeDocument/2006/docPropsVTypes">
  <TotalTime>1624</TotalTime>
  <Words>1480</Words>
  <Application>Microsoft Office PowerPoint</Application>
  <PresentationFormat>Widescreen</PresentationFormat>
  <Paragraphs>156</Paragraphs>
  <Slides>53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53</vt:i4>
      </vt:variant>
    </vt:vector>
  </HeadingPairs>
  <TitlesOfParts>
    <vt:vector size="58" baseType="lpstr">
      <vt:lpstr>Aptos</vt:lpstr>
      <vt:lpstr>Aptos Display</vt:lpstr>
      <vt:lpstr>Arial</vt:lpstr>
      <vt:lpstr>Calibri</vt:lpstr>
      <vt:lpstr>Office Theme</vt:lpstr>
      <vt:lpstr>Worship Him!</vt:lpstr>
      <vt:lpstr>Worship Him!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Worship Him!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churchsecretary</dc:creator>
  <cp:lastModifiedBy>churchsecretary</cp:lastModifiedBy>
  <cp:revision>4</cp:revision>
  <dcterms:created xsi:type="dcterms:W3CDTF">2025-07-08T14:15:48Z</dcterms:created>
  <dcterms:modified xsi:type="dcterms:W3CDTF">2025-09-12T20:38:32Z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0x010100E00C69CC6FFB5B46853D75D1D2BCAC24</vt:lpwstr>
  </property>
</Properties>
</file>