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350" r:id="rId2"/>
    <p:sldId id="666" r:id="rId3"/>
    <p:sldId id="265" r:id="rId4"/>
    <p:sldId id="771" r:id="rId5"/>
    <p:sldId id="772" r:id="rId6"/>
    <p:sldId id="667" r:id="rId7"/>
    <p:sldId id="362" r:id="rId8"/>
    <p:sldId id="773" r:id="rId9"/>
    <p:sldId id="774" r:id="rId10"/>
    <p:sldId id="775" r:id="rId11"/>
    <p:sldId id="776" r:id="rId12"/>
    <p:sldId id="777" r:id="rId13"/>
    <p:sldId id="778" r:id="rId14"/>
    <p:sldId id="779" r:id="rId15"/>
    <p:sldId id="780" r:id="rId16"/>
    <p:sldId id="781" r:id="rId17"/>
    <p:sldId id="782" r:id="rId18"/>
    <p:sldId id="783" r:id="rId19"/>
    <p:sldId id="784" r:id="rId20"/>
    <p:sldId id="785" r:id="rId21"/>
    <p:sldId id="786" r:id="rId22"/>
    <p:sldId id="787" r:id="rId23"/>
    <p:sldId id="788" r:id="rId24"/>
    <p:sldId id="789" r:id="rId25"/>
    <p:sldId id="790" r:id="rId26"/>
    <p:sldId id="791" r:id="rId27"/>
    <p:sldId id="770" r:id="rId28"/>
    <p:sldId id="818" r:id="rId29"/>
    <p:sldId id="698" r:id="rId30"/>
    <p:sldId id="793" r:id="rId31"/>
    <p:sldId id="794" r:id="rId32"/>
    <p:sldId id="819" r:id="rId33"/>
    <p:sldId id="820" r:id="rId34"/>
    <p:sldId id="670" r:id="rId35"/>
    <p:sldId id="795" r:id="rId36"/>
    <p:sldId id="796" r:id="rId37"/>
    <p:sldId id="797" r:id="rId38"/>
    <p:sldId id="798" r:id="rId39"/>
    <p:sldId id="799" r:id="rId40"/>
    <p:sldId id="800" r:id="rId41"/>
    <p:sldId id="801" r:id="rId42"/>
    <p:sldId id="803" r:id="rId43"/>
    <p:sldId id="802" r:id="rId44"/>
    <p:sldId id="804" r:id="rId45"/>
    <p:sldId id="806" r:id="rId46"/>
    <p:sldId id="805" r:id="rId47"/>
    <p:sldId id="807" r:id="rId48"/>
    <p:sldId id="809" r:id="rId49"/>
    <p:sldId id="810" r:id="rId50"/>
    <p:sldId id="811" r:id="rId51"/>
    <p:sldId id="813" r:id="rId52"/>
    <p:sldId id="812" r:id="rId53"/>
    <p:sldId id="814" r:id="rId54"/>
    <p:sldId id="816" r:id="rId55"/>
    <p:sldId id="817" r:id="rId56"/>
    <p:sldId id="808" r:id="rId57"/>
    <p:sldId id="815" r:id="rId58"/>
    <p:sldId id="821" r:id="rId59"/>
    <p:sldId id="822" r:id="rId60"/>
    <p:sldId id="823" r:id="rId61"/>
    <p:sldId id="824" r:id="rId62"/>
    <p:sldId id="825" r:id="rId63"/>
    <p:sldId id="826" r:id="rId64"/>
    <p:sldId id="82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876F46-C344-7643-845C-1160FEB6CFBD}" v="86" dt="2026-06-04T22:36:42.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21"/>
    <p:restoredTop sz="94643"/>
  </p:normalViewPr>
  <p:slideViewPr>
    <p:cSldViewPr snapToGrid="0" snapToObjects="1">
      <p:cViewPr varScale="1">
        <p:scale>
          <a:sx n="100" d="100"/>
          <a:sy n="100" d="100"/>
        </p:scale>
        <p:origin x="192" y="4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Lympany" userId="faa95a7b-863d-4b93-bd56-db5147340afe" providerId="ADAL" clId="{6B514C7C-6096-5189-A91A-1BE800E4AC0F}"/>
    <pc:docChg chg="undo redo custSel addSld delSld modSld sldOrd">
      <pc:chgData name="Callum Lympany" userId="faa95a7b-863d-4b93-bd56-db5147340afe" providerId="ADAL" clId="{6B514C7C-6096-5189-A91A-1BE800E4AC0F}" dt="2026-06-04T22:39:27.353" v="14080" actId="20577"/>
      <pc:docMkLst>
        <pc:docMk/>
      </pc:docMkLst>
      <pc:sldChg chg="modSp add mod">
        <pc:chgData name="Callum Lympany" userId="faa95a7b-863d-4b93-bd56-db5147340afe" providerId="ADAL" clId="{6B514C7C-6096-5189-A91A-1BE800E4AC0F}" dt="2026-06-04T20:59:19.611" v="10967" actId="20577"/>
        <pc:sldMkLst>
          <pc:docMk/>
          <pc:sldMk cId="1987247535" sldId="265"/>
        </pc:sldMkLst>
        <pc:spChg chg="mod">
          <ac:chgData name="Callum Lympany" userId="faa95a7b-863d-4b93-bd56-db5147340afe" providerId="ADAL" clId="{6B514C7C-6096-5189-A91A-1BE800E4AC0F}" dt="2026-06-04T20:59:19.611" v="10967" actId="20577"/>
          <ac:spMkLst>
            <pc:docMk/>
            <pc:sldMk cId="1987247535" sldId="265"/>
            <ac:spMk id="3" creationId="{96C6A058-8B84-4D23-9B9A-5EDB42F3D216}"/>
          </ac:spMkLst>
        </pc:spChg>
      </pc:sldChg>
      <pc:sldChg chg="addSp delSp modSp mod">
        <pc:chgData name="Callum Lympany" userId="faa95a7b-863d-4b93-bd56-db5147340afe" providerId="ADAL" clId="{6B514C7C-6096-5189-A91A-1BE800E4AC0F}" dt="2026-06-04T20:54:46.793" v="10748" actId="26606"/>
        <pc:sldMkLst>
          <pc:docMk/>
          <pc:sldMk cId="2131248343" sldId="350"/>
        </pc:sldMkLst>
        <pc:spChg chg="del">
          <ac:chgData name="Callum Lympany" userId="faa95a7b-863d-4b93-bd56-db5147340afe" providerId="ADAL" clId="{6B514C7C-6096-5189-A91A-1BE800E4AC0F}" dt="2026-06-04T20:54:46.793" v="10748" actId="26606"/>
          <ac:spMkLst>
            <pc:docMk/>
            <pc:sldMk cId="2131248343" sldId="350"/>
            <ac:spMk id="21" creationId="{42A4FC2C-047E-45A5-965D-8E1E3BF09BC6}"/>
          </ac:spMkLst>
        </pc:spChg>
        <pc:spChg chg="add">
          <ac:chgData name="Callum Lympany" userId="faa95a7b-863d-4b93-bd56-db5147340afe" providerId="ADAL" clId="{6B514C7C-6096-5189-A91A-1BE800E4AC0F}" dt="2026-06-04T20:54:46.793" v="10748" actId="26606"/>
          <ac:spMkLst>
            <pc:docMk/>
            <pc:sldMk cId="2131248343" sldId="350"/>
            <ac:spMk id="26" creationId="{42A4FC2C-047E-45A5-965D-8E1E3BF09BC6}"/>
          </ac:spMkLst>
        </pc:spChg>
        <pc:picChg chg="add mod">
          <ac:chgData name="Callum Lympany" userId="faa95a7b-863d-4b93-bd56-db5147340afe" providerId="ADAL" clId="{6B514C7C-6096-5189-A91A-1BE800E4AC0F}" dt="2026-06-04T20:54:46.793" v="10748" actId="26606"/>
          <ac:picMkLst>
            <pc:docMk/>
            <pc:sldMk cId="2131248343" sldId="350"/>
            <ac:picMk id="3" creationId="{33544EC8-94AB-C0E6-F77E-6894419E8201}"/>
          </ac:picMkLst>
        </pc:picChg>
      </pc:sldChg>
      <pc:sldChg chg="addSp delSp modSp mod">
        <pc:chgData name="Callum Lympany" userId="faa95a7b-863d-4b93-bd56-db5147340afe" providerId="ADAL" clId="{6B514C7C-6096-5189-A91A-1BE800E4AC0F}" dt="2026-06-04T21:06:22.698" v="11395" actId="21"/>
        <pc:sldMkLst>
          <pc:docMk/>
          <pc:sldMk cId="2036208879" sldId="362"/>
        </pc:sldMkLst>
        <pc:spChg chg="mod">
          <ac:chgData name="Callum Lympany" userId="faa95a7b-863d-4b93-bd56-db5147340afe" providerId="ADAL" clId="{6B514C7C-6096-5189-A91A-1BE800E4AC0F}" dt="2026-06-04T21:03:04.085" v="11359" actId="20577"/>
          <ac:spMkLst>
            <pc:docMk/>
            <pc:sldMk cId="2036208879" sldId="362"/>
            <ac:spMk id="2" creationId="{0C169E10-CB54-1799-9401-74F488A3CF75}"/>
          </ac:spMkLst>
        </pc:spChg>
        <pc:spChg chg="mod">
          <ac:chgData name="Callum Lympany" userId="faa95a7b-863d-4b93-bd56-db5147340afe" providerId="ADAL" clId="{6B514C7C-6096-5189-A91A-1BE800E4AC0F}" dt="2026-06-04T21:06:22.698" v="11395" actId="21"/>
          <ac:spMkLst>
            <pc:docMk/>
            <pc:sldMk cId="2036208879" sldId="362"/>
            <ac:spMk id="3" creationId="{96C6A058-8B84-4D23-9B9A-5EDB42F3D216}"/>
          </ac:spMkLst>
        </pc:spChg>
        <pc:picChg chg="add del">
          <ac:chgData name="Callum Lympany" userId="faa95a7b-863d-4b93-bd56-db5147340afe" providerId="ADAL" clId="{6B514C7C-6096-5189-A91A-1BE800E4AC0F}" dt="2026-06-04T21:03:42.185" v="11364" actId="478"/>
          <ac:picMkLst>
            <pc:docMk/>
            <pc:sldMk cId="2036208879" sldId="362"/>
            <ac:picMk id="4" creationId="{FA691888-2D23-5940-A732-4B99CFDC2C0E}"/>
          </ac:picMkLst>
        </pc:picChg>
      </pc:sldChg>
      <pc:sldChg chg="del">
        <pc:chgData name="Callum Lympany" userId="faa95a7b-863d-4b93-bd56-db5147340afe" providerId="ADAL" clId="{6B514C7C-6096-5189-A91A-1BE800E4AC0F}" dt="2026-06-04T20:57:34.129" v="10757" actId="2696"/>
        <pc:sldMkLst>
          <pc:docMk/>
          <pc:sldMk cId="3912754123" sldId="665"/>
        </pc:sldMkLst>
      </pc:sldChg>
      <pc:sldChg chg="addSp delSp modSp mod ord">
        <pc:chgData name="Callum Lympany" userId="faa95a7b-863d-4b93-bd56-db5147340afe" providerId="ADAL" clId="{6B514C7C-6096-5189-A91A-1BE800E4AC0F}" dt="2026-06-04T20:57:13.673" v="10755" actId="26606"/>
        <pc:sldMkLst>
          <pc:docMk/>
          <pc:sldMk cId="1423193448" sldId="666"/>
        </pc:sldMkLst>
        <pc:spChg chg="del">
          <ac:chgData name="Callum Lympany" userId="faa95a7b-863d-4b93-bd56-db5147340afe" providerId="ADAL" clId="{6B514C7C-6096-5189-A91A-1BE800E4AC0F}" dt="2026-06-04T20:56:13.453" v="10752" actId="26606"/>
          <ac:spMkLst>
            <pc:docMk/>
            <pc:sldMk cId="1423193448" sldId="666"/>
            <ac:spMk id="2055" creationId="{42A4FC2C-047E-45A5-965D-8E1E3BF09BC6}"/>
          </ac:spMkLst>
        </pc:spChg>
        <pc:spChg chg="add del">
          <ac:chgData name="Callum Lympany" userId="faa95a7b-863d-4b93-bd56-db5147340afe" providerId="ADAL" clId="{6B514C7C-6096-5189-A91A-1BE800E4AC0F}" dt="2026-06-04T20:57:13.673" v="10755" actId="26606"/>
          <ac:spMkLst>
            <pc:docMk/>
            <pc:sldMk cId="1423193448" sldId="666"/>
            <ac:spMk id="2060" creationId="{42A4FC2C-047E-45A5-965D-8E1E3BF09BC6}"/>
          </ac:spMkLst>
        </pc:spChg>
        <pc:spChg chg="add">
          <ac:chgData name="Callum Lympany" userId="faa95a7b-863d-4b93-bd56-db5147340afe" providerId="ADAL" clId="{6B514C7C-6096-5189-A91A-1BE800E4AC0F}" dt="2026-06-04T20:57:13.673" v="10755" actId="26606"/>
          <ac:spMkLst>
            <pc:docMk/>
            <pc:sldMk cId="1423193448" sldId="666"/>
            <ac:spMk id="2065" creationId="{42A4FC2C-047E-45A5-965D-8E1E3BF09BC6}"/>
          </ac:spMkLst>
        </pc:spChg>
        <pc:picChg chg="add del mod">
          <ac:chgData name="Callum Lympany" userId="faa95a7b-863d-4b93-bd56-db5147340afe" providerId="ADAL" clId="{6B514C7C-6096-5189-A91A-1BE800E4AC0F}" dt="2026-06-04T20:57:12.363" v="10754" actId="478"/>
          <ac:picMkLst>
            <pc:docMk/>
            <pc:sldMk cId="1423193448" sldId="666"/>
            <ac:picMk id="2" creationId="{6F88C8C3-0D69-C9FF-BCEE-57802D9ABF8E}"/>
          </ac:picMkLst>
        </pc:picChg>
        <pc:picChg chg="add mod">
          <ac:chgData name="Callum Lympany" userId="faa95a7b-863d-4b93-bd56-db5147340afe" providerId="ADAL" clId="{6B514C7C-6096-5189-A91A-1BE800E4AC0F}" dt="2026-06-04T20:57:13.673" v="10755" actId="26606"/>
          <ac:picMkLst>
            <pc:docMk/>
            <pc:sldMk cId="1423193448" sldId="666"/>
            <ac:picMk id="3" creationId="{457BA74F-E424-2669-9452-E791ED69774D}"/>
          </ac:picMkLst>
        </pc:picChg>
        <pc:picChg chg="add del mod">
          <ac:chgData name="Callum Lympany" userId="faa95a7b-863d-4b93-bd56-db5147340afe" providerId="ADAL" clId="{6B514C7C-6096-5189-A91A-1BE800E4AC0F}" dt="2026-06-04T20:54:50.346" v="10749" actId="478"/>
          <ac:picMkLst>
            <pc:docMk/>
            <pc:sldMk cId="1423193448" sldId="666"/>
            <ac:picMk id="2050" creationId="{77D219EE-1367-5B0B-6B13-A7A95380586A}"/>
          </ac:picMkLst>
        </pc:picChg>
      </pc:sldChg>
      <pc:sldChg chg="delSp mod">
        <pc:chgData name="Callum Lympany" userId="faa95a7b-863d-4b93-bd56-db5147340afe" providerId="ADAL" clId="{6B514C7C-6096-5189-A91A-1BE800E4AC0F}" dt="2026-06-04T20:57:33.181" v="10756" actId="478"/>
        <pc:sldMkLst>
          <pc:docMk/>
          <pc:sldMk cId="3904036508" sldId="667"/>
        </pc:sldMkLst>
        <pc:picChg chg="del">
          <ac:chgData name="Callum Lympany" userId="faa95a7b-863d-4b93-bd56-db5147340afe" providerId="ADAL" clId="{6B514C7C-6096-5189-A91A-1BE800E4AC0F}" dt="2026-06-04T20:57:33.181" v="10756" actId="478"/>
          <ac:picMkLst>
            <pc:docMk/>
            <pc:sldMk cId="3904036508" sldId="667"/>
            <ac:picMk id="3" creationId="{361289C3-E786-C070-6949-829D97F8E1F3}"/>
          </ac:picMkLst>
        </pc:picChg>
      </pc:sldChg>
      <pc:sldChg chg="del">
        <pc:chgData name="Callum Lympany" userId="faa95a7b-863d-4b93-bd56-db5147340afe" providerId="ADAL" clId="{6B514C7C-6096-5189-A91A-1BE800E4AC0F}" dt="2026-06-04T21:02:22.847" v="11326" actId="2696"/>
        <pc:sldMkLst>
          <pc:docMk/>
          <pc:sldMk cId="2299911209" sldId="668"/>
        </pc:sldMkLst>
      </pc:sldChg>
      <pc:sldChg chg="modSp mod">
        <pc:chgData name="Callum Lympany" userId="faa95a7b-863d-4b93-bd56-db5147340afe" providerId="ADAL" clId="{6B514C7C-6096-5189-A91A-1BE800E4AC0F}" dt="2026-06-04T21:41:43.981" v="12145" actId="20577"/>
        <pc:sldMkLst>
          <pc:docMk/>
          <pc:sldMk cId="3306023338" sldId="670"/>
        </pc:sldMkLst>
        <pc:spChg chg="mod">
          <ac:chgData name="Callum Lympany" userId="faa95a7b-863d-4b93-bd56-db5147340afe" providerId="ADAL" clId="{6B514C7C-6096-5189-A91A-1BE800E4AC0F}" dt="2026-06-04T21:41:43.981" v="12145" actId="20577"/>
          <ac:spMkLst>
            <pc:docMk/>
            <pc:sldMk cId="3306023338" sldId="670"/>
            <ac:spMk id="3" creationId="{03376E48-56F9-6DC9-1E18-0C28156DABAE}"/>
          </ac:spMkLst>
        </pc:spChg>
      </pc:sldChg>
      <pc:sldChg chg="addSp delSp modSp mod setBg">
        <pc:chgData name="Callum Lympany" userId="faa95a7b-863d-4b93-bd56-db5147340afe" providerId="ADAL" clId="{6B514C7C-6096-5189-A91A-1BE800E4AC0F}" dt="2026-06-04T22:25:17.212" v="13157"/>
        <pc:sldMkLst>
          <pc:docMk/>
          <pc:sldMk cId="1376634940" sldId="698"/>
        </pc:sldMkLst>
        <pc:spChg chg="add del">
          <ac:chgData name="Callum Lympany" userId="faa95a7b-863d-4b93-bd56-db5147340afe" providerId="ADAL" clId="{6B514C7C-6096-5189-A91A-1BE800E4AC0F}" dt="2026-06-04T22:21:06.651" v="13127" actId="26606"/>
          <ac:spMkLst>
            <pc:docMk/>
            <pc:sldMk cId="1376634940" sldId="698"/>
            <ac:spMk id="4" creationId="{42A4FC2C-047E-45A5-965D-8E1E3BF09BC6}"/>
          </ac:spMkLst>
        </pc:spChg>
        <pc:spChg chg="add del">
          <ac:chgData name="Callum Lympany" userId="faa95a7b-863d-4b93-bd56-db5147340afe" providerId="ADAL" clId="{6B514C7C-6096-5189-A91A-1BE800E4AC0F}" dt="2026-06-04T22:20:49.403" v="13121" actId="26606"/>
          <ac:spMkLst>
            <pc:docMk/>
            <pc:sldMk cId="1376634940" sldId="698"/>
            <ac:spMk id="7" creationId="{42A4FC2C-047E-45A5-965D-8E1E3BF09BC6}"/>
          </ac:spMkLst>
        </pc:spChg>
        <pc:picChg chg="add mod">
          <ac:chgData name="Callum Lympany" userId="faa95a7b-863d-4b93-bd56-db5147340afe" providerId="ADAL" clId="{6B514C7C-6096-5189-A91A-1BE800E4AC0F}" dt="2026-06-04T22:21:06.651" v="13127" actId="26606"/>
          <ac:picMkLst>
            <pc:docMk/>
            <pc:sldMk cId="1376634940" sldId="698"/>
            <ac:picMk id="2" creationId="{EAA40014-7167-06CE-E1EF-BDC3F7EE34A3}"/>
          </ac:picMkLst>
        </pc:picChg>
        <pc:inkChg chg="add del">
          <ac:chgData name="Callum Lympany" userId="faa95a7b-863d-4b93-bd56-db5147340afe" providerId="ADAL" clId="{6B514C7C-6096-5189-A91A-1BE800E4AC0F}" dt="2026-06-04T22:22:53.745" v="13129" actId="9405"/>
          <ac:inkMkLst>
            <pc:docMk/>
            <pc:sldMk cId="1376634940" sldId="698"/>
            <ac:inkMk id="3" creationId="{F86148B9-16EF-C8D2-A4E5-B1E8F4B78D9B}"/>
          </ac:inkMkLst>
        </pc:inkChg>
        <pc:inkChg chg="add del">
          <ac:chgData name="Callum Lympany" userId="faa95a7b-863d-4b93-bd56-db5147340afe" providerId="ADAL" clId="{6B514C7C-6096-5189-A91A-1BE800E4AC0F}" dt="2026-06-04T22:23:24.928" v="13137" actId="9405"/>
          <ac:inkMkLst>
            <pc:docMk/>
            <pc:sldMk cId="1376634940" sldId="698"/>
            <ac:inkMk id="5" creationId="{575ECA35-9854-209D-62D6-CA89D620EAB0}"/>
          </ac:inkMkLst>
        </pc:inkChg>
        <pc:inkChg chg="add del">
          <ac:chgData name="Callum Lympany" userId="faa95a7b-863d-4b93-bd56-db5147340afe" providerId="ADAL" clId="{6B514C7C-6096-5189-A91A-1BE800E4AC0F}" dt="2026-06-04T22:23:07.304" v="13132" actId="9405"/>
          <ac:inkMkLst>
            <pc:docMk/>
            <pc:sldMk cId="1376634940" sldId="698"/>
            <ac:inkMk id="6" creationId="{A7D6ADEE-7C4C-C650-9CED-526B94F6BC94}"/>
          </ac:inkMkLst>
        </pc:inkChg>
        <pc:inkChg chg="add del">
          <ac:chgData name="Callum Lympany" userId="faa95a7b-863d-4b93-bd56-db5147340afe" providerId="ADAL" clId="{6B514C7C-6096-5189-A91A-1BE800E4AC0F}" dt="2026-06-04T22:23:15.315" v="13134" actId="9405"/>
          <ac:inkMkLst>
            <pc:docMk/>
            <pc:sldMk cId="1376634940" sldId="698"/>
            <ac:inkMk id="8" creationId="{EC9E3D86-12C2-7E63-267A-24F37963F636}"/>
          </ac:inkMkLst>
        </pc:inkChg>
        <pc:inkChg chg="add del">
          <ac:chgData name="Callum Lympany" userId="faa95a7b-863d-4b93-bd56-db5147340afe" providerId="ADAL" clId="{6B514C7C-6096-5189-A91A-1BE800E4AC0F}" dt="2026-06-04T22:23:20.450" v="13136" actId="9405"/>
          <ac:inkMkLst>
            <pc:docMk/>
            <pc:sldMk cId="1376634940" sldId="698"/>
            <ac:inkMk id="9" creationId="{6BA35DF1-9D1D-B114-5DF9-C4EB134AA837}"/>
          </ac:inkMkLst>
        </pc:inkChg>
        <pc:inkChg chg="add del">
          <ac:chgData name="Callum Lympany" userId="faa95a7b-863d-4b93-bd56-db5147340afe" providerId="ADAL" clId="{6B514C7C-6096-5189-A91A-1BE800E4AC0F}" dt="2026-06-04T22:23:29.247" v="13139" actId="9405"/>
          <ac:inkMkLst>
            <pc:docMk/>
            <pc:sldMk cId="1376634940" sldId="698"/>
            <ac:inkMk id="10" creationId="{30095D75-A166-291F-4CB9-E4C946B83301}"/>
          </ac:inkMkLst>
        </pc:inkChg>
        <pc:inkChg chg="add del">
          <ac:chgData name="Callum Lympany" userId="faa95a7b-863d-4b93-bd56-db5147340afe" providerId="ADAL" clId="{6B514C7C-6096-5189-A91A-1BE800E4AC0F}" dt="2026-06-04T22:23:32.431" v="13141" actId="9405"/>
          <ac:inkMkLst>
            <pc:docMk/>
            <pc:sldMk cId="1376634940" sldId="698"/>
            <ac:inkMk id="11" creationId="{8ED9F12B-0B9D-28DA-F119-9FD7A80E58CE}"/>
          </ac:inkMkLst>
        </pc:inkChg>
        <pc:inkChg chg="add del">
          <ac:chgData name="Callum Lympany" userId="faa95a7b-863d-4b93-bd56-db5147340afe" providerId="ADAL" clId="{6B514C7C-6096-5189-A91A-1BE800E4AC0F}" dt="2026-06-04T22:23:34.097" v="13143" actId="9405"/>
          <ac:inkMkLst>
            <pc:docMk/>
            <pc:sldMk cId="1376634940" sldId="698"/>
            <ac:inkMk id="12" creationId="{5190BF71-D766-E450-97B1-85B3D7D8DED4}"/>
          </ac:inkMkLst>
        </pc:inkChg>
        <pc:inkChg chg="add del">
          <ac:chgData name="Callum Lympany" userId="faa95a7b-863d-4b93-bd56-db5147340afe" providerId="ADAL" clId="{6B514C7C-6096-5189-A91A-1BE800E4AC0F}" dt="2026-06-04T22:23:35.203" v="13145" actId="9405"/>
          <ac:inkMkLst>
            <pc:docMk/>
            <pc:sldMk cId="1376634940" sldId="698"/>
            <ac:inkMk id="13" creationId="{C31256AF-8D72-52CD-4327-EA4F9F9DA92E}"/>
          </ac:inkMkLst>
        </pc:inkChg>
        <pc:inkChg chg="add del">
          <ac:chgData name="Callum Lympany" userId="faa95a7b-863d-4b93-bd56-db5147340afe" providerId="ADAL" clId="{6B514C7C-6096-5189-A91A-1BE800E4AC0F}" dt="2026-06-04T22:23:36.051" v="13147" actId="9405"/>
          <ac:inkMkLst>
            <pc:docMk/>
            <pc:sldMk cId="1376634940" sldId="698"/>
            <ac:inkMk id="14" creationId="{60A51515-2751-A26B-D2EA-9DF9371073C5}"/>
          </ac:inkMkLst>
        </pc:inkChg>
        <pc:inkChg chg="add del">
          <ac:chgData name="Callum Lympany" userId="faa95a7b-863d-4b93-bd56-db5147340afe" providerId="ADAL" clId="{6B514C7C-6096-5189-A91A-1BE800E4AC0F}" dt="2026-06-04T22:23:37.265" v="13149" actId="9405"/>
          <ac:inkMkLst>
            <pc:docMk/>
            <pc:sldMk cId="1376634940" sldId="698"/>
            <ac:inkMk id="15" creationId="{19574ABA-0347-0FE1-BAF9-43D6EE1B64AA}"/>
          </ac:inkMkLst>
        </pc:inkChg>
        <pc:inkChg chg="add del">
          <ac:chgData name="Callum Lympany" userId="faa95a7b-863d-4b93-bd56-db5147340afe" providerId="ADAL" clId="{6B514C7C-6096-5189-A91A-1BE800E4AC0F}" dt="2026-06-04T22:23:38.298" v="13151" actId="9405"/>
          <ac:inkMkLst>
            <pc:docMk/>
            <pc:sldMk cId="1376634940" sldId="698"/>
            <ac:inkMk id="16" creationId="{7224EA42-0F69-D680-2DD2-6C856AF73E03}"/>
          </ac:inkMkLst>
        </pc:inkChg>
        <pc:inkChg chg="add del">
          <ac:chgData name="Callum Lympany" userId="faa95a7b-863d-4b93-bd56-db5147340afe" providerId="ADAL" clId="{6B514C7C-6096-5189-A91A-1BE800E4AC0F}" dt="2026-06-04T22:23:56.470" v="13153" actId="9405"/>
          <ac:inkMkLst>
            <pc:docMk/>
            <pc:sldMk cId="1376634940" sldId="698"/>
            <ac:inkMk id="17" creationId="{F4B37C25-340E-BF9D-9A22-6425D5E1C8B3}"/>
          </ac:inkMkLst>
        </pc:inkChg>
        <pc:inkChg chg="add del">
          <ac:chgData name="Callum Lympany" userId="faa95a7b-863d-4b93-bd56-db5147340afe" providerId="ADAL" clId="{6B514C7C-6096-5189-A91A-1BE800E4AC0F}" dt="2026-06-04T22:25:17.212" v="13157"/>
          <ac:inkMkLst>
            <pc:docMk/>
            <pc:sldMk cId="1376634940" sldId="698"/>
            <ac:inkMk id="18" creationId="{03924526-D996-9F0E-ACAE-6CC3F1C17EB9}"/>
          </ac:inkMkLst>
        </pc:inkChg>
      </pc:sldChg>
      <pc:sldChg chg="del">
        <pc:chgData name="Callum Lympany" userId="faa95a7b-863d-4b93-bd56-db5147340afe" providerId="ADAL" clId="{6B514C7C-6096-5189-A91A-1BE800E4AC0F}" dt="2026-06-04T22:36:34.406" v="14069" actId="2696"/>
        <pc:sldMkLst>
          <pc:docMk/>
          <pc:sldMk cId="1619482016" sldId="708"/>
        </pc:sldMkLst>
      </pc:sldChg>
      <pc:sldChg chg="modSp del">
        <pc:chgData name="Callum Lympany" userId="faa95a7b-863d-4b93-bd56-db5147340afe" providerId="ADAL" clId="{6B514C7C-6096-5189-A91A-1BE800E4AC0F}" dt="2026-06-04T21:11:43.329" v="11458" actId="2696"/>
        <pc:sldMkLst>
          <pc:docMk/>
          <pc:sldMk cId="3118863729" sldId="730"/>
        </pc:sldMkLst>
        <pc:spChg chg="mod">
          <ac:chgData name="Callum Lympany" userId="faa95a7b-863d-4b93-bd56-db5147340afe" providerId="ADAL" clId="{6B514C7C-6096-5189-A91A-1BE800E4AC0F}" dt="2026-06-04T21:06:28.367" v="11396"/>
          <ac:spMkLst>
            <pc:docMk/>
            <pc:sldMk cId="3118863729" sldId="730"/>
            <ac:spMk id="3" creationId="{5AF79395-60E9-F072-4CC9-01C21FACE1E2}"/>
          </ac:spMkLst>
        </pc:spChg>
      </pc:sldChg>
      <pc:sldChg chg="del">
        <pc:chgData name="Callum Lympany" userId="faa95a7b-863d-4b93-bd56-db5147340afe" providerId="ADAL" clId="{6B514C7C-6096-5189-A91A-1BE800E4AC0F}" dt="2026-06-04T21:11:43.348" v="11464" actId="2696"/>
        <pc:sldMkLst>
          <pc:docMk/>
          <pc:sldMk cId="874519789" sldId="731"/>
        </pc:sldMkLst>
      </pc:sldChg>
      <pc:sldChg chg="del">
        <pc:chgData name="Callum Lympany" userId="faa95a7b-863d-4b93-bd56-db5147340afe" providerId="ADAL" clId="{6B514C7C-6096-5189-A91A-1BE800E4AC0F}" dt="2026-06-04T21:11:43.339" v="11462" actId="2696"/>
        <pc:sldMkLst>
          <pc:docMk/>
          <pc:sldMk cId="2702890898" sldId="732"/>
        </pc:sldMkLst>
      </pc:sldChg>
      <pc:sldChg chg="del">
        <pc:chgData name="Callum Lympany" userId="faa95a7b-863d-4b93-bd56-db5147340afe" providerId="ADAL" clId="{6B514C7C-6096-5189-A91A-1BE800E4AC0F}" dt="2026-06-04T21:11:43.356" v="11467" actId="2696"/>
        <pc:sldMkLst>
          <pc:docMk/>
          <pc:sldMk cId="2209344383" sldId="733"/>
        </pc:sldMkLst>
      </pc:sldChg>
      <pc:sldChg chg="del">
        <pc:chgData name="Callum Lympany" userId="faa95a7b-863d-4b93-bd56-db5147340afe" providerId="ADAL" clId="{6B514C7C-6096-5189-A91A-1BE800E4AC0F}" dt="2026-06-04T21:11:43.350" v="11465" actId="2696"/>
        <pc:sldMkLst>
          <pc:docMk/>
          <pc:sldMk cId="3447585845" sldId="734"/>
        </pc:sldMkLst>
      </pc:sldChg>
      <pc:sldChg chg="del">
        <pc:chgData name="Callum Lympany" userId="faa95a7b-863d-4b93-bd56-db5147340afe" providerId="ADAL" clId="{6B514C7C-6096-5189-A91A-1BE800E4AC0F}" dt="2026-06-04T21:11:43.332" v="11459" actId="2696"/>
        <pc:sldMkLst>
          <pc:docMk/>
          <pc:sldMk cId="4025255036" sldId="735"/>
        </pc:sldMkLst>
      </pc:sldChg>
      <pc:sldChg chg="del">
        <pc:chgData name="Callum Lympany" userId="faa95a7b-863d-4b93-bd56-db5147340afe" providerId="ADAL" clId="{6B514C7C-6096-5189-A91A-1BE800E4AC0F}" dt="2026-06-04T21:11:43.352" v="11466" actId="2696"/>
        <pc:sldMkLst>
          <pc:docMk/>
          <pc:sldMk cId="2059150302" sldId="736"/>
        </pc:sldMkLst>
      </pc:sldChg>
      <pc:sldChg chg="del">
        <pc:chgData name="Callum Lympany" userId="faa95a7b-863d-4b93-bd56-db5147340afe" providerId="ADAL" clId="{6B514C7C-6096-5189-A91A-1BE800E4AC0F}" dt="2026-06-04T21:11:43.335" v="11460" actId="2696"/>
        <pc:sldMkLst>
          <pc:docMk/>
          <pc:sldMk cId="778693681" sldId="737"/>
        </pc:sldMkLst>
      </pc:sldChg>
      <pc:sldChg chg="del">
        <pc:chgData name="Callum Lympany" userId="faa95a7b-863d-4b93-bd56-db5147340afe" providerId="ADAL" clId="{6B514C7C-6096-5189-A91A-1BE800E4AC0F}" dt="2026-06-04T21:11:43.341" v="11463" actId="2696"/>
        <pc:sldMkLst>
          <pc:docMk/>
          <pc:sldMk cId="950851870" sldId="738"/>
        </pc:sldMkLst>
      </pc:sldChg>
      <pc:sldChg chg="del">
        <pc:chgData name="Callum Lympany" userId="faa95a7b-863d-4b93-bd56-db5147340afe" providerId="ADAL" clId="{6B514C7C-6096-5189-A91A-1BE800E4AC0F}" dt="2026-06-04T21:11:43.337" v="11461" actId="2696"/>
        <pc:sldMkLst>
          <pc:docMk/>
          <pc:sldMk cId="1939701543" sldId="739"/>
        </pc:sldMkLst>
      </pc:sldChg>
      <pc:sldChg chg="del">
        <pc:chgData name="Callum Lympany" userId="faa95a7b-863d-4b93-bd56-db5147340afe" providerId="ADAL" clId="{6B514C7C-6096-5189-A91A-1BE800E4AC0F}" dt="2026-06-04T22:36:34.376" v="14052" actId="2696"/>
        <pc:sldMkLst>
          <pc:docMk/>
          <pc:sldMk cId="3301353803" sldId="740"/>
        </pc:sldMkLst>
      </pc:sldChg>
      <pc:sldChg chg="del">
        <pc:chgData name="Callum Lympany" userId="faa95a7b-863d-4b93-bd56-db5147340afe" providerId="ADAL" clId="{6B514C7C-6096-5189-A91A-1BE800E4AC0F}" dt="2026-06-04T22:36:34.396" v="14064" actId="2696"/>
        <pc:sldMkLst>
          <pc:docMk/>
          <pc:sldMk cId="4131032061" sldId="741"/>
        </pc:sldMkLst>
      </pc:sldChg>
      <pc:sldChg chg="del">
        <pc:chgData name="Callum Lympany" userId="faa95a7b-863d-4b93-bd56-db5147340afe" providerId="ADAL" clId="{6B514C7C-6096-5189-A91A-1BE800E4AC0F}" dt="2026-06-04T22:36:34.390" v="14062" actId="2696"/>
        <pc:sldMkLst>
          <pc:docMk/>
          <pc:sldMk cId="807718739" sldId="742"/>
        </pc:sldMkLst>
      </pc:sldChg>
      <pc:sldChg chg="del">
        <pc:chgData name="Callum Lympany" userId="faa95a7b-863d-4b93-bd56-db5147340afe" providerId="ADAL" clId="{6B514C7C-6096-5189-A91A-1BE800E4AC0F}" dt="2026-06-04T22:36:34.389" v="14061" actId="2696"/>
        <pc:sldMkLst>
          <pc:docMk/>
          <pc:sldMk cId="2978819603" sldId="743"/>
        </pc:sldMkLst>
      </pc:sldChg>
      <pc:sldChg chg="del">
        <pc:chgData name="Callum Lympany" userId="faa95a7b-863d-4b93-bd56-db5147340afe" providerId="ADAL" clId="{6B514C7C-6096-5189-A91A-1BE800E4AC0F}" dt="2026-06-04T22:36:34.399" v="14066" actId="2696"/>
        <pc:sldMkLst>
          <pc:docMk/>
          <pc:sldMk cId="1601853074" sldId="744"/>
        </pc:sldMkLst>
      </pc:sldChg>
      <pc:sldChg chg="del">
        <pc:chgData name="Callum Lympany" userId="faa95a7b-863d-4b93-bd56-db5147340afe" providerId="ADAL" clId="{6B514C7C-6096-5189-A91A-1BE800E4AC0F}" dt="2026-06-04T22:36:34.419" v="14077" actId="2696"/>
        <pc:sldMkLst>
          <pc:docMk/>
          <pc:sldMk cId="188884588" sldId="745"/>
        </pc:sldMkLst>
      </pc:sldChg>
      <pc:sldChg chg="del">
        <pc:chgData name="Callum Lympany" userId="faa95a7b-863d-4b93-bd56-db5147340afe" providerId="ADAL" clId="{6B514C7C-6096-5189-A91A-1BE800E4AC0F}" dt="2026-06-04T22:36:34.384" v="14058" actId="2696"/>
        <pc:sldMkLst>
          <pc:docMk/>
          <pc:sldMk cId="770521925" sldId="746"/>
        </pc:sldMkLst>
      </pc:sldChg>
      <pc:sldChg chg="del">
        <pc:chgData name="Callum Lympany" userId="faa95a7b-863d-4b93-bd56-db5147340afe" providerId="ADAL" clId="{6B514C7C-6096-5189-A91A-1BE800E4AC0F}" dt="2026-06-04T22:36:34.401" v="14068" actId="2696"/>
        <pc:sldMkLst>
          <pc:docMk/>
          <pc:sldMk cId="4141950864" sldId="747"/>
        </pc:sldMkLst>
      </pc:sldChg>
      <pc:sldChg chg="del">
        <pc:chgData name="Callum Lympany" userId="faa95a7b-863d-4b93-bd56-db5147340afe" providerId="ADAL" clId="{6B514C7C-6096-5189-A91A-1BE800E4AC0F}" dt="2026-06-04T22:36:34.388" v="14060" actId="2696"/>
        <pc:sldMkLst>
          <pc:docMk/>
          <pc:sldMk cId="1655329611" sldId="748"/>
        </pc:sldMkLst>
      </pc:sldChg>
      <pc:sldChg chg="del">
        <pc:chgData name="Callum Lympany" userId="faa95a7b-863d-4b93-bd56-db5147340afe" providerId="ADAL" clId="{6B514C7C-6096-5189-A91A-1BE800E4AC0F}" dt="2026-06-04T22:36:34.409" v="14071" actId="2696"/>
        <pc:sldMkLst>
          <pc:docMk/>
          <pc:sldMk cId="607844351" sldId="749"/>
        </pc:sldMkLst>
      </pc:sldChg>
      <pc:sldChg chg="del">
        <pc:chgData name="Callum Lympany" userId="faa95a7b-863d-4b93-bd56-db5147340afe" providerId="ADAL" clId="{6B514C7C-6096-5189-A91A-1BE800E4AC0F}" dt="2026-06-04T22:36:34.386" v="14059" actId="2696"/>
        <pc:sldMkLst>
          <pc:docMk/>
          <pc:sldMk cId="3360386319" sldId="750"/>
        </pc:sldMkLst>
      </pc:sldChg>
      <pc:sldChg chg="del">
        <pc:chgData name="Callum Lympany" userId="faa95a7b-863d-4b93-bd56-db5147340afe" providerId="ADAL" clId="{6B514C7C-6096-5189-A91A-1BE800E4AC0F}" dt="2026-06-04T22:36:34.400" v="14067" actId="2696"/>
        <pc:sldMkLst>
          <pc:docMk/>
          <pc:sldMk cId="3468012386" sldId="751"/>
        </pc:sldMkLst>
      </pc:sldChg>
      <pc:sldChg chg="del">
        <pc:chgData name="Callum Lympany" userId="faa95a7b-863d-4b93-bd56-db5147340afe" providerId="ADAL" clId="{6B514C7C-6096-5189-A91A-1BE800E4AC0F}" dt="2026-06-04T22:36:34.391" v="14063" actId="2696"/>
        <pc:sldMkLst>
          <pc:docMk/>
          <pc:sldMk cId="188257573" sldId="752"/>
        </pc:sldMkLst>
      </pc:sldChg>
      <pc:sldChg chg="del">
        <pc:chgData name="Callum Lympany" userId="faa95a7b-863d-4b93-bd56-db5147340afe" providerId="ADAL" clId="{6B514C7C-6096-5189-A91A-1BE800E4AC0F}" dt="2026-06-04T22:36:34.414" v="14075" actId="2696"/>
        <pc:sldMkLst>
          <pc:docMk/>
          <pc:sldMk cId="1932975066" sldId="753"/>
        </pc:sldMkLst>
      </pc:sldChg>
      <pc:sldChg chg="del">
        <pc:chgData name="Callum Lympany" userId="faa95a7b-863d-4b93-bd56-db5147340afe" providerId="ADAL" clId="{6B514C7C-6096-5189-A91A-1BE800E4AC0F}" dt="2026-06-04T22:36:34.411" v="14073" actId="2696"/>
        <pc:sldMkLst>
          <pc:docMk/>
          <pc:sldMk cId="2897253490" sldId="754"/>
        </pc:sldMkLst>
      </pc:sldChg>
      <pc:sldChg chg="del">
        <pc:chgData name="Callum Lympany" userId="faa95a7b-863d-4b93-bd56-db5147340afe" providerId="ADAL" clId="{6B514C7C-6096-5189-A91A-1BE800E4AC0F}" dt="2026-06-04T22:36:34.383" v="14057" actId="2696"/>
        <pc:sldMkLst>
          <pc:docMk/>
          <pc:sldMk cId="2994729696" sldId="755"/>
        </pc:sldMkLst>
      </pc:sldChg>
      <pc:sldChg chg="del">
        <pc:chgData name="Callum Lympany" userId="faa95a7b-863d-4b93-bd56-db5147340afe" providerId="ADAL" clId="{6B514C7C-6096-5189-A91A-1BE800E4AC0F}" dt="2026-06-04T22:36:34.382" v="14056" actId="2696"/>
        <pc:sldMkLst>
          <pc:docMk/>
          <pc:sldMk cId="3708340796" sldId="756"/>
        </pc:sldMkLst>
      </pc:sldChg>
      <pc:sldChg chg="del">
        <pc:chgData name="Callum Lympany" userId="faa95a7b-863d-4b93-bd56-db5147340afe" providerId="ADAL" clId="{6B514C7C-6096-5189-A91A-1BE800E4AC0F}" dt="2026-06-04T22:36:34.381" v="14055" actId="2696"/>
        <pc:sldMkLst>
          <pc:docMk/>
          <pc:sldMk cId="135727606" sldId="757"/>
        </pc:sldMkLst>
      </pc:sldChg>
      <pc:sldChg chg="del">
        <pc:chgData name="Callum Lympany" userId="faa95a7b-863d-4b93-bd56-db5147340afe" providerId="ADAL" clId="{6B514C7C-6096-5189-A91A-1BE800E4AC0F}" dt="2026-06-04T22:36:34.410" v="14072" actId="2696"/>
        <pc:sldMkLst>
          <pc:docMk/>
          <pc:sldMk cId="8663842" sldId="758"/>
        </pc:sldMkLst>
      </pc:sldChg>
      <pc:sldChg chg="del">
        <pc:chgData name="Callum Lympany" userId="faa95a7b-863d-4b93-bd56-db5147340afe" providerId="ADAL" clId="{6B514C7C-6096-5189-A91A-1BE800E4AC0F}" dt="2026-06-04T22:36:34.408" v="14070" actId="2696"/>
        <pc:sldMkLst>
          <pc:docMk/>
          <pc:sldMk cId="1213760281" sldId="759"/>
        </pc:sldMkLst>
      </pc:sldChg>
      <pc:sldChg chg="del">
        <pc:chgData name="Callum Lympany" userId="faa95a7b-863d-4b93-bd56-db5147340afe" providerId="ADAL" clId="{6B514C7C-6096-5189-A91A-1BE800E4AC0F}" dt="2026-06-04T22:36:34.379" v="14053" actId="2696"/>
        <pc:sldMkLst>
          <pc:docMk/>
          <pc:sldMk cId="3554968004" sldId="760"/>
        </pc:sldMkLst>
      </pc:sldChg>
      <pc:sldChg chg="del">
        <pc:chgData name="Callum Lympany" userId="faa95a7b-863d-4b93-bd56-db5147340afe" providerId="ADAL" clId="{6B514C7C-6096-5189-A91A-1BE800E4AC0F}" dt="2026-06-04T22:36:34.415" v="14076" actId="2696"/>
        <pc:sldMkLst>
          <pc:docMk/>
          <pc:sldMk cId="906150446" sldId="761"/>
        </pc:sldMkLst>
      </pc:sldChg>
      <pc:sldChg chg="del">
        <pc:chgData name="Callum Lympany" userId="faa95a7b-863d-4b93-bd56-db5147340afe" providerId="ADAL" clId="{6B514C7C-6096-5189-A91A-1BE800E4AC0F}" dt="2026-06-04T22:36:34.398" v="14065" actId="2696"/>
        <pc:sldMkLst>
          <pc:docMk/>
          <pc:sldMk cId="3575154373" sldId="762"/>
        </pc:sldMkLst>
      </pc:sldChg>
      <pc:sldChg chg="del">
        <pc:chgData name="Callum Lympany" userId="faa95a7b-863d-4b93-bd56-db5147340afe" providerId="ADAL" clId="{6B514C7C-6096-5189-A91A-1BE800E4AC0F}" dt="2026-06-04T22:36:34.380" v="14054" actId="2696"/>
        <pc:sldMkLst>
          <pc:docMk/>
          <pc:sldMk cId="3713912533" sldId="763"/>
        </pc:sldMkLst>
      </pc:sldChg>
      <pc:sldChg chg="del">
        <pc:chgData name="Callum Lympany" userId="faa95a7b-863d-4b93-bd56-db5147340afe" providerId="ADAL" clId="{6B514C7C-6096-5189-A91A-1BE800E4AC0F}" dt="2026-06-04T22:36:34.413" v="14074" actId="2696"/>
        <pc:sldMkLst>
          <pc:docMk/>
          <pc:sldMk cId="1041859124" sldId="764"/>
        </pc:sldMkLst>
      </pc:sldChg>
      <pc:sldChg chg="add">
        <pc:chgData name="Callum Lympany" userId="faa95a7b-863d-4b93-bd56-db5147340afe" providerId="ADAL" clId="{6B514C7C-6096-5189-A91A-1BE800E4AC0F}" dt="2026-06-04T20:58:18.540" v="10758"/>
        <pc:sldMkLst>
          <pc:docMk/>
          <pc:sldMk cId="331825230" sldId="770"/>
        </pc:sldMkLst>
      </pc:sldChg>
      <pc:sldChg chg="delSp add setBg delDesignElem">
        <pc:chgData name="Callum Lympany" userId="faa95a7b-863d-4b93-bd56-db5147340afe" providerId="ADAL" clId="{6B514C7C-6096-5189-A91A-1BE800E4AC0F}" dt="2026-06-04T20:59:26.312" v="10969"/>
        <pc:sldMkLst>
          <pc:docMk/>
          <pc:sldMk cId="1977299127" sldId="771"/>
        </pc:sldMkLst>
        <pc:spChg chg="del">
          <ac:chgData name="Callum Lympany" userId="faa95a7b-863d-4b93-bd56-db5147340afe" providerId="ADAL" clId="{6B514C7C-6096-5189-A91A-1BE800E4AC0F}" dt="2026-06-04T20:59:26.312" v="10969"/>
          <ac:spMkLst>
            <pc:docMk/>
            <pc:sldMk cId="1977299127" sldId="771"/>
            <ac:spMk id="2065" creationId="{BF736F35-A150-30E1-F30D-08B9D729DAE0}"/>
          </ac:spMkLst>
        </pc:spChg>
      </pc:sldChg>
      <pc:sldChg chg="modSp add mod">
        <pc:chgData name="Callum Lympany" userId="faa95a7b-863d-4b93-bd56-db5147340afe" providerId="ADAL" clId="{6B514C7C-6096-5189-A91A-1BE800E4AC0F}" dt="2026-06-04T21:01:58.722" v="11325" actId="20577"/>
        <pc:sldMkLst>
          <pc:docMk/>
          <pc:sldMk cId="258452530" sldId="772"/>
        </pc:sldMkLst>
        <pc:spChg chg="mod">
          <ac:chgData name="Callum Lympany" userId="faa95a7b-863d-4b93-bd56-db5147340afe" providerId="ADAL" clId="{6B514C7C-6096-5189-A91A-1BE800E4AC0F}" dt="2026-06-04T21:01:58.722" v="11325" actId="20577"/>
          <ac:spMkLst>
            <pc:docMk/>
            <pc:sldMk cId="258452530" sldId="772"/>
            <ac:spMk id="3" creationId="{6542D74C-A964-F5A8-3A83-07E6230577C1}"/>
          </ac:spMkLst>
        </pc:spChg>
      </pc:sldChg>
      <pc:sldChg chg="add del">
        <pc:chgData name="Callum Lympany" userId="faa95a7b-863d-4b93-bd56-db5147340afe" providerId="ADAL" clId="{6B514C7C-6096-5189-A91A-1BE800E4AC0F}" dt="2026-06-04T20:59:39.221" v="10971" actId="2696"/>
        <pc:sldMkLst>
          <pc:docMk/>
          <pc:sldMk cId="542860746" sldId="772"/>
        </pc:sldMkLst>
      </pc:sldChg>
      <pc:sldChg chg="modSp add mod">
        <pc:chgData name="Callum Lympany" userId="faa95a7b-863d-4b93-bd56-db5147340afe" providerId="ADAL" clId="{6B514C7C-6096-5189-A91A-1BE800E4AC0F}" dt="2026-06-04T21:07:14.389" v="11404" actId="21"/>
        <pc:sldMkLst>
          <pc:docMk/>
          <pc:sldMk cId="3538076832" sldId="773"/>
        </pc:sldMkLst>
        <pc:spChg chg="mod">
          <ac:chgData name="Callum Lympany" userId="faa95a7b-863d-4b93-bd56-db5147340afe" providerId="ADAL" clId="{6B514C7C-6096-5189-A91A-1BE800E4AC0F}" dt="2026-06-04T21:07:14.389" v="11404" actId="21"/>
          <ac:spMkLst>
            <pc:docMk/>
            <pc:sldMk cId="3538076832" sldId="773"/>
            <ac:spMk id="3" creationId="{CBEF81BF-29F8-3DA9-136E-5BFBCD6517E4}"/>
          </ac:spMkLst>
        </pc:spChg>
      </pc:sldChg>
      <pc:sldChg chg="modSp add mod">
        <pc:chgData name="Callum Lympany" userId="faa95a7b-863d-4b93-bd56-db5147340afe" providerId="ADAL" clId="{6B514C7C-6096-5189-A91A-1BE800E4AC0F}" dt="2026-06-04T21:13:09.108" v="11489" actId="20577"/>
        <pc:sldMkLst>
          <pc:docMk/>
          <pc:sldMk cId="371967252" sldId="774"/>
        </pc:sldMkLst>
        <pc:spChg chg="mod">
          <ac:chgData name="Callum Lympany" userId="faa95a7b-863d-4b93-bd56-db5147340afe" providerId="ADAL" clId="{6B514C7C-6096-5189-A91A-1BE800E4AC0F}" dt="2026-06-04T21:13:09.108" v="11489" actId="20577"/>
          <ac:spMkLst>
            <pc:docMk/>
            <pc:sldMk cId="371967252" sldId="774"/>
            <ac:spMk id="3" creationId="{6BD12788-14F1-F613-537F-F1F7692D956E}"/>
          </ac:spMkLst>
        </pc:spChg>
      </pc:sldChg>
      <pc:sldChg chg="modSp add mod">
        <pc:chgData name="Callum Lympany" userId="faa95a7b-863d-4b93-bd56-db5147340afe" providerId="ADAL" clId="{6B514C7C-6096-5189-A91A-1BE800E4AC0F}" dt="2026-06-04T21:13:13.382" v="11491" actId="20577"/>
        <pc:sldMkLst>
          <pc:docMk/>
          <pc:sldMk cId="372904976" sldId="775"/>
        </pc:sldMkLst>
        <pc:spChg chg="mod">
          <ac:chgData name="Callum Lympany" userId="faa95a7b-863d-4b93-bd56-db5147340afe" providerId="ADAL" clId="{6B514C7C-6096-5189-A91A-1BE800E4AC0F}" dt="2026-06-04T21:13:13.382" v="11491" actId="20577"/>
          <ac:spMkLst>
            <pc:docMk/>
            <pc:sldMk cId="372904976" sldId="775"/>
            <ac:spMk id="3" creationId="{E2631953-0B7B-5BB4-31A5-33C0F4D31B18}"/>
          </ac:spMkLst>
        </pc:spChg>
      </pc:sldChg>
      <pc:sldChg chg="modSp add mod">
        <pc:chgData name="Callum Lympany" userId="faa95a7b-863d-4b93-bd56-db5147340afe" providerId="ADAL" clId="{6B514C7C-6096-5189-A91A-1BE800E4AC0F}" dt="2026-06-04T21:13:25.400" v="11492" actId="20577"/>
        <pc:sldMkLst>
          <pc:docMk/>
          <pc:sldMk cId="68075470" sldId="776"/>
        </pc:sldMkLst>
        <pc:spChg chg="mod">
          <ac:chgData name="Callum Lympany" userId="faa95a7b-863d-4b93-bd56-db5147340afe" providerId="ADAL" clId="{6B514C7C-6096-5189-A91A-1BE800E4AC0F}" dt="2026-06-04T21:13:25.400" v="11492" actId="20577"/>
          <ac:spMkLst>
            <pc:docMk/>
            <pc:sldMk cId="68075470" sldId="776"/>
            <ac:spMk id="3" creationId="{46C7A597-8588-474E-1634-D851ED8C8012}"/>
          </ac:spMkLst>
        </pc:spChg>
      </pc:sldChg>
      <pc:sldChg chg="modSp add mod">
        <pc:chgData name="Callum Lympany" userId="faa95a7b-863d-4b93-bd56-db5147340afe" providerId="ADAL" clId="{6B514C7C-6096-5189-A91A-1BE800E4AC0F}" dt="2026-06-04T21:13:37.608" v="11494" actId="20577"/>
        <pc:sldMkLst>
          <pc:docMk/>
          <pc:sldMk cId="828492480" sldId="777"/>
        </pc:sldMkLst>
        <pc:spChg chg="mod">
          <ac:chgData name="Callum Lympany" userId="faa95a7b-863d-4b93-bd56-db5147340afe" providerId="ADAL" clId="{6B514C7C-6096-5189-A91A-1BE800E4AC0F}" dt="2026-06-04T21:13:37.608" v="11494" actId="20577"/>
          <ac:spMkLst>
            <pc:docMk/>
            <pc:sldMk cId="828492480" sldId="777"/>
            <ac:spMk id="3" creationId="{DFD92DBE-B9C5-F8F8-1AE1-A4ADBDA7F3DC}"/>
          </ac:spMkLst>
        </pc:spChg>
      </pc:sldChg>
      <pc:sldChg chg="modSp add mod">
        <pc:chgData name="Callum Lympany" userId="faa95a7b-863d-4b93-bd56-db5147340afe" providerId="ADAL" clId="{6B514C7C-6096-5189-A91A-1BE800E4AC0F}" dt="2026-06-04T21:12:11.248" v="11474" actId="21"/>
        <pc:sldMkLst>
          <pc:docMk/>
          <pc:sldMk cId="3965438204" sldId="778"/>
        </pc:sldMkLst>
        <pc:spChg chg="mod">
          <ac:chgData name="Callum Lympany" userId="faa95a7b-863d-4b93-bd56-db5147340afe" providerId="ADAL" clId="{6B514C7C-6096-5189-A91A-1BE800E4AC0F}" dt="2026-06-04T21:12:11.248" v="11474" actId="21"/>
          <ac:spMkLst>
            <pc:docMk/>
            <pc:sldMk cId="3965438204" sldId="778"/>
            <ac:spMk id="3" creationId="{91B460F3-317C-87A2-306D-04F26B2C549D}"/>
          </ac:spMkLst>
        </pc:spChg>
      </pc:sldChg>
      <pc:sldChg chg="modSp add mod">
        <pc:chgData name="Callum Lympany" userId="faa95a7b-863d-4b93-bd56-db5147340afe" providerId="ADAL" clId="{6B514C7C-6096-5189-A91A-1BE800E4AC0F}" dt="2026-06-04T21:13:50.625" v="11497" actId="20577"/>
        <pc:sldMkLst>
          <pc:docMk/>
          <pc:sldMk cId="1792791668" sldId="779"/>
        </pc:sldMkLst>
        <pc:spChg chg="mod">
          <ac:chgData name="Callum Lympany" userId="faa95a7b-863d-4b93-bd56-db5147340afe" providerId="ADAL" clId="{6B514C7C-6096-5189-A91A-1BE800E4AC0F}" dt="2026-06-04T21:13:50.625" v="11497" actId="20577"/>
          <ac:spMkLst>
            <pc:docMk/>
            <pc:sldMk cId="1792791668" sldId="779"/>
            <ac:spMk id="3" creationId="{8940670F-5CED-A47C-E7BB-3B8A3BC401DD}"/>
          </ac:spMkLst>
        </pc:spChg>
      </pc:sldChg>
      <pc:sldChg chg="modSp add mod">
        <pc:chgData name="Callum Lympany" userId="faa95a7b-863d-4b93-bd56-db5147340afe" providerId="ADAL" clId="{6B514C7C-6096-5189-A91A-1BE800E4AC0F}" dt="2026-06-04T21:12:39.526" v="11483" actId="21"/>
        <pc:sldMkLst>
          <pc:docMk/>
          <pc:sldMk cId="2623971715" sldId="780"/>
        </pc:sldMkLst>
        <pc:spChg chg="mod">
          <ac:chgData name="Callum Lympany" userId="faa95a7b-863d-4b93-bd56-db5147340afe" providerId="ADAL" clId="{6B514C7C-6096-5189-A91A-1BE800E4AC0F}" dt="2026-06-04T21:12:39.526" v="11483" actId="21"/>
          <ac:spMkLst>
            <pc:docMk/>
            <pc:sldMk cId="2623971715" sldId="780"/>
            <ac:spMk id="3" creationId="{E0DBA95C-BAEA-0612-56DE-F11A055B325C}"/>
          </ac:spMkLst>
        </pc:spChg>
      </pc:sldChg>
      <pc:sldChg chg="modSp add mod">
        <pc:chgData name="Callum Lympany" userId="faa95a7b-863d-4b93-bd56-db5147340afe" providerId="ADAL" clId="{6B514C7C-6096-5189-A91A-1BE800E4AC0F}" dt="2026-06-04T21:12:49.137" v="11486" actId="21"/>
        <pc:sldMkLst>
          <pc:docMk/>
          <pc:sldMk cId="648052004" sldId="781"/>
        </pc:sldMkLst>
        <pc:spChg chg="mod">
          <ac:chgData name="Callum Lympany" userId="faa95a7b-863d-4b93-bd56-db5147340afe" providerId="ADAL" clId="{6B514C7C-6096-5189-A91A-1BE800E4AC0F}" dt="2026-06-04T21:12:49.137" v="11486" actId="21"/>
          <ac:spMkLst>
            <pc:docMk/>
            <pc:sldMk cId="648052004" sldId="781"/>
            <ac:spMk id="3" creationId="{44EB281D-B2CE-0F8E-58AD-8FA474E98C81}"/>
          </ac:spMkLst>
        </pc:spChg>
      </pc:sldChg>
      <pc:sldChg chg="modSp add">
        <pc:chgData name="Callum Lympany" userId="faa95a7b-863d-4b93-bd56-db5147340afe" providerId="ADAL" clId="{6B514C7C-6096-5189-A91A-1BE800E4AC0F}" dt="2026-06-04T21:12:53.276" v="11488"/>
        <pc:sldMkLst>
          <pc:docMk/>
          <pc:sldMk cId="2921823905" sldId="782"/>
        </pc:sldMkLst>
        <pc:spChg chg="mod">
          <ac:chgData name="Callum Lympany" userId="faa95a7b-863d-4b93-bd56-db5147340afe" providerId="ADAL" clId="{6B514C7C-6096-5189-A91A-1BE800E4AC0F}" dt="2026-06-04T21:12:53.276" v="11488"/>
          <ac:spMkLst>
            <pc:docMk/>
            <pc:sldMk cId="2921823905" sldId="782"/>
            <ac:spMk id="3" creationId="{F5DCE127-6EF7-4202-ACEA-C756511F598D}"/>
          </ac:spMkLst>
        </pc:spChg>
      </pc:sldChg>
      <pc:sldChg chg="modSp add mod">
        <pc:chgData name="Callum Lympany" userId="faa95a7b-863d-4b93-bd56-db5147340afe" providerId="ADAL" clId="{6B514C7C-6096-5189-A91A-1BE800E4AC0F}" dt="2026-06-04T21:18:38.926" v="11553" actId="21"/>
        <pc:sldMkLst>
          <pc:docMk/>
          <pc:sldMk cId="53834738" sldId="783"/>
        </pc:sldMkLst>
        <pc:spChg chg="mod">
          <ac:chgData name="Callum Lympany" userId="faa95a7b-863d-4b93-bd56-db5147340afe" providerId="ADAL" clId="{6B514C7C-6096-5189-A91A-1BE800E4AC0F}" dt="2026-06-04T21:14:52.746" v="11504" actId="1076"/>
          <ac:spMkLst>
            <pc:docMk/>
            <pc:sldMk cId="53834738" sldId="783"/>
            <ac:spMk id="2" creationId="{6D79245A-0EC3-EFCC-C19C-C995AA2BCC2C}"/>
          </ac:spMkLst>
        </pc:spChg>
        <pc:spChg chg="mod">
          <ac:chgData name="Callum Lympany" userId="faa95a7b-863d-4b93-bd56-db5147340afe" providerId="ADAL" clId="{6B514C7C-6096-5189-A91A-1BE800E4AC0F}" dt="2026-06-04T21:18:38.926" v="11553" actId="21"/>
          <ac:spMkLst>
            <pc:docMk/>
            <pc:sldMk cId="53834738" sldId="783"/>
            <ac:spMk id="3" creationId="{C68BBAC7-372A-3922-0951-2D0A6A96859B}"/>
          </ac:spMkLst>
        </pc:spChg>
      </pc:sldChg>
      <pc:sldChg chg="modSp add mod">
        <pc:chgData name="Callum Lympany" userId="faa95a7b-863d-4b93-bd56-db5147340afe" providerId="ADAL" clId="{6B514C7C-6096-5189-A91A-1BE800E4AC0F}" dt="2026-06-04T21:18:54.069" v="11556" actId="21"/>
        <pc:sldMkLst>
          <pc:docMk/>
          <pc:sldMk cId="1030893860" sldId="784"/>
        </pc:sldMkLst>
        <pc:spChg chg="mod">
          <ac:chgData name="Callum Lympany" userId="faa95a7b-863d-4b93-bd56-db5147340afe" providerId="ADAL" clId="{6B514C7C-6096-5189-A91A-1BE800E4AC0F}" dt="2026-06-04T21:18:54.069" v="11556" actId="21"/>
          <ac:spMkLst>
            <pc:docMk/>
            <pc:sldMk cId="1030893860" sldId="784"/>
            <ac:spMk id="3" creationId="{A1679400-0B1E-653D-FE9E-66AD56AB33B4}"/>
          </ac:spMkLst>
        </pc:spChg>
      </pc:sldChg>
      <pc:sldChg chg="modSp add mod">
        <pc:chgData name="Callum Lympany" userId="faa95a7b-863d-4b93-bd56-db5147340afe" providerId="ADAL" clId="{6B514C7C-6096-5189-A91A-1BE800E4AC0F}" dt="2026-06-04T21:19:11.080" v="11559" actId="21"/>
        <pc:sldMkLst>
          <pc:docMk/>
          <pc:sldMk cId="3242193615" sldId="785"/>
        </pc:sldMkLst>
        <pc:spChg chg="mod">
          <ac:chgData name="Callum Lympany" userId="faa95a7b-863d-4b93-bd56-db5147340afe" providerId="ADAL" clId="{6B514C7C-6096-5189-A91A-1BE800E4AC0F}" dt="2026-06-04T21:19:11.080" v="11559" actId="21"/>
          <ac:spMkLst>
            <pc:docMk/>
            <pc:sldMk cId="3242193615" sldId="785"/>
            <ac:spMk id="3" creationId="{9DA64D5D-BBE6-CEE4-93DD-FEE3922D9C73}"/>
          </ac:spMkLst>
        </pc:spChg>
      </pc:sldChg>
      <pc:sldChg chg="modSp add mod">
        <pc:chgData name="Callum Lympany" userId="faa95a7b-863d-4b93-bd56-db5147340afe" providerId="ADAL" clId="{6B514C7C-6096-5189-A91A-1BE800E4AC0F}" dt="2026-06-04T21:19:22.226" v="11562" actId="21"/>
        <pc:sldMkLst>
          <pc:docMk/>
          <pc:sldMk cId="3395142444" sldId="786"/>
        </pc:sldMkLst>
        <pc:spChg chg="mod">
          <ac:chgData name="Callum Lympany" userId="faa95a7b-863d-4b93-bd56-db5147340afe" providerId="ADAL" clId="{6B514C7C-6096-5189-A91A-1BE800E4AC0F}" dt="2026-06-04T21:19:22.226" v="11562" actId="21"/>
          <ac:spMkLst>
            <pc:docMk/>
            <pc:sldMk cId="3395142444" sldId="786"/>
            <ac:spMk id="3" creationId="{6276620B-BE88-7BC1-E51A-3F1F98CD066F}"/>
          </ac:spMkLst>
        </pc:spChg>
      </pc:sldChg>
      <pc:sldChg chg="modSp add mod">
        <pc:chgData name="Callum Lympany" userId="faa95a7b-863d-4b93-bd56-db5147340afe" providerId="ADAL" clId="{6B514C7C-6096-5189-A91A-1BE800E4AC0F}" dt="2026-06-04T21:19:32.931" v="11565" actId="21"/>
        <pc:sldMkLst>
          <pc:docMk/>
          <pc:sldMk cId="161925374" sldId="787"/>
        </pc:sldMkLst>
        <pc:spChg chg="mod">
          <ac:chgData name="Callum Lympany" userId="faa95a7b-863d-4b93-bd56-db5147340afe" providerId="ADAL" clId="{6B514C7C-6096-5189-A91A-1BE800E4AC0F}" dt="2026-06-04T21:19:32.931" v="11565" actId="21"/>
          <ac:spMkLst>
            <pc:docMk/>
            <pc:sldMk cId="161925374" sldId="787"/>
            <ac:spMk id="3" creationId="{56368D82-6BB3-8ABA-2594-7B0645E1F23B}"/>
          </ac:spMkLst>
        </pc:spChg>
      </pc:sldChg>
      <pc:sldChg chg="modSp add mod">
        <pc:chgData name="Callum Lympany" userId="faa95a7b-863d-4b93-bd56-db5147340afe" providerId="ADAL" clId="{6B514C7C-6096-5189-A91A-1BE800E4AC0F}" dt="2026-06-04T21:19:45.093" v="11568" actId="21"/>
        <pc:sldMkLst>
          <pc:docMk/>
          <pc:sldMk cId="1229709572" sldId="788"/>
        </pc:sldMkLst>
        <pc:spChg chg="mod">
          <ac:chgData name="Callum Lympany" userId="faa95a7b-863d-4b93-bd56-db5147340afe" providerId="ADAL" clId="{6B514C7C-6096-5189-A91A-1BE800E4AC0F}" dt="2026-06-04T21:19:45.093" v="11568" actId="21"/>
          <ac:spMkLst>
            <pc:docMk/>
            <pc:sldMk cId="1229709572" sldId="788"/>
            <ac:spMk id="3" creationId="{A3B15FFE-8671-AF8E-B0B9-6145E6DB959E}"/>
          </ac:spMkLst>
        </pc:spChg>
      </pc:sldChg>
      <pc:sldChg chg="modSp add mod">
        <pc:chgData name="Callum Lympany" userId="faa95a7b-863d-4b93-bd56-db5147340afe" providerId="ADAL" clId="{6B514C7C-6096-5189-A91A-1BE800E4AC0F}" dt="2026-06-04T21:19:54.338" v="11571" actId="21"/>
        <pc:sldMkLst>
          <pc:docMk/>
          <pc:sldMk cId="3708732038" sldId="789"/>
        </pc:sldMkLst>
        <pc:spChg chg="mod">
          <ac:chgData name="Callum Lympany" userId="faa95a7b-863d-4b93-bd56-db5147340afe" providerId="ADAL" clId="{6B514C7C-6096-5189-A91A-1BE800E4AC0F}" dt="2026-06-04T21:19:54.338" v="11571" actId="21"/>
          <ac:spMkLst>
            <pc:docMk/>
            <pc:sldMk cId="3708732038" sldId="789"/>
            <ac:spMk id="3" creationId="{9128A922-2C98-209A-9BA6-FB6A019DD06A}"/>
          </ac:spMkLst>
        </pc:spChg>
      </pc:sldChg>
      <pc:sldChg chg="modSp add mod">
        <pc:chgData name="Callum Lympany" userId="faa95a7b-863d-4b93-bd56-db5147340afe" providerId="ADAL" clId="{6B514C7C-6096-5189-A91A-1BE800E4AC0F}" dt="2026-06-04T21:20:02.958" v="11574" actId="21"/>
        <pc:sldMkLst>
          <pc:docMk/>
          <pc:sldMk cId="484885022" sldId="790"/>
        </pc:sldMkLst>
        <pc:spChg chg="mod">
          <ac:chgData name="Callum Lympany" userId="faa95a7b-863d-4b93-bd56-db5147340afe" providerId="ADAL" clId="{6B514C7C-6096-5189-A91A-1BE800E4AC0F}" dt="2026-06-04T21:20:02.958" v="11574" actId="21"/>
          <ac:spMkLst>
            <pc:docMk/>
            <pc:sldMk cId="484885022" sldId="790"/>
            <ac:spMk id="3" creationId="{50A9E32F-11D9-FD0B-9ABB-0B852469ECFF}"/>
          </ac:spMkLst>
        </pc:spChg>
      </pc:sldChg>
      <pc:sldChg chg="modSp add">
        <pc:chgData name="Callum Lympany" userId="faa95a7b-863d-4b93-bd56-db5147340afe" providerId="ADAL" clId="{6B514C7C-6096-5189-A91A-1BE800E4AC0F}" dt="2026-06-04T21:20:07.804" v="11576"/>
        <pc:sldMkLst>
          <pc:docMk/>
          <pc:sldMk cId="1412888343" sldId="791"/>
        </pc:sldMkLst>
        <pc:spChg chg="mod">
          <ac:chgData name="Callum Lympany" userId="faa95a7b-863d-4b93-bd56-db5147340afe" providerId="ADAL" clId="{6B514C7C-6096-5189-A91A-1BE800E4AC0F}" dt="2026-06-04T21:20:07.804" v="11576"/>
          <ac:spMkLst>
            <pc:docMk/>
            <pc:sldMk cId="1412888343" sldId="791"/>
            <ac:spMk id="3" creationId="{4AACCE3B-CCD5-CC7E-1CE1-0DA97279CE0A}"/>
          </ac:spMkLst>
        </pc:spChg>
      </pc:sldChg>
      <pc:sldChg chg="addSp delSp modSp add del mod">
        <pc:chgData name="Callum Lympany" userId="faa95a7b-863d-4b93-bd56-db5147340afe" providerId="ADAL" clId="{6B514C7C-6096-5189-A91A-1BE800E4AC0F}" dt="2026-06-04T22:17:51.334" v="13100" actId="2696"/>
        <pc:sldMkLst>
          <pc:docMk/>
          <pc:sldMk cId="2974403315" sldId="792"/>
        </pc:sldMkLst>
        <pc:graphicFrameChg chg="add del mod modGraphic">
          <ac:chgData name="Callum Lympany" userId="faa95a7b-863d-4b93-bd56-db5147340afe" providerId="ADAL" clId="{6B514C7C-6096-5189-A91A-1BE800E4AC0F}" dt="2026-06-04T21:21:44.145" v="11590" actId="478"/>
          <ac:graphicFrameMkLst>
            <pc:docMk/>
            <pc:sldMk cId="2974403315" sldId="792"/>
            <ac:graphicFrameMk id="2" creationId="{641C03D5-2702-185E-9FFA-94930B18AA8A}"/>
          </ac:graphicFrameMkLst>
        </pc:graphicFrameChg>
      </pc:sldChg>
      <pc:sldChg chg="modSp add mod modAnim">
        <pc:chgData name="Callum Lympany" userId="faa95a7b-863d-4b93-bd56-db5147340afe" providerId="ADAL" clId="{6B514C7C-6096-5189-A91A-1BE800E4AC0F}" dt="2026-06-04T22:19:16.832" v="13109"/>
        <pc:sldMkLst>
          <pc:docMk/>
          <pc:sldMk cId="528014353" sldId="793"/>
        </pc:sldMkLst>
        <pc:spChg chg="mod">
          <ac:chgData name="Callum Lympany" userId="faa95a7b-863d-4b93-bd56-db5147340afe" providerId="ADAL" clId="{6B514C7C-6096-5189-A91A-1BE800E4AC0F}" dt="2026-06-04T21:22:38.417" v="11717" actId="20577"/>
          <ac:spMkLst>
            <pc:docMk/>
            <pc:sldMk cId="528014353" sldId="793"/>
            <ac:spMk id="3" creationId="{840F0DF0-B8A3-C3AA-1DB9-DB4826DE9C93}"/>
          </ac:spMkLst>
        </pc:spChg>
      </pc:sldChg>
      <pc:sldChg chg="modSp add mod modAnim">
        <pc:chgData name="Callum Lympany" userId="faa95a7b-863d-4b93-bd56-db5147340afe" providerId="ADAL" clId="{6B514C7C-6096-5189-A91A-1BE800E4AC0F}" dt="2026-06-04T22:19:57.114" v="13118"/>
        <pc:sldMkLst>
          <pc:docMk/>
          <pc:sldMk cId="1220724444" sldId="794"/>
        </pc:sldMkLst>
        <pc:spChg chg="mod">
          <ac:chgData name="Callum Lympany" userId="faa95a7b-863d-4b93-bd56-db5147340afe" providerId="ADAL" clId="{6B514C7C-6096-5189-A91A-1BE800E4AC0F}" dt="2026-06-04T21:39:28.239" v="12125" actId="20577"/>
          <ac:spMkLst>
            <pc:docMk/>
            <pc:sldMk cId="1220724444" sldId="794"/>
            <ac:spMk id="3" creationId="{EAE2AD0D-8310-C657-1747-1AFAE23DC541}"/>
          </ac:spMkLst>
        </pc:spChg>
      </pc:sldChg>
      <pc:sldChg chg="modSp add mod">
        <pc:chgData name="Callum Lympany" userId="faa95a7b-863d-4b93-bd56-db5147340afe" providerId="ADAL" clId="{6B514C7C-6096-5189-A91A-1BE800E4AC0F}" dt="2026-06-04T21:42:29.190" v="12318" actId="20577"/>
        <pc:sldMkLst>
          <pc:docMk/>
          <pc:sldMk cId="2711360516" sldId="795"/>
        </pc:sldMkLst>
        <pc:spChg chg="mod">
          <ac:chgData name="Callum Lympany" userId="faa95a7b-863d-4b93-bd56-db5147340afe" providerId="ADAL" clId="{6B514C7C-6096-5189-A91A-1BE800E4AC0F}" dt="2026-06-04T21:42:29.190" v="12318" actId="20577"/>
          <ac:spMkLst>
            <pc:docMk/>
            <pc:sldMk cId="2711360516" sldId="795"/>
            <ac:spMk id="3" creationId="{8CD645F5-4EC5-4B2B-5948-8AEFD08558B2}"/>
          </ac:spMkLst>
        </pc:spChg>
      </pc:sldChg>
      <pc:sldChg chg="add del">
        <pc:chgData name="Callum Lympany" userId="faa95a7b-863d-4b93-bd56-db5147340afe" providerId="ADAL" clId="{6B514C7C-6096-5189-A91A-1BE800E4AC0F}" dt="2026-06-04T21:42:32.420" v="12320" actId="2696"/>
        <pc:sldMkLst>
          <pc:docMk/>
          <pc:sldMk cId="991190874" sldId="796"/>
        </pc:sldMkLst>
      </pc:sldChg>
      <pc:sldChg chg="add">
        <pc:chgData name="Callum Lympany" userId="faa95a7b-863d-4b93-bd56-db5147340afe" providerId="ADAL" clId="{6B514C7C-6096-5189-A91A-1BE800E4AC0F}" dt="2026-06-04T21:42:34.411" v="12321"/>
        <pc:sldMkLst>
          <pc:docMk/>
          <pc:sldMk cId="1500103201" sldId="796"/>
        </pc:sldMkLst>
      </pc:sldChg>
      <pc:sldChg chg="modSp add mod">
        <pc:chgData name="Callum Lympany" userId="faa95a7b-863d-4b93-bd56-db5147340afe" providerId="ADAL" clId="{6B514C7C-6096-5189-A91A-1BE800E4AC0F}" dt="2026-06-04T21:42:44.777" v="12333" actId="20577"/>
        <pc:sldMkLst>
          <pc:docMk/>
          <pc:sldMk cId="3569386385" sldId="797"/>
        </pc:sldMkLst>
        <pc:spChg chg="mod">
          <ac:chgData name="Callum Lympany" userId="faa95a7b-863d-4b93-bd56-db5147340afe" providerId="ADAL" clId="{6B514C7C-6096-5189-A91A-1BE800E4AC0F}" dt="2026-06-04T21:42:44.777" v="12333" actId="20577"/>
          <ac:spMkLst>
            <pc:docMk/>
            <pc:sldMk cId="3569386385" sldId="797"/>
            <ac:spMk id="3" creationId="{18F312E8-BB45-D106-DCBF-70BA303BF3CF}"/>
          </ac:spMkLst>
        </pc:spChg>
      </pc:sldChg>
      <pc:sldChg chg="modSp add mod">
        <pc:chgData name="Callum Lympany" userId="faa95a7b-863d-4b93-bd56-db5147340afe" providerId="ADAL" clId="{6B514C7C-6096-5189-A91A-1BE800E4AC0F}" dt="2026-06-04T21:43:10.122" v="12400" actId="20577"/>
        <pc:sldMkLst>
          <pc:docMk/>
          <pc:sldMk cId="767325978" sldId="798"/>
        </pc:sldMkLst>
        <pc:spChg chg="mod">
          <ac:chgData name="Callum Lympany" userId="faa95a7b-863d-4b93-bd56-db5147340afe" providerId="ADAL" clId="{6B514C7C-6096-5189-A91A-1BE800E4AC0F}" dt="2026-06-04T21:43:10.122" v="12400" actId="20577"/>
          <ac:spMkLst>
            <pc:docMk/>
            <pc:sldMk cId="767325978" sldId="798"/>
            <ac:spMk id="3" creationId="{58ED904B-2D72-9F54-408E-E9864664C5D4}"/>
          </ac:spMkLst>
        </pc:spChg>
      </pc:sldChg>
      <pc:sldChg chg="add">
        <pc:chgData name="Callum Lympany" userId="faa95a7b-863d-4b93-bd56-db5147340afe" providerId="ADAL" clId="{6B514C7C-6096-5189-A91A-1BE800E4AC0F}" dt="2026-06-04T21:42:49.755" v="12335"/>
        <pc:sldMkLst>
          <pc:docMk/>
          <pc:sldMk cId="289223148" sldId="799"/>
        </pc:sldMkLst>
      </pc:sldChg>
      <pc:sldChg chg="modSp add mod">
        <pc:chgData name="Callum Lympany" userId="faa95a7b-863d-4b93-bd56-db5147340afe" providerId="ADAL" clId="{6B514C7C-6096-5189-A91A-1BE800E4AC0F}" dt="2026-06-04T21:43:20.821" v="12418" actId="20577"/>
        <pc:sldMkLst>
          <pc:docMk/>
          <pc:sldMk cId="4008888040" sldId="800"/>
        </pc:sldMkLst>
        <pc:spChg chg="mod">
          <ac:chgData name="Callum Lympany" userId="faa95a7b-863d-4b93-bd56-db5147340afe" providerId="ADAL" clId="{6B514C7C-6096-5189-A91A-1BE800E4AC0F}" dt="2026-06-04T21:43:20.821" v="12418" actId="20577"/>
          <ac:spMkLst>
            <pc:docMk/>
            <pc:sldMk cId="4008888040" sldId="800"/>
            <ac:spMk id="3" creationId="{C44DC877-61A3-4233-443D-7D0C0EDB55D0}"/>
          </ac:spMkLst>
        </pc:spChg>
      </pc:sldChg>
      <pc:sldChg chg="modSp add mod">
        <pc:chgData name="Callum Lympany" userId="faa95a7b-863d-4b93-bd56-db5147340afe" providerId="ADAL" clId="{6B514C7C-6096-5189-A91A-1BE800E4AC0F}" dt="2026-06-04T21:43:54.638" v="12517" actId="20577"/>
        <pc:sldMkLst>
          <pc:docMk/>
          <pc:sldMk cId="1870011658" sldId="801"/>
        </pc:sldMkLst>
        <pc:spChg chg="mod">
          <ac:chgData name="Callum Lympany" userId="faa95a7b-863d-4b93-bd56-db5147340afe" providerId="ADAL" clId="{6B514C7C-6096-5189-A91A-1BE800E4AC0F}" dt="2026-06-04T21:43:54.638" v="12517" actId="20577"/>
          <ac:spMkLst>
            <pc:docMk/>
            <pc:sldMk cId="1870011658" sldId="801"/>
            <ac:spMk id="3" creationId="{E14D04BD-D47F-8E04-D91F-823DDF99F8AE}"/>
          </ac:spMkLst>
        </pc:spChg>
      </pc:sldChg>
      <pc:sldChg chg="modSp add mod">
        <pc:chgData name="Callum Lympany" userId="faa95a7b-863d-4b93-bd56-db5147340afe" providerId="ADAL" clId="{6B514C7C-6096-5189-A91A-1BE800E4AC0F}" dt="2026-06-04T21:44:12.413" v="12537" actId="20577"/>
        <pc:sldMkLst>
          <pc:docMk/>
          <pc:sldMk cId="198731785" sldId="802"/>
        </pc:sldMkLst>
        <pc:spChg chg="mod">
          <ac:chgData name="Callum Lympany" userId="faa95a7b-863d-4b93-bd56-db5147340afe" providerId="ADAL" clId="{6B514C7C-6096-5189-A91A-1BE800E4AC0F}" dt="2026-06-04T21:44:12.413" v="12537" actId="20577"/>
          <ac:spMkLst>
            <pc:docMk/>
            <pc:sldMk cId="198731785" sldId="802"/>
            <ac:spMk id="3" creationId="{30C10854-D5B9-89D0-EE10-4D9A608A6021}"/>
          </ac:spMkLst>
        </pc:spChg>
      </pc:sldChg>
      <pc:sldChg chg="add">
        <pc:chgData name="Callum Lympany" userId="faa95a7b-863d-4b93-bd56-db5147340afe" providerId="ADAL" clId="{6B514C7C-6096-5189-A91A-1BE800E4AC0F}" dt="2026-06-04T21:43:24.202" v="12419"/>
        <pc:sldMkLst>
          <pc:docMk/>
          <pc:sldMk cId="3662769310" sldId="803"/>
        </pc:sldMkLst>
      </pc:sldChg>
      <pc:sldChg chg="modSp add mod">
        <pc:chgData name="Callum Lympany" userId="faa95a7b-863d-4b93-bd56-db5147340afe" providerId="ADAL" clId="{6B514C7C-6096-5189-A91A-1BE800E4AC0F}" dt="2026-06-04T21:46:35.087" v="12866" actId="115"/>
        <pc:sldMkLst>
          <pc:docMk/>
          <pc:sldMk cId="893778339" sldId="804"/>
        </pc:sldMkLst>
        <pc:spChg chg="mod">
          <ac:chgData name="Callum Lympany" userId="faa95a7b-863d-4b93-bd56-db5147340afe" providerId="ADAL" clId="{6B514C7C-6096-5189-A91A-1BE800E4AC0F}" dt="2026-06-04T21:46:35.087" v="12866" actId="115"/>
          <ac:spMkLst>
            <pc:docMk/>
            <pc:sldMk cId="893778339" sldId="804"/>
            <ac:spMk id="3" creationId="{3A2C610A-D876-9E6E-FE2A-CF5AE2161423}"/>
          </ac:spMkLst>
        </pc:spChg>
      </pc:sldChg>
      <pc:sldChg chg="modSp add mod">
        <pc:chgData name="Callum Lympany" userId="faa95a7b-863d-4b93-bd56-db5147340afe" providerId="ADAL" clId="{6B514C7C-6096-5189-A91A-1BE800E4AC0F}" dt="2026-06-04T21:44:54.740" v="12621" actId="20577"/>
        <pc:sldMkLst>
          <pc:docMk/>
          <pc:sldMk cId="2594931393" sldId="805"/>
        </pc:sldMkLst>
        <pc:spChg chg="mod">
          <ac:chgData name="Callum Lympany" userId="faa95a7b-863d-4b93-bd56-db5147340afe" providerId="ADAL" clId="{6B514C7C-6096-5189-A91A-1BE800E4AC0F}" dt="2026-06-04T21:44:54.740" v="12621" actId="20577"/>
          <ac:spMkLst>
            <pc:docMk/>
            <pc:sldMk cId="2594931393" sldId="805"/>
            <ac:spMk id="3" creationId="{C58B7552-7A22-C664-03E5-83F68817831B}"/>
          </ac:spMkLst>
        </pc:spChg>
      </pc:sldChg>
      <pc:sldChg chg="add">
        <pc:chgData name="Callum Lympany" userId="faa95a7b-863d-4b93-bd56-db5147340afe" providerId="ADAL" clId="{6B514C7C-6096-5189-A91A-1BE800E4AC0F}" dt="2026-06-04T21:44:35.563" v="12602"/>
        <pc:sldMkLst>
          <pc:docMk/>
          <pc:sldMk cId="3233114033" sldId="806"/>
        </pc:sldMkLst>
      </pc:sldChg>
      <pc:sldChg chg="modSp add mod">
        <pc:chgData name="Callum Lympany" userId="faa95a7b-863d-4b93-bd56-db5147340afe" providerId="ADAL" clId="{6B514C7C-6096-5189-A91A-1BE800E4AC0F}" dt="2026-06-04T21:46:38.190" v="12868" actId="115"/>
        <pc:sldMkLst>
          <pc:docMk/>
          <pc:sldMk cId="2353149750" sldId="807"/>
        </pc:sldMkLst>
        <pc:spChg chg="mod">
          <ac:chgData name="Callum Lympany" userId="faa95a7b-863d-4b93-bd56-db5147340afe" providerId="ADAL" clId="{6B514C7C-6096-5189-A91A-1BE800E4AC0F}" dt="2026-06-04T21:46:38.190" v="12868" actId="115"/>
          <ac:spMkLst>
            <pc:docMk/>
            <pc:sldMk cId="2353149750" sldId="807"/>
            <ac:spMk id="3" creationId="{7DFC8F27-4FD3-A869-0F8F-5DA6EF4685B2}"/>
          </ac:spMkLst>
        </pc:spChg>
      </pc:sldChg>
      <pc:sldChg chg="modSp add mod">
        <pc:chgData name="Callum Lympany" userId="faa95a7b-863d-4b93-bd56-db5147340afe" providerId="ADAL" clId="{6B514C7C-6096-5189-A91A-1BE800E4AC0F}" dt="2026-06-04T21:47:51.207" v="13091" actId="20577"/>
        <pc:sldMkLst>
          <pc:docMk/>
          <pc:sldMk cId="836479282" sldId="808"/>
        </pc:sldMkLst>
        <pc:spChg chg="mod">
          <ac:chgData name="Callum Lympany" userId="faa95a7b-863d-4b93-bd56-db5147340afe" providerId="ADAL" clId="{6B514C7C-6096-5189-A91A-1BE800E4AC0F}" dt="2026-06-04T21:47:51.207" v="13091" actId="20577"/>
          <ac:spMkLst>
            <pc:docMk/>
            <pc:sldMk cId="836479282" sldId="808"/>
            <ac:spMk id="3" creationId="{25E1B27A-C3D8-92CA-6740-B46955FDF6BE}"/>
          </ac:spMkLst>
        </pc:spChg>
      </pc:sldChg>
      <pc:sldChg chg="add">
        <pc:chgData name="Callum Lympany" userId="faa95a7b-863d-4b93-bd56-db5147340afe" providerId="ADAL" clId="{6B514C7C-6096-5189-A91A-1BE800E4AC0F}" dt="2026-06-04T21:44:57.183" v="12622"/>
        <pc:sldMkLst>
          <pc:docMk/>
          <pc:sldMk cId="2722382836" sldId="809"/>
        </pc:sldMkLst>
      </pc:sldChg>
      <pc:sldChg chg="modSp add mod">
        <pc:chgData name="Callum Lympany" userId="faa95a7b-863d-4b93-bd56-db5147340afe" providerId="ADAL" clId="{6B514C7C-6096-5189-A91A-1BE800E4AC0F}" dt="2026-06-04T21:45:43.425" v="12767" actId="20577"/>
        <pc:sldMkLst>
          <pc:docMk/>
          <pc:sldMk cId="2355840630" sldId="810"/>
        </pc:sldMkLst>
        <pc:spChg chg="mod">
          <ac:chgData name="Callum Lympany" userId="faa95a7b-863d-4b93-bd56-db5147340afe" providerId="ADAL" clId="{6B514C7C-6096-5189-A91A-1BE800E4AC0F}" dt="2026-06-04T21:45:43.425" v="12767" actId="20577"/>
          <ac:spMkLst>
            <pc:docMk/>
            <pc:sldMk cId="2355840630" sldId="810"/>
            <ac:spMk id="3" creationId="{2A47225D-6C62-B2B5-75A6-F33956C69C82}"/>
          </ac:spMkLst>
        </pc:spChg>
      </pc:sldChg>
      <pc:sldChg chg="modSp add mod">
        <pc:chgData name="Callum Lympany" userId="faa95a7b-863d-4b93-bd56-db5147340afe" providerId="ADAL" clId="{6B514C7C-6096-5189-A91A-1BE800E4AC0F}" dt="2026-06-04T21:46:39.849" v="12869" actId="115"/>
        <pc:sldMkLst>
          <pc:docMk/>
          <pc:sldMk cId="1789862210" sldId="811"/>
        </pc:sldMkLst>
        <pc:spChg chg="mod">
          <ac:chgData name="Callum Lympany" userId="faa95a7b-863d-4b93-bd56-db5147340afe" providerId="ADAL" clId="{6B514C7C-6096-5189-A91A-1BE800E4AC0F}" dt="2026-06-04T21:46:39.849" v="12869" actId="115"/>
          <ac:spMkLst>
            <pc:docMk/>
            <pc:sldMk cId="1789862210" sldId="811"/>
            <ac:spMk id="3" creationId="{B5FBF528-FFB6-8DB0-2892-1D77FF54F475}"/>
          </ac:spMkLst>
        </pc:spChg>
      </pc:sldChg>
      <pc:sldChg chg="modSp add mod">
        <pc:chgData name="Callum Lympany" userId="faa95a7b-863d-4b93-bd56-db5147340afe" providerId="ADAL" clId="{6B514C7C-6096-5189-A91A-1BE800E4AC0F}" dt="2026-06-04T21:46:49.784" v="12881" actId="20577"/>
        <pc:sldMkLst>
          <pc:docMk/>
          <pc:sldMk cId="3945477673" sldId="812"/>
        </pc:sldMkLst>
        <pc:spChg chg="mod">
          <ac:chgData name="Callum Lympany" userId="faa95a7b-863d-4b93-bd56-db5147340afe" providerId="ADAL" clId="{6B514C7C-6096-5189-A91A-1BE800E4AC0F}" dt="2026-06-04T21:46:49.784" v="12881" actId="20577"/>
          <ac:spMkLst>
            <pc:docMk/>
            <pc:sldMk cId="3945477673" sldId="812"/>
            <ac:spMk id="3" creationId="{3401E2DB-68AC-FD39-FBA0-814F1CD2BBEF}"/>
          </ac:spMkLst>
        </pc:spChg>
      </pc:sldChg>
      <pc:sldChg chg="add">
        <pc:chgData name="Callum Lympany" userId="faa95a7b-863d-4b93-bd56-db5147340afe" providerId="ADAL" clId="{6B514C7C-6096-5189-A91A-1BE800E4AC0F}" dt="2026-06-04T21:45:46.250" v="12768"/>
        <pc:sldMkLst>
          <pc:docMk/>
          <pc:sldMk cId="3936200285" sldId="813"/>
        </pc:sldMkLst>
      </pc:sldChg>
      <pc:sldChg chg="modSp add mod">
        <pc:chgData name="Callum Lympany" userId="faa95a7b-863d-4b93-bd56-db5147340afe" providerId="ADAL" clId="{6B514C7C-6096-5189-A91A-1BE800E4AC0F}" dt="2026-06-04T21:47:45.440" v="13079" actId="20577"/>
        <pc:sldMkLst>
          <pc:docMk/>
          <pc:sldMk cId="3891204383" sldId="814"/>
        </pc:sldMkLst>
        <pc:spChg chg="mod">
          <ac:chgData name="Callum Lympany" userId="faa95a7b-863d-4b93-bd56-db5147340afe" providerId="ADAL" clId="{6B514C7C-6096-5189-A91A-1BE800E4AC0F}" dt="2026-06-04T21:47:45.440" v="13079" actId="20577"/>
          <ac:spMkLst>
            <pc:docMk/>
            <pc:sldMk cId="3891204383" sldId="814"/>
            <ac:spMk id="3" creationId="{BFB10D55-4D7E-4EF5-B5C4-E55BFD3A7057}"/>
          </ac:spMkLst>
        </pc:spChg>
      </pc:sldChg>
      <pc:sldChg chg="add">
        <pc:chgData name="Callum Lympany" userId="faa95a7b-863d-4b93-bd56-db5147340afe" providerId="ADAL" clId="{6B514C7C-6096-5189-A91A-1BE800E4AC0F}" dt="2026-06-04T21:48:01.208" v="13092"/>
        <pc:sldMkLst>
          <pc:docMk/>
          <pc:sldMk cId="157332975" sldId="815"/>
        </pc:sldMkLst>
      </pc:sldChg>
      <pc:sldChg chg="addSp modSp add mod setBg">
        <pc:chgData name="Callum Lympany" userId="faa95a7b-863d-4b93-bd56-db5147340afe" providerId="ADAL" clId="{6B514C7C-6096-5189-A91A-1BE800E4AC0F}" dt="2026-06-04T22:13:13.233" v="13097" actId="26606"/>
        <pc:sldMkLst>
          <pc:docMk/>
          <pc:sldMk cId="2033778182" sldId="816"/>
        </pc:sldMkLst>
        <pc:spChg chg="add">
          <ac:chgData name="Callum Lympany" userId="faa95a7b-863d-4b93-bd56-db5147340afe" providerId="ADAL" clId="{6B514C7C-6096-5189-A91A-1BE800E4AC0F}" dt="2026-06-04T22:13:13.233" v="13097" actId="26606"/>
          <ac:spMkLst>
            <pc:docMk/>
            <pc:sldMk cId="2033778182" sldId="816"/>
            <ac:spMk id="7" creationId="{42A4FC2C-047E-45A5-965D-8E1E3BF09BC6}"/>
          </ac:spMkLst>
        </pc:spChg>
        <pc:picChg chg="add mod">
          <ac:chgData name="Callum Lympany" userId="faa95a7b-863d-4b93-bd56-db5147340afe" providerId="ADAL" clId="{6B514C7C-6096-5189-A91A-1BE800E4AC0F}" dt="2026-06-04T22:13:13.233" v="13097" actId="26606"/>
          <ac:picMkLst>
            <pc:docMk/>
            <pc:sldMk cId="2033778182" sldId="816"/>
            <ac:picMk id="2" creationId="{6B3BD70B-ECB2-EAB6-2CE3-8BFFDA2B610C}"/>
          </ac:picMkLst>
        </pc:picChg>
      </pc:sldChg>
      <pc:sldChg chg="addSp modSp add mod ord setBg">
        <pc:chgData name="Callum Lympany" userId="faa95a7b-863d-4b93-bd56-db5147340afe" providerId="ADAL" clId="{6B514C7C-6096-5189-A91A-1BE800E4AC0F}" dt="2026-06-04T22:16:54.695" v="13099" actId="26606"/>
        <pc:sldMkLst>
          <pc:docMk/>
          <pc:sldMk cId="256961535" sldId="817"/>
        </pc:sldMkLst>
        <pc:spChg chg="add">
          <ac:chgData name="Callum Lympany" userId="faa95a7b-863d-4b93-bd56-db5147340afe" providerId="ADAL" clId="{6B514C7C-6096-5189-A91A-1BE800E4AC0F}" dt="2026-06-04T22:16:54.695" v="13099" actId="26606"/>
          <ac:spMkLst>
            <pc:docMk/>
            <pc:sldMk cId="256961535" sldId="817"/>
            <ac:spMk id="7" creationId="{42A4FC2C-047E-45A5-965D-8E1E3BF09BC6}"/>
          </ac:spMkLst>
        </pc:spChg>
        <pc:picChg chg="add mod">
          <ac:chgData name="Callum Lympany" userId="faa95a7b-863d-4b93-bd56-db5147340afe" providerId="ADAL" clId="{6B514C7C-6096-5189-A91A-1BE800E4AC0F}" dt="2026-06-04T22:16:54.695" v="13099" actId="26606"/>
          <ac:picMkLst>
            <pc:docMk/>
            <pc:sldMk cId="256961535" sldId="817"/>
            <ac:picMk id="2" creationId="{13C9418D-A3B6-A1FC-6615-D828DD33EEC4}"/>
          </ac:picMkLst>
        </pc:picChg>
      </pc:sldChg>
      <pc:sldChg chg="add del">
        <pc:chgData name="Callum Lympany" userId="faa95a7b-863d-4b93-bd56-db5147340afe" providerId="ADAL" clId="{6B514C7C-6096-5189-A91A-1BE800E4AC0F}" dt="2026-06-04T22:19:20.187" v="13110" actId="2696"/>
        <pc:sldMkLst>
          <pc:docMk/>
          <pc:sldMk cId="651257607" sldId="818"/>
        </pc:sldMkLst>
      </pc:sldChg>
      <pc:sldChg chg="add">
        <pc:chgData name="Callum Lympany" userId="faa95a7b-863d-4b93-bd56-db5147340afe" providerId="ADAL" clId="{6B514C7C-6096-5189-A91A-1BE800E4AC0F}" dt="2026-06-04T22:24:41.806" v="13155"/>
        <pc:sldMkLst>
          <pc:docMk/>
          <pc:sldMk cId="2242419272" sldId="818"/>
        </pc:sldMkLst>
      </pc:sldChg>
      <pc:sldChg chg="add del">
        <pc:chgData name="Callum Lympany" userId="faa95a7b-863d-4b93-bd56-db5147340afe" providerId="ADAL" clId="{6B514C7C-6096-5189-A91A-1BE800E4AC0F}" dt="2026-06-04T22:25:37.912" v="13158" actId="2696"/>
        <pc:sldMkLst>
          <pc:docMk/>
          <pc:sldMk cId="2606637211" sldId="819"/>
        </pc:sldMkLst>
      </pc:sldChg>
      <pc:sldChg chg="add">
        <pc:chgData name="Callum Lympany" userId="faa95a7b-863d-4b93-bd56-db5147340afe" providerId="ADAL" clId="{6B514C7C-6096-5189-A91A-1BE800E4AC0F}" dt="2026-06-04T22:25:49.255" v="13159"/>
        <pc:sldMkLst>
          <pc:docMk/>
          <pc:sldMk cId="4223947542" sldId="819"/>
        </pc:sldMkLst>
      </pc:sldChg>
      <pc:sldChg chg="modSp add mod">
        <pc:chgData name="Callum Lympany" userId="faa95a7b-863d-4b93-bd56-db5147340afe" providerId="ADAL" clId="{6B514C7C-6096-5189-A91A-1BE800E4AC0F}" dt="2026-06-04T22:26:33.449" v="13208" actId="20577"/>
        <pc:sldMkLst>
          <pc:docMk/>
          <pc:sldMk cId="320271513" sldId="820"/>
        </pc:sldMkLst>
        <pc:spChg chg="mod">
          <ac:chgData name="Callum Lympany" userId="faa95a7b-863d-4b93-bd56-db5147340afe" providerId="ADAL" clId="{6B514C7C-6096-5189-A91A-1BE800E4AC0F}" dt="2026-06-04T22:26:33.449" v="13208" actId="20577"/>
          <ac:spMkLst>
            <pc:docMk/>
            <pc:sldMk cId="320271513" sldId="820"/>
            <ac:spMk id="3" creationId="{474F4DA8-CA30-1420-FCBF-4D7E0FD50EE0}"/>
          </ac:spMkLst>
        </pc:spChg>
      </pc:sldChg>
      <pc:sldChg chg="modSp add mod">
        <pc:chgData name="Callum Lympany" userId="faa95a7b-863d-4b93-bd56-db5147340afe" providerId="ADAL" clId="{6B514C7C-6096-5189-A91A-1BE800E4AC0F}" dt="2026-06-04T22:32:23.768" v="13592" actId="20577"/>
        <pc:sldMkLst>
          <pc:docMk/>
          <pc:sldMk cId="801146670" sldId="821"/>
        </pc:sldMkLst>
        <pc:spChg chg="mod">
          <ac:chgData name="Callum Lympany" userId="faa95a7b-863d-4b93-bd56-db5147340afe" providerId="ADAL" clId="{6B514C7C-6096-5189-A91A-1BE800E4AC0F}" dt="2026-06-04T22:29:45.456" v="13232" actId="20577"/>
          <ac:spMkLst>
            <pc:docMk/>
            <pc:sldMk cId="801146670" sldId="821"/>
            <ac:spMk id="2" creationId="{113F7719-68EE-1CDA-FC8F-FB4456BB06C2}"/>
          </ac:spMkLst>
        </pc:spChg>
        <pc:spChg chg="mod">
          <ac:chgData name="Callum Lympany" userId="faa95a7b-863d-4b93-bd56-db5147340afe" providerId="ADAL" clId="{6B514C7C-6096-5189-A91A-1BE800E4AC0F}" dt="2026-06-04T22:32:23.768" v="13592" actId="20577"/>
          <ac:spMkLst>
            <pc:docMk/>
            <pc:sldMk cId="801146670" sldId="821"/>
            <ac:spMk id="3" creationId="{F1868F8C-E2AC-D054-E64B-6A138FD428C2}"/>
          </ac:spMkLst>
        </pc:spChg>
      </pc:sldChg>
      <pc:sldChg chg="add del">
        <pc:chgData name="Callum Lympany" userId="faa95a7b-863d-4b93-bd56-db5147340afe" providerId="ADAL" clId="{6B514C7C-6096-5189-A91A-1BE800E4AC0F}" dt="2026-06-04T22:29:01.105" v="13210" actId="2696"/>
        <pc:sldMkLst>
          <pc:docMk/>
          <pc:sldMk cId="2376816469" sldId="821"/>
        </pc:sldMkLst>
      </pc:sldChg>
      <pc:sldChg chg="modSp add mod">
        <pc:chgData name="Callum Lympany" userId="faa95a7b-863d-4b93-bd56-db5147340afe" providerId="ADAL" clId="{6B514C7C-6096-5189-A91A-1BE800E4AC0F}" dt="2026-06-04T22:39:27.353" v="14080" actId="20577"/>
        <pc:sldMkLst>
          <pc:docMk/>
          <pc:sldMk cId="2859734580" sldId="822"/>
        </pc:sldMkLst>
        <pc:spChg chg="mod">
          <ac:chgData name="Callum Lympany" userId="faa95a7b-863d-4b93-bd56-db5147340afe" providerId="ADAL" clId="{6B514C7C-6096-5189-A91A-1BE800E4AC0F}" dt="2026-06-04T22:39:27.353" v="14080" actId="20577"/>
          <ac:spMkLst>
            <pc:docMk/>
            <pc:sldMk cId="2859734580" sldId="822"/>
            <ac:spMk id="3" creationId="{C9E74431-1677-58ED-2DE4-40EDBAA5B64C}"/>
          </ac:spMkLst>
        </pc:spChg>
      </pc:sldChg>
      <pc:sldChg chg="modSp add mod">
        <pc:chgData name="Callum Lympany" userId="faa95a7b-863d-4b93-bd56-db5147340afe" providerId="ADAL" clId="{6B514C7C-6096-5189-A91A-1BE800E4AC0F}" dt="2026-06-04T22:34:20.574" v="13870" actId="20577"/>
        <pc:sldMkLst>
          <pc:docMk/>
          <pc:sldMk cId="1045394700" sldId="823"/>
        </pc:sldMkLst>
        <pc:spChg chg="mod">
          <ac:chgData name="Callum Lympany" userId="faa95a7b-863d-4b93-bd56-db5147340afe" providerId="ADAL" clId="{6B514C7C-6096-5189-A91A-1BE800E4AC0F}" dt="2026-06-04T22:34:20.574" v="13870" actId="20577"/>
          <ac:spMkLst>
            <pc:docMk/>
            <pc:sldMk cId="1045394700" sldId="823"/>
            <ac:spMk id="3" creationId="{B3AA08BD-558C-5D1E-DB7B-456F903FDD0E}"/>
          </ac:spMkLst>
        </pc:spChg>
      </pc:sldChg>
      <pc:sldChg chg="add">
        <pc:chgData name="Callum Lympany" userId="faa95a7b-863d-4b93-bd56-db5147340afe" providerId="ADAL" clId="{6B514C7C-6096-5189-A91A-1BE800E4AC0F}" dt="2026-06-04T22:34:50.939" v="13871"/>
        <pc:sldMkLst>
          <pc:docMk/>
          <pc:sldMk cId="3002581627" sldId="824"/>
        </pc:sldMkLst>
      </pc:sldChg>
      <pc:sldChg chg="modSp add mod">
        <pc:chgData name="Callum Lympany" userId="faa95a7b-863d-4b93-bd56-db5147340afe" providerId="ADAL" clId="{6B514C7C-6096-5189-A91A-1BE800E4AC0F}" dt="2026-06-04T22:36:03.597" v="14050" actId="20577"/>
        <pc:sldMkLst>
          <pc:docMk/>
          <pc:sldMk cId="1395544210" sldId="825"/>
        </pc:sldMkLst>
        <pc:spChg chg="mod">
          <ac:chgData name="Callum Lympany" userId="faa95a7b-863d-4b93-bd56-db5147340afe" providerId="ADAL" clId="{6B514C7C-6096-5189-A91A-1BE800E4AC0F}" dt="2026-06-04T22:36:03.597" v="14050" actId="20577"/>
          <ac:spMkLst>
            <pc:docMk/>
            <pc:sldMk cId="1395544210" sldId="825"/>
            <ac:spMk id="3" creationId="{AD0E1B0F-7696-2EFF-0A04-0CE8DAFC9CB8}"/>
          </ac:spMkLst>
        </pc:spChg>
      </pc:sldChg>
      <pc:sldChg chg="add">
        <pc:chgData name="Callum Lympany" userId="faa95a7b-863d-4b93-bd56-db5147340afe" providerId="ADAL" clId="{6B514C7C-6096-5189-A91A-1BE800E4AC0F}" dt="2026-06-04T22:36:28.519" v="14051"/>
        <pc:sldMkLst>
          <pc:docMk/>
          <pc:sldMk cId="2278083457" sldId="826"/>
        </pc:sldMkLst>
      </pc:sldChg>
      <pc:sldChg chg="delSp add setBg delDesignElem">
        <pc:chgData name="Callum Lympany" userId="faa95a7b-863d-4b93-bd56-db5147340afe" providerId="ADAL" clId="{6B514C7C-6096-5189-A91A-1BE800E4AC0F}" dt="2026-06-04T22:36:42.582" v="14079"/>
        <pc:sldMkLst>
          <pc:docMk/>
          <pc:sldMk cId="856908053" sldId="827"/>
        </pc:sldMkLst>
        <pc:spChg chg="del">
          <ac:chgData name="Callum Lympany" userId="faa95a7b-863d-4b93-bd56-db5147340afe" providerId="ADAL" clId="{6B514C7C-6096-5189-A91A-1BE800E4AC0F}" dt="2026-06-04T22:36:42.582" v="14079"/>
          <ac:spMkLst>
            <pc:docMk/>
            <pc:sldMk cId="856908053" sldId="827"/>
            <ac:spMk id="26" creationId="{28BF6DED-6F40-4F0D-5915-E6EA488DDE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99C6-698E-D84B-84AC-70EE09CD503D}" type="datetimeFigureOut">
              <a:rPr lang="en-US" smtClean="0"/>
              <a:t>6/4/26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623CE-BF58-1847-8503-491458EADAC4}" type="slidenum">
              <a:rPr lang="en-US" smtClean="0"/>
              <a:t>‹#›</a:t>
            </a:fld>
            <a:endParaRPr lang="en-US"/>
          </a:p>
        </p:txBody>
      </p:sp>
    </p:spTree>
    <p:extLst>
      <p:ext uri="{BB962C8B-B14F-4D97-AF65-F5344CB8AC3E}">
        <p14:creationId xmlns:p14="http://schemas.microsoft.com/office/powerpoint/2010/main" val="308854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23CE-BF58-1847-8503-491458EADAC4}" type="slidenum">
              <a:rPr lang="en-US" smtClean="0"/>
              <a:t>1</a:t>
            </a:fld>
            <a:endParaRPr lang="en-US"/>
          </a:p>
        </p:txBody>
      </p:sp>
    </p:spTree>
    <p:extLst>
      <p:ext uri="{BB962C8B-B14F-4D97-AF65-F5344CB8AC3E}">
        <p14:creationId xmlns:p14="http://schemas.microsoft.com/office/powerpoint/2010/main" val="1802646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2F1F-05F3-4DF5-F537-4373FB190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400A4-6FBC-E3DF-25BB-BE24170F8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4A5C5-91E7-5F17-CC58-69B57653ED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9BDC3-F6C8-6555-16D4-8A75D74BD1A9}"/>
              </a:ext>
            </a:extLst>
          </p:cNvPr>
          <p:cNvSpPr>
            <a:spLocks noGrp="1"/>
          </p:cNvSpPr>
          <p:nvPr>
            <p:ph type="sldNum" sz="quarter" idx="5"/>
          </p:nvPr>
        </p:nvSpPr>
        <p:spPr/>
        <p:txBody>
          <a:bodyPr/>
          <a:lstStyle/>
          <a:p>
            <a:fld id="{17F623CE-BF58-1847-8503-491458EADAC4}" type="slidenum">
              <a:rPr lang="en-US" smtClean="0"/>
              <a:t>11</a:t>
            </a:fld>
            <a:endParaRPr lang="en-US"/>
          </a:p>
        </p:txBody>
      </p:sp>
    </p:spTree>
    <p:extLst>
      <p:ext uri="{BB962C8B-B14F-4D97-AF65-F5344CB8AC3E}">
        <p14:creationId xmlns:p14="http://schemas.microsoft.com/office/powerpoint/2010/main" val="4039136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DE8B-0356-EE33-5C3B-C8C4E7D2A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97861-DCC5-AEBD-45C9-019BBAC3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0DC47-9F15-1EBB-F2F6-5BBF3D05E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CC9354-5A06-428F-D5FE-110901DF3BC4}"/>
              </a:ext>
            </a:extLst>
          </p:cNvPr>
          <p:cNvSpPr>
            <a:spLocks noGrp="1"/>
          </p:cNvSpPr>
          <p:nvPr>
            <p:ph type="sldNum" sz="quarter" idx="5"/>
          </p:nvPr>
        </p:nvSpPr>
        <p:spPr/>
        <p:txBody>
          <a:bodyPr/>
          <a:lstStyle/>
          <a:p>
            <a:fld id="{17F623CE-BF58-1847-8503-491458EADAC4}" type="slidenum">
              <a:rPr lang="en-US" smtClean="0"/>
              <a:t>12</a:t>
            </a:fld>
            <a:endParaRPr lang="en-US"/>
          </a:p>
        </p:txBody>
      </p:sp>
    </p:spTree>
    <p:extLst>
      <p:ext uri="{BB962C8B-B14F-4D97-AF65-F5344CB8AC3E}">
        <p14:creationId xmlns:p14="http://schemas.microsoft.com/office/powerpoint/2010/main" val="259032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EEA18-D349-F721-8BDE-33A98D8AE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CD98D-D137-1F02-C2A1-F86C855CD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B18E2-227D-CB24-AE14-739DE48A97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9FC321-3A76-E8FF-9239-449EE8294ABA}"/>
              </a:ext>
            </a:extLst>
          </p:cNvPr>
          <p:cNvSpPr>
            <a:spLocks noGrp="1"/>
          </p:cNvSpPr>
          <p:nvPr>
            <p:ph type="sldNum" sz="quarter" idx="5"/>
          </p:nvPr>
        </p:nvSpPr>
        <p:spPr/>
        <p:txBody>
          <a:bodyPr/>
          <a:lstStyle/>
          <a:p>
            <a:fld id="{17F623CE-BF58-1847-8503-491458EADAC4}" type="slidenum">
              <a:rPr lang="en-US" smtClean="0"/>
              <a:t>13</a:t>
            </a:fld>
            <a:endParaRPr lang="en-US"/>
          </a:p>
        </p:txBody>
      </p:sp>
    </p:spTree>
    <p:extLst>
      <p:ext uri="{BB962C8B-B14F-4D97-AF65-F5344CB8AC3E}">
        <p14:creationId xmlns:p14="http://schemas.microsoft.com/office/powerpoint/2010/main" val="53579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526F2-DCF7-E09B-414A-9350A8379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FD275-33DA-B96E-B9A1-75B38B504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0BC7F-1DA9-118A-663C-1C3010E12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7F881B-21FE-2BDB-75DC-FB57B0F82369}"/>
              </a:ext>
            </a:extLst>
          </p:cNvPr>
          <p:cNvSpPr>
            <a:spLocks noGrp="1"/>
          </p:cNvSpPr>
          <p:nvPr>
            <p:ph type="sldNum" sz="quarter" idx="5"/>
          </p:nvPr>
        </p:nvSpPr>
        <p:spPr/>
        <p:txBody>
          <a:bodyPr/>
          <a:lstStyle/>
          <a:p>
            <a:fld id="{17F623CE-BF58-1847-8503-491458EADAC4}" type="slidenum">
              <a:rPr lang="en-US" smtClean="0"/>
              <a:t>14</a:t>
            </a:fld>
            <a:endParaRPr lang="en-US"/>
          </a:p>
        </p:txBody>
      </p:sp>
    </p:spTree>
    <p:extLst>
      <p:ext uri="{BB962C8B-B14F-4D97-AF65-F5344CB8AC3E}">
        <p14:creationId xmlns:p14="http://schemas.microsoft.com/office/powerpoint/2010/main" val="3502625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A163-0644-917C-9E9A-DD059BF18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FE6F9-6FA8-4757-4E5D-D0974B1A0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EA659-E02D-63A6-8A0B-5757AA8750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4F905-C5DF-5F83-0F4D-04B3EA99C77F}"/>
              </a:ext>
            </a:extLst>
          </p:cNvPr>
          <p:cNvSpPr>
            <a:spLocks noGrp="1"/>
          </p:cNvSpPr>
          <p:nvPr>
            <p:ph type="sldNum" sz="quarter" idx="5"/>
          </p:nvPr>
        </p:nvSpPr>
        <p:spPr/>
        <p:txBody>
          <a:bodyPr/>
          <a:lstStyle/>
          <a:p>
            <a:fld id="{17F623CE-BF58-1847-8503-491458EADAC4}" type="slidenum">
              <a:rPr lang="en-US" smtClean="0"/>
              <a:t>15</a:t>
            </a:fld>
            <a:endParaRPr lang="en-US"/>
          </a:p>
        </p:txBody>
      </p:sp>
    </p:spTree>
    <p:extLst>
      <p:ext uri="{BB962C8B-B14F-4D97-AF65-F5344CB8AC3E}">
        <p14:creationId xmlns:p14="http://schemas.microsoft.com/office/powerpoint/2010/main" val="80096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904C1-4738-F906-8D3B-8D65EA6E4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3002D-FDD3-FCEF-171E-BC7A9D20F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0E34D-1938-5683-5DB0-4DA5344875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D55E65-8499-A922-4782-FF9E7D2B4165}"/>
              </a:ext>
            </a:extLst>
          </p:cNvPr>
          <p:cNvSpPr>
            <a:spLocks noGrp="1"/>
          </p:cNvSpPr>
          <p:nvPr>
            <p:ph type="sldNum" sz="quarter" idx="5"/>
          </p:nvPr>
        </p:nvSpPr>
        <p:spPr/>
        <p:txBody>
          <a:bodyPr/>
          <a:lstStyle/>
          <a:p>
            <a:fld id="{17F623CE-BF58-1847-8503-491458EADAC4}" type="slidenum">
              <a:rPr lang="en-US" smtClean="0"/>
              <a:t>16</a:t>
            </a:fld>
            <a:endParaRPr lang="en-US"/>
          </a:p>
        </p:txBody>
      </p:sp>
    </p:spTree>
    <p:extLst>
      <p:ext uri="{BB962C8B-B14F-4D97-AF65-F5344CB8AC3E}">
        <p14:creationId xmlns:p14="http://schemas.microsoft.com/office/powerpoint/2010/main" val="94588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E1B5A-EE0C-7AA6-C180-99D2EAA15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CE244-D64A-A692-9F1A-5714C6989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8DC34-88CB-3CDB-775D-7F3841D764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B46872-3D78-8473-F3D0-B92CFBA91D9C}"/>
              </a:ext>
            </a:extLst>
          </p:cNvPr>
          <p:cNvSpPr>
            <a:spLocks noGrp="1"/>
          </p:cNvSpPr>
          <p:nvPr>
            <p:ph type="sldNum" sz="quarter" idx="5"/>
          </p:nvPr>
        </p:nvSpPr>
        <p:spPr/>
        <p:txBody>
          <a:bodyPr/>
          <a:lstStyle/>
          <a:p>
            <a:fld id="{17F623CE-BF58-1847-8503-491458EADAC4}" type="slidenum">
              <a:rPr lang="en-US" smtClean="0"/>
              <a:t>17</a:t>
            </a:fld>
            <a:endParaRPr lang="en-US"/>
          </a:p>
        </p:txBody>
      </p:sp>
    </p:spTree>
    <p:extLst>
      <p:ext uri="{BB962C8B-B14F-4D97-AF65-F5344CB8AC3E}">
        <p14:creationId xmlns:p14="http://schemas.microsoft.com/office/powerpoint/2010/main" val="398979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82AD8-062C-EA01-7B82-75B057F6C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D4697-6C57-7952-547E-62B509D47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885D8-88FA-2DAF-6017-1F666A97C4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1AD4F7-D887-6E1B-151B-F7805FBC36B6}"/>
              </a:ext>
            </a:extLst>
          </p:cNvPr>
          <p:cNvSpPr>
            <a:spLocks noGrp="1"/>
          </p:cNvSpPr>
          <p:nvPr>
            <p:ph type="sldNum" sz="quarter" idx="5"/>
          </p:nvPr>
        </p:nvSpPr>
        <p:spPr/>
        <p:txBody>
          <a:bodyPr/>
          <a:lstStyle/>
          <a:p>
            <a:fld id="{17F623CE-BF58-1847-8503-491458EADAC4}" type="slidenum">
              <a:rPr lang="en-US" smtClean="0"/>
              <a:t>18</a:t>
            </a:fld>
            <a:endParaRPr lang="en-US"/>
          </a:p>
        </p:txBody>
      </p:sp>
    </p:spTree>
    <p:extLst>
      <p:ext uri="{BB962C8B-B14F-4D97-AF65-F5344CB8AC3E}">
        <p14:creationId xmlns:p14="http://schemas.microsoft.com/office/powerpoint/2010/main" val="60127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B64E-E032-5FE6-3BDC-3C39A2637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5E273-E3D4-07A4-9913-8884F8D2A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3F7E1-84AF-8DDD-E7C4-B2C868FB8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8C5784-7563-3410-D25B-6CD368164E2A}"/>
              </a:ext>
            </a:extLst>
          </p:cNvPr>
          <p:cNvSpPr>
            <a:spLocks noGrp="1"/>
          </p:cNvSpPr>
          <p:nvPr>
            <p:ph type="sldNum" sz="quarter" idx="5"/>
          </p:nvPr>
        </p:nvSpPr>
        <p:spPr/>
        <p:txBody>
          <a:bodyPr/>
          <a:lstStyle/>
          <a:p>
            <a:fld id="{17F623CE-BF58-1847-8503-491458EADAC4}" type="slidenum">
              <a:rPr lang="en-US" smtClean="0"/>
              <a:t>19</a:t>
            </a:fld>
            <a:endParaRPr lang="en-US"/>
          </a:p>
        </p:txBody>
      </p:sp>
    </p:spTree>
    <p:extLst>
      <p:ext uri="{BB962C8B-B14F-4D97-AF65-F5344CB8AC3E}">
        <p14:creationId xmlns:p14="http://schemas.microsoft.com/office/powerpoint/2010/main" val="2098434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58C18-D901-7F9D-2506-E77FB5FCA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608E7-CE84-CD18-F521-DCAB42DF4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504F6-AD7F-706F-45CC-01B551383A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1DAFCB-AC34-4A14-7A08-842F1F8E763E}"/>
              </a:ext>
            </a:extLst>
          </p:cNvPr>
          <p:cNvSpPr>
            <a:spLocks noGrp="1"/>
          </p:cNvSpPr>
          <p:nvPr>
            <p:ph type="sldNum" sz="quarter" idx="5"/>
          </p:nvPr>
        </p:nvSpPr>
        <p:spPr/>
        <p:txBody>
          <a:bodyPr/>
          <a:lstStyle/>
          <a:p>
            <a:fld id="{17F623CE-BF58-1847-8503-491458EADAC4}" type="slidenum">
              <a:rPr lang="en-US" smtClean="0"/>
              <a:t>20</a:t>
            </a:fld>
            <a:endParaRPr lang="en-US"/>
          </a:p>
        </p:txBody>
      </p:sp>
    </p:spTree>
    <p:extLst>
      <p:ext uri="{BB962C8B-B14F-4D97-AF65-F5344CB8AC3E}">
        <p14:creationId xmlns:p14="http://schemas.microsoft.com/office/powerpoint/2010/main" val="28429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25C89-89E7-992A-3B3A-8B14D638C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E59E0-08D0-DCE9-5B09-560F5BCAC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B91A0-0847-BFDA-7C5D-DDBFBB0DA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95881-A618-7AF6-3DE9-C6C3FCF3632E}"/>
              </a:ext>
            </a:extLst>
          </p:cNvPr>
          <p:cNvSpPr>
            <a:spLocks noGrp="1"/>
          </p:cNvSpPr>
          <p:nvPr>
            <p:ph type="sldNum" sz="quarter" idx="5"/>
          </p:nvPr>
        </p:nvSpPr>
        <p:spPr/>
        <p:txBody>
          <a:bodyPr/>
          <a:lstStyle/>
          <a:p>
            <a:fld id="{17F623CE-BF58-1847-8503-491458EADAC4}" type="slidenum">
              <a:rPr lang="en-US" smtClean="0"/>
              <a:t>2</a:t>
            </a:fld>
            <a:endParaRPr lang="en-US"/>
          </a:p>
        </p:txBody>
      </p:sp>
    </p:spTree>
    <p:extLst>
      <p:ext uri="{BB962C8B-B14F-4D97-AF65-F5344CB8AC3E}">
        <p14:creationId xmlns:p14="http://schemas.microsoft.com/office/powerpoint/2010/main" val="310113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20E3-CB2D-A793-708C-3BD66F102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641DE-E17A-D83D-ED59-0015711B3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B3C56-3716-DDBF-A9FC-439AFC364A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FBE322-452C-E46D-4E7D-FC6D464BDA2A}"/>
              </a:ext>
            </a:extLst>
          </p:cNvPr>
          <p:cNvSpPr>
            <a:spLocks noGrp="1"/>
          </p:cNvSpPr>
          <p:nvPr>
            <p:ph type="sldNum" sz="quarter" idx="5"/>
          </p:nvPr>
        </p:nvSpPr>
        <p:spPr/>
        <p:txBody>
          <a:bodyPr/>
          <a:lstStyle/>
          <a:p>
            <a:fld id="{17F623CE-BF58-1847-8503-491458EADAC4}" type="slidenum">
              <a:rPr lang="en-US" smtClean="0"/>
              <a:t>21</a:t>
            </a:fld>
            <a:endParaRPr lang="en-US"/>
          </a:p>
        </p:txBody>
      </p:sp>
    </p:spTree>
    <p:extLst>
      <p:ext uri="{BB962C8B-B14F-4D97-AF65-F5344CB8AC3E}">
        <p14:creationId xmlns:p14="http://schemas.microsoft.com/office/powerpoint/2010/main" val="531320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1348-91E2-98C7-D6C2-254CFBCB2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ED40B-C706-5588-2E62-B65F9EC0F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869A8-B4A7-93B9-C83B-857C9E8B2C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44B689-E9C6-1279-D53E-A55AE100F1BC}"/>
              </a:ext>
            </a:extLst>
          </p:cNvPr>
          <p:cNvSpPr>
            <a:spLocks noGrp="1"/>
          </p:cNvSpPr>
          <p:nvPr>
            <p:ph type="sldNum" sz="quarter" idx="5"/>
          </p:nvPr>
        </p:nvSpPr>
        <p:spPr/>
        <p:txBody>
          <a:bodyPr/>
          <a:lstStyle/>
          <a:p>
            <a:fld id="{17F623CE-BF58-1847-8503-491458EADAC4}" type="slidenum">
              <a:rPr lang="en-US" smtClean="0"/>
              <a:t>22</a:t>
            </a:fld>
            <a:endParaRPr lang="en-US"/>
          </a:p>
        </p:txBody>
      </p:sp>
    </p:spTree>
    <p:extLst>
      <p:ext uri="{BB962C8B-B14F-4D97-AF65-F5344CB8AC3E}">
        <p14:creationId xmlns:p14="http://schemas.microsoft.com/office/powerpoint/2010/main" val="717966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E270-027C-1D74-B1AE-F3CFA810F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E5444-33EE-273D-F759-99D71F930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B2D72-F8FB-5A7E-32E9-4074BC5F36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170EB0-660E-05B4-483B-C841962042F0}"/>
              </a:ext>
            </a:extLst>
          </p:cNvPr>
          <p:cNvSpPr>
            <a:spLocks noGrp="1"/>
          </p:cNvSpPr>
          <p:nvPr>
            <p:ph type="sldNum" sz="quarter" idx="5"/>
          </p:nvPr>
        </p:nvSpPr>
        <p:spPr/>
        <p:txBody>
          <a:bodyPr/>
          <a:lstStyle/>
          <a:p>
            <a:fld id="{17F623CE-BF58-1847-8503-491458EADAC4}" type="slidenum">
              <a:rPr lang="en-US" smtClean="0"/>
              <a:t>23</a:t>
            </a:fld>
            <a:endParaRPr lang="en-US"/>
          </a:p>
        </p:txBody>
      </p:sp>
    </p:spTree>
    <p:extLst>
      <p:ext uri="{BB962C8B-B14F-4D97-AF65-F5344CB8AC3E}">
        <p14:creationId xmlns:p14="http://schemas.microsoft.com/office/powerpoint/2010/main" val="68131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8AA5-8666-FC83-F863-716CA40C6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DCE48-846F-6BDD-70C9-3B9841FC0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D2A8E-CDBC-0C04-6128-76B5B6D70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86D845-2DF8-7CE0-751F-C2B3C18146BB}"/>
              </a:ext>
            </a:extLst>
          </p:cNvPr>
          <p:cNvSpPr>
            <a:spLocks noGrp="1"/>
          </p:cNvSpPr>
          <p:nvPr>
            <p:ph type="sldNum" sz="quarter" idx="5"/>
          </p:nvPr>
        </p:nvSpPr>
        <p:spPr/>
        <p:txBody>
          <a:bodyPr/>
          <a:lstStyle/>
          <a:p>
            <a:fld id="{17F623CE-BF58-1847-8503-491458EADAC4}" type="slidenum">
              <a:rPr lang="en-US" smtClean="0"/>
              <a:t>24</a:t>
            </a:fld>
            <a:endParaRPr lang="en-US"/>
          </a:p>
        </p:txBody>
      </p:sp>
    </p:spTree>
    <p:extLst>
      <p:ext uri="{BB962C8B-B14F-4D97-AF65-F5344CB8AC3E}">
        <p14:creationId xmlns:p14="http://schemas.microsoft.com/office/powerpoint/2010/main" val="3015685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41D0-35A7-9877-60AA-23AE23996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2319B-2F94-239F-E9EC-1081EBEC3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EDB08-C722-1586-8BC2-BA33E1B28F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9F32C1-6247-177F-4ECF-CA05DE836D49}"/>
              </a:ext>
            </a:extLst>
          </p:cNvPr>
          <p:cNvSpPr>
            <a:spLocks noGrp="1"/>
          </p:cNvSpPr>
          <p:nvPr>
            <p:ph type="sldNum" sz="quarter" idx="5"/>
          </p:nvPr>
        </p:nvSpPr>
        <p:spPr/>
        <p:txBody>
          <a:bodyPr/>
          <a:lstStyle/>
          <a:p>
            <a:fld id="{17F623CE-BF58-1847-8503-491458EADAC4}" type="slidenum">
              <a:rPr lang="en-US" smtClean="0"/>
              <a:t>25</a:t>
            </a:fld>
            <a:endParaRPr lang="en-US"/>
          </a:p>
        </p:txBody>
      </p:sp>
    </p:spTree>
    <p:extLst>
      <p:ext uri="{BB962C8B-B14F-4D97-AF65-F5344CB8AC3E}">
        <p14:creationId xmlns:p14="http://schemas.microsoft.com/office/powerpoint/2010/main" val="2138570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E421-507B-EEA9-C9ED-4D7A7DBF3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E8BDC-623F-ECF0-B758-4E4015D6C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AA7EB-31E5-B706-F1C9-77DFE73104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2176E1-C1F6-5836-9B72-ACDB7D1DC776}"/>
              </a:ext>
            </a:extLst>
          </p:cNvPr>
          <p:cNvSpPr>
            <a:spLocks noGrp="1"/>
          </p:cNvSpPr>
          <p:nvPr>
            <p:ph type="sldNum" sz="quarter" idx="5"/>
          </p:nvPr>
        </p:nvSpPr>
        <p:spPr/>
        <p:txBody>
          <a:bodyPr/>
          <a:lstStyle/>
          <a:p>
            <a:fld id="{17F623CE-BF58-1847-8503-491458EADAC4}" type="slidenum">
              <a:rPr lang="en-US" smtClean="0"/>
              <a:t>26</a:t>
            </a:fld>
            <a:endParaRPr lang="en-US"/>
          </a:p>
        </p:txBody>
      </p:sp>
    </p:spTree>
    <p:extLst>
      <p:ext uri="{BB962C8B-B14F-4D97-AF65-F5344CB8AC3E}">
        <p14:creationId xmlns:p14="http://schemas.microsoft.com/office/powerpoint/2010/main" val="679350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26712-E842-D53D-8B73-57799D515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34D41-8723-B777-736C-AEF1E8A39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29692-75C3-3114-D6E5-98D31B6B76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E1DF59-E6DF-4991-140C-D31B30BDF52D}"/>
              </a:ext>
            </a:extLst>
          </p:cNvPr>
          <p:cNvSpPr>
            <a:spLocks noGrp="1"/>
          </p:cNvSpPr>
          <p:nvPr>
            <p:ph type="sldNum" sz="quarter" idx="5"/>
          </p:nvPr>
        </p:nvSpPr>
        <p:spPr/>
        <p:txBody>
          <a:bodyPr/>
          <a:lstStyle/>
          <a:p>
            <a:fld id="{17F623CE-BF58-1847-8503-491458EADAC4}" type="slidenum">
              <a:rPr lang="en-US" smtClean="0"/>
              <a:t>28</a:t>
            </a:fld>
            <a:endParaRPr lang="en-US"/>
          </a:p>
        </p:txBody>
      </p:sp>
    </p:spTree>
    <p:extLst>
      <p:ext uri="{BB962C8B-B14F-4D97-AF65-F5344CB8AC3E}">
        <p14:creationId xmlns:p14="http://schemas.microsoft.com/office/powerpoint/2010/main" val="1127065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651B-8B69-BAEA-9E08-570EEB2DA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9DB07-2F14-ACB0-526E-5FC9F4B5C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1D40A-4EC1-7921-35EC-24E6E6134B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D5C11B-E0EA-C63C-5F15-81ECD9EBD129}"/>
              </a:ext>
            </a:extLst>
          </p:cNvPr>
          <p:cNvSpPr>
            <a:spLocks noGrp="1"/>
          </p:cNvSpPr>
          <p:nvPr>
            <p:ph type="sldNum" sz="quarter" idx="5"/>
          </p:nvPr>
        </p:nvSpPr>
        <p:spPr/>
        <p:txBody>
          <a:bodyPr/>
          <a:lstStyle/>
          <a:p>
            <a:fld id="{17F623CE-BF58-1847-8503-491458EADAC4}" type="slidenum">
              <a:rPr lang="en-US" smtClean="0"/>
              <a:t>29</a:t>
            </a:fld>
            <a:endParaRPr lang="en-US"/>
          </a:p>
        </p:txBody>
      </p:sp>
    </p:spTree>
    <p:extLst>
      <p:ext uri="{BB962C8B-B14F-4D97-AF65-F5344CB8AC3E}">
        <p14:creationId xmlns:p14="http://schemas.microsoft.com/office/powerpoint/2010/main" val="307697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6F548-47A8-E573-9728-EB19BC519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0C85C-910D-93B9-A220-34BA6CA36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82D70-7523-AB35-B546-56BEC97BDA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296414-739F-8963-77F2-6132DC0B766D}"/>
              </a:ext>
            </a:extLst>
          </p:cNvPr>
          <p:cNvSpPr>
            <a:spLocks noGrp="1"/>
          </p:cNvSpPr>
          <p:nvPr>
            <p:ph type="sldNum" sz="quarter" idx="5"/>
          </p:nvPr>
        </p:nvSpPr>
        <p:spPr/>
        <p:txBody>
          <a:bodyPr/>
          <a:lstStyle/>
          <a:p>
            <a:fld id="{17F623CE-BF58-1847-8503-491458EADAC4}" type="slidenum">
              <a:rPr lang="en-US" smtClean="0"/>
              <a:t>30</a:t>
            </a:fld>
            <a:endParaRPr lang="en-US"/>
          </a:p>
        </p:txBody>
      </p:sp>
    </p:spTree>
    <p:extLst>
      <p:ext uri="{BB962C8B-B14F-4D97-AF65-F5344CB8AC3E}">
        <p14:creationId xmlns:p14="http://schemas.microsoft.com/office/powerpoint/2010/main" val="321828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94C0-17F1-F385-64DF-C2E279532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7C8E0-0DC6-4164-1DAB-5B9906FED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37176-3245-FD3C-3A9D-E6BDC0EA9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4A09F3-493A-18DA-0587-407C4A35A126}"/>
              </a:ext>
            </a:extLst>
          </p:cNvPr>
          <p:cNvSpPr>
            <a:spLocks noGrp="1"/>
          </p:cNvSpPr>
          <p:nvPr>
            <p:ph type="sldNum" sz="quarter" idx="5"/>
          </p:nvPr>
        </p:nvSpPr>
        <p:spPr/>
        <p:txBody>
          <a:bodyPr/>
          <a:lstStyle/>
          <a:p>
            <a:fld id="{17F623CE-BF58-1847-8503-491458EADAC4}" type="slidenum">
              <a:rPr lang="en-US" smtClean="0"/>
              <a:t>31</a:t>
            </a:fld>
            <a:endParaRPr lang="en-US"/>
          </a:p>
        </p:txBody>
      </p:sp>
    </p:spTree>
    <p:extLst>
      <p:ext uri="{BB962C8B-B14F-4D97-AF65-F5344CB8AC3E}">
        <p14:creationId xmlns:p14="http://schemas.microsoft.com/office/powerpoint/2010/main" val="92864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AFA85-7D64-8AE0-489C-F9B619FFA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5DEB4-92DE-B06A-58F1-9BF4B4E8D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B787D-5708-FA52-F37B-4BD982BE3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16D76-6851-E98D-2421-1AAC2A3E0A61}"/>
              </a:ext>
            </a:extLst>
          </p:cNvPr>
          <p:cNvSpPr>
            <a:spLocks noGrp="1"/>
          </p:cNvSpPr>
          <p:nvPr>
            <p:ph type="sldNum" sz="quarter" idx="5"/>
          </p:nvPr>
        </p:nvSpPr>
        <p:spPr/>
        <p:txBody>
          <a:bodyPr/>
          <a:lstStyle/>
          <a:p>
            <a:fld id="{17F623CE-BF58-1847-8503-491458EADAC4}" type="slidenum">
              <a:rPr lang="en-US" smtClean="0"/>
              <a:t>4</a:t>
            </a:fld>
            <a:endParaRPr lang="en-US"/>
          </a:p>
        </p:txBody>
      </p:sp>
    </p:spTree>
    <p:extLst>
      <p:ext uri="{BB962C8B-B14F-4D97-AF65-F5344CB8AC3E}">
        <p14:creationId xmlns:p14="http://schemas.microsoft.com/office/powerpoint/2010/main" val="2938634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F72E-A02C-9B10-9861-EFD0C3154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96ADA-8811-179F-A976-087EB8FCA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D1E22-FBC1-EA4C-6001-56F1864946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ABB31E-7395-9E1E-5F54-9EEC917454E2}"/>
              </a:ext>
            </a:extLst>
          </p:cNvPr>
          <p:cNvSpPr>
            <a:spLocks noGrp="1"/>
          </p:cNvSpPr>
          <p:nvPr>
            <p:ph type="sldNum" sz="quarter" idx="5"/>
          </p:nvPr>
        </p:nvSpPr>
        <p:spPr/>
        <p:txBody>
          <a:bodyPr/>
          <a:lstStyle/>
          <a:p>
            <a:fld id="{17F623CE-BF58-1847-8503-491458EADAC4}" type="slidenum">
              <a:rPr lang="en-US" smtClean="0"/>
              <a:t>32</a:t>
            </a:fld>
            <a:endParaRPr lang="en-US"/>
          </a:p>
        </p:txBody>
      </p:sp>
    </p:spTree>
    <p:extLst>
      <p:ext uri="{BB962C8B-B14F-4D97-AF65-F5344CB8AC3E}">
        <p14:creationId xmlns:p14="http://schemas.microsoft.com/office/powerpoint/2010/main" val="3873214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0B053-6345-5FEB-CB64-A5FB950CD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FBBD7-8D7A-1344-F99B-CB3D8EE7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1E43E-91BE-78DD-91DA-A359510F47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B8D320-A56A-6C20-58A7-F20BE65C4961}"/>
              </a:ext>
            </a:extLst>
          </p:cNvPr>
          <p:cNvSpPr>
            <a:spLocks noGrp="1"/>
          </p:cNvSpPr>
          <p:nvPr>
            <p:ph type="sldNum" sz="quarter" idx="5"/>
          </p:nvPr>
        </p:nvSpPr>
        <p:spPr/>
        <p:txBody>
          <a:bodyPr/>
          <a:lstStyle/>
          <a:p>
            <a:fld id="{17F623CE-BF58-1847-8503-491458EADAC4}" type="slidenum">
              <a:rPr lang="en-US" smtClean="0"/>
              <a:t>35</a:t>
            </a:fld>
            <a:endParaRPr lang="en-US"/>
          </a:p>
        </p:txBody>
      </p:sp>
    </p:spTree>
    <p:extLst>
      <p:ext uri="{BB962C8B-B14F-4D97-AF65-F5344CB8AC3E}">
        <p14:creationId xmlns:p14="http://schemas.microsoft.com/office/powerpoint/2010/main" val="1051354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CEE3-EB6B-AD41-724C-7B0C3303E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1A1C2-35C0-7187-E82F-C42D289E8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04778-1541-EDAD-3BD5-1217A093A5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8C2CF-D9D5-B9B9-40CE-6138496B15D3}"/>
              </a:ext>
            </a:extLst>
          </p:cNvPr>
          <p:cNvSpPr>
            <a:spLocks noGrp="1"/>
          </p:cNvSpPr>
          <p:nvPr>
            <p:ph type="sldNum" sz="quarter" idx="5"/>
          </p:nvPr>
        </p:nvSpPr>
        <p:spPr/>
        <p:txBody>
          <a:bodyPr/>
          <a:lstStyle/>
          <a:p>
            <a:fld id="{17F623CE-BF58-1847-8503-491458EADAC4}" type="slidenum">
              <a:rPr lang="en-US" smtClean="0"/>
              <a:t>38</a:t>
            </a:fld>
            <a:endParaRPr lang="en-US"/>
          </a:p>
        </p:txBody>
      </p:sp>
    </p:spTree>
    <p:extLst>
      <p:ext uri="{BB962C8B-B14F-4D97-AF65-F5344CB8AC3E}">
        <p14:creationId xmlns:p14="http://schemas.microsoft.com/office/powerpoint/2010/main" val="3988880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4EB6D-4020-3611-C283-64AD8A7BB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46809-87EC-D5BA-236D-E35835F09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E56E-FB63-94E3-80C6-F86E384A57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212B39-C4F2-E5ED-EA88-3C60F01A7656}"/>
              </a:ext>
            </a:extLst>
          </p:cNvPr>
          <p:cNvSpPr>
            <a:spLocks noGrp="1"/>
          </p:cNvSpPr>
          <p:nvPr>
            <p:ph type="sldNum" sz="quarter" idx="5"/>
          </p:nvPr>
        </p:nvSpPr>
        <p:spPr/>
        <p:txBody>
          <a:bodyPr/>
          <a:lstStyle/>
          <a:p>
            <a:fld id="{17F623CE-BF58-1847-8503-491458EADAC4}" type="slidenum">
              <a:rPr lang="en-US" smtClean="0"/>
              <a:t>41</a:t>
            </a:fld>
            <a:endParaRPr lang="en-US"/>
          </a:p>
        </p:txBody>
      </p:sp>
    </p:spTree>
    <p:extLst>
      <p:ext uri="{BB962C8B-B14F-4D97-AF65-F5344CB8AC3E}">
        <p14:creationId xmlns:p14="http://schemas.microsoft.com/office/powerpoint/2010/main" val="210408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DA7A-F891-2EB0-22F7-5163EA421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494F6-9F02-5AE9-9B01-4A1EAB81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F3382-386E-919A-ECC6-969741CF9F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EC413-B7FF-FC92-C344-80E2C5DA936A}"/>
              </a:ext>
            </a:extLst>
          </p:cNvPr>
          <p:cNvSpPr>
            <a:spLocks noGrp="1"/>
          </p:cNvSpPr>
          <p:nvPr>
            <p:ph type="sldNum" sz="quarter" idx="5"/>
          </p:nvPr>
        </p:nvSpPr>
        <p:spPr/>
        <p:txBody>
          <a:bodyPr/>
          <a:lstStyle/>
          <a:p>
            <a:fld id="{17F623CE-BF58-1847-8503-491458EADAC4}" type="slidenum">
              <a:rPr lang="en-US" smtClean="0"/>
              <a:t>44</a:t>
            </a:fld>
            <a:endParaRPr lang="en-US"/>
          </a:p>
        </p:txBody>
      </p:sp>
    </p:spTree>
    <p:extLst>
      <p:ext uri="{BB962C8B-B14F-4D97-AF65-F5344CB8AC3E}">
        <p14:creationId xmlns:p14="http://schemas.microsoft.com/office/powerpoint/2010/main" val="779292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5C45-918A-F80A-455B-235AA134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BC80C-40FF-9060-6EEE-4483B7B7C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30BFF-DFFF-2DF0-C001-309CA6292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FED8DD-0D95-FACF-0F72-E2BB1A009BD6}"/>
              </a:ext>
            </a:extLst>
          </p:cNvPr>
          <p:cNvSpPr>
            <a:spLocks noGrp="1"/>
          </p:cNvSpPr>
          <p:nvPr>
            <p:ph type="sldNum" sz="quarter" idx="5"/>
          </p:nvPr>
        </p:nvSpPr>
        <p:spPr/>
        <p:txBody>
          <a:bodyPr/>
          <a:lstStyle/>
          <a:p>
            <a:fld id="{17F623CE-BF58-1847-8503-491458EADAC4}" type="slidenum">
              <a:rPr lang="en-US" smtClean="0"/>
              <a:t>47</a:t>
            </a:fld>
            <a:endParaRPr lang="en-US"/>
          </a:p>
        </p:txBody>
      </p:sp>
    </p:spTree>
    <p:extLst>
      <p:ext uri="{BB962C8B-B14F-4D97-AF65-F5344CB8AC3E}">
        <p14:creationId xmlns:p14="http://schemas.microsoft.com/office/powerpoint/2010/main" val="3736841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26EF-6024-947C-3592-854F6676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189E6-3EAA-DCE0-1AE0-D57596413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52628-F94A-8280-B4C3-BBBA37B33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102839-87DD-FB3C-6DAB-76F23EFE75E6}"/>
              </a:ext>
            </a:extLst>
          </p:cNvPr>
          <p:cNvSpPr>
            <a:spLocks noGrp="1"/>
          </p:cNvSpPr>
          <p:nvPr>
            <p:ph type="sldNum" sz="quarter" idx="5"/>
          </p:nvPr>
        </p:nvSpPr>
        <p:spPr/>
        <p:txBody>
          <a:bodyPr/>
          <a:lstStyle/>
          <a:p>
            <a:fld id="{17F623CE-BF58-1847-8503-491458EADAC4}" type="slidenum">
              <a:rPr lang="en-US" smtClean="0"/>
              <a:t>50</a:t>
            </a:fld>
            <a:endParaRPr lang="en-US"/>
          </a:p>
        </p:txBody>
      </p:sp>
    </p:spTree>
    <p:extLst>
      <p:ext uri="{BB962C8B-B14F-4D97-AF65-F5344CB8AC3E}">
        <p14:creationId xmlns:p14="http://schemas.microsoft.com/office/powerpoint/2010/main" val="2608712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3FF9-A511-B4B0-E2C8-7EFD71005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6E3FC-6F4A-0263-2F1E-6618F0DF8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FD6B8-D08C-F735-C7E5-F7C18B2A08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5B464-A618-9DE1-F829-F6C268FD56E5}"/>
              </a:ext>
            </a:extLst>
          </p:cNvPr>
          <p:cNvSpPr>
            <a:spLocks noGrp="1"/>
          </p:cNvSpPr>
          <p:nvPr>
            <p:ph type="sldNum" sz="quarter" idx="5"/>
          </p:nvPr>
        </p:nvSpPr>
        <p:spPr/>
        <p:txBody>
          <a:bodyPr/>
          <a:lstStyle/>
          <a:p>
            <a:fld id="{17F623CE-BF58-1847-8503-491458EADAC4}" type="slidenum">
              <a:rPr lang="en-US" smtClean="0"/>
              <a:t>53</a:t>
            </a:fld>
            <a:endParaRPr lang="en-US"/>
          </a:p>
        </p:txBody>
      </p:sp>
    </p:spTree>
    <p:extLst>
      <p:ext uri="{BB962C8B-B14F-4D97-AF65-F5344CB8AC3E}">
        <p14:creationId xmlns:p14="http://schemas.microsoft.com/office/powerpoint/2010/main" val="3211095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2F1B-D465-4FED-79BA-FB1621979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1313D-081D-9EED-8E47-EA7533AD5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FBBD4-F1B3-39A5-D08E-90CC470EDF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F2C4EB-9DF1-DBCE-C2DD-10FD22303851}"/>
              </a:ext>
            </a:extLst>
          </p:cNvPr>
          <p:cNvSpPr>
            <a:spLocks noGrp="1"/>
          </p:cNvSpPr>
          <p:nvPr>
            <p:ph type="sldNum" sz="quarter" idx="5"/>
          </p:nvPr>
        </p:nvSpPr>
        <p:spPr/>
        <p:txBody>
          <a:bodyPr/>
          <a:lstStyle/>
          <a:p>
            <a:fld id="{17F623CE-BF58-1847-8503-491458EADAC4}" type="slidenum">
              <a:rPr lang="en-US" smtClean="0"/>
              <a:t>54</a:t>
            </a:fld>
            <a:endParaRPr lang="en-US"/>
          </a:p>
        </p:txBody>
      </p:sp>
    </p:spTree>
    <p:extLst>
      <p:ext uri="{BB962C8B-B14F-4D97-AF65-F5344CB8AC3E}">
        <p14:creationId xmlns:p14="http://schemas.microsoft.com/office/powerpoint/2010/main" val="1893278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E9DA-522A-2650-AF2E-66EA18659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AAAEC-F3D2-4336-D4F0-3F2B70E9A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4A666-1D01-59F5-D2CD-F4FAF5F87A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9C6D8F-5033-04E5-EF74-CA361B96CC66}"/>
              </a:ext>
            </a:extLst>
          </p:cNvPr>
          <p:cNvSpPr>
            <a:spLocks noGrp="1"/>
          </p:cNvSpPr>
          <p:nvPr>
            <p:ph type="sldNum" sz="quarter" idx="5"/>
          </p:nvPr>
        </p:nvSpPr>
        <p:spPr/>
        <p:txBody>
          <a:bodyPr/>
          <a:lstStyle/>
          <a:p>
            <a:fld id="{17F623CE-BF58-1847-8503-491458EADAC4}" type="slidenum">
              <a:rPr lang="en-US" smtClean="0"/>
              <a:t>55</a:t>
            </a:fld>
            <a:endParaRPr lang="en-US"/>
          </a:p>
        </p:txBody>
      </p:sp>
    </p:spTree>
    <p:extLst>
      <p:ext uri="{BB962C8B-B14F-4D97-AF65-F5344CB8AC3E}">
        <p14:creationId xmlns:p14="http://schemas.microsoft.com/office/powerpoint/2010/main" val="368312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3476B-79E6-C185-4822-8C3F8E413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C025-4F46-F16C-933A-AE782827B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DF3C7-F053-2386-A6A0-28707225CE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69133-1583-6545-9FEB-A437E7B5EC50}"/>
              </a:ext>
            </a:extLst>
          </p:cNvPr>
          <p:cNvSpPr>
            <a:spLocks noGrp="1"/>
          </p:cNvSpPr>
          <p:nvPr>
            <p:ph type="sldNum" sz="quarter" idx="5"/>
          </p:nvPr>
        </p:nvSpPr>
        <p:spPr/>
        <p:txBody>
          <a:bodyPr/>
          <a:lstStyle/>
          <a:p>
            <a:fld id="{17F623CE-BF58-1847-8503-491458EADAC4}" type="slidenum">
              <a:rPr lang="en-US" smtClean="0"/>
              <a:t>5</a:t>
            </a:fld>
            <a:endParaRPr lang="en-US"/>
          </a:p>
        </p:txBody>
      </p:sp>
    </p:spTree>
    <p:extLst>
      <p:ext uri="{BB962C8B-B14F-4D97-AF65-F5344CB8AC3E}">
        <p14:creationId xmlns:p14="http://schemas.microsoft.com/office/powerpoint/2010/main" val="1038505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6491-B2B4-F299-1ACD-7673028F4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CFBAA-F9CC-E79A-3C82-65B00E4A3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EDA92-C6E4-01AD-C0D5-B7C420BF2F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51B119-E04C-3BF3-FA1D-9BD4801E3632}"/>
              </a:ext>
            </a:extLst>
          </p:cNvPr>
          <p:cNvSpPr>
            <a:spLocks noGrp="1"/>
          </p:cNvSpPr>
          <p:nvPr>
            <p:ph type="sldNum" sz="quarter" idx="5"/>
          </p:nvPr>
        </p:nvSpPr>
        <p:spPr/>
        <p:txBody>
          <a:bodyPr/>
          <a:lstStyle/>
          <a:p>
            <a:fld id="{17F623CE-BF58-1847-8503-491458EADAC4}" type="slidenum">
              <a:rPr lang="en-US" smtClean="0"/>
              <a:t>57</a:t>
            </a:fld>
            <a:endParaRPr lang="en-US"/>
          </a:p>
        </p:txBody>
      </p:sp>
    </p:spTree>
    <p:extLst>
      <p:ext uri="{BB962C8B-B14F-4D97-AF65-F5344CB8AC3E}">
        <p14:creationId xmlns:p14="http://schemas.microsoft.com/office/powerpoint/2010/main" val="43972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5AF2C-3722-B4B5-E195-091A28BB5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6C9AE-59D3-E3E5-3403-67B213F08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BF10F-91DC-4956-5160-CB2F1EA1D2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F73143-10D1-EF8B-AFB4-0603CD99767E}"/>
              </a:ext>
            </a:extLst>
          </p:cNvPr>
          <p:cNvSpPr>
            <a:spLocks noGrp="1"/>
          </p:cNvSpPr>
          <p:nvPr>
            <p:ph type="sldNum" sz="quarter" idx="5"/>
          </p:nvPr>
        </p:nvSpPr>
        <p:spPr/>
        <p:txBody>
          <a:bodyPr/>
          <a:lstStyle/>
          <a:p>
            <a:fld id="{17F623CE-BF58-1847-8503-491458EADAC4}" type="slidenum">
              <a:rPr lang="en-US" smtClean="0"/>
              <a:t>58</a:t>
            </a:fld>
            <a:endParaRPr lang="en-US"/>
          </a:p>
        </p:txBody>
      </p:sp>
    </p:spTree>
    <p:extLst>
      <p:ext uri="{BB962C8B-B14F-4D97-AF65-F5344CB8AC3E}">
        <p14:creationId xmlns:p14="http://schemas.microsoft.com/office/powerpoint/2010/main" val="1558121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262E-91FB-7944-F93C-9857792EC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744D8-16FA-3D39-7263-60FA30A30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2C571-4E14-3AF0-42AD-6A1755BDF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4168F6-190C-A194-DEDB-2364A5D2FC19}"/>
              </a:ext>
            </a:extLst>
          </p:cNvPr>
          <p:cNvSpPr>
            <a:spLocks noGrp="1"/>
          </p:cNvSpPr>
          <p:nvPr>
            <p:ph type="sldNum" sz="quarter" idx="5"/>
          </p:nvPr>
        </p:nvSpPr>
        <p:spPr/>
        <p:txBody>
          <a:bodyPr/>
          <a:lstStyle/>
          <a:p>
            <a:fld id="{17F623CE-BF58-1847-8503-491458EADAC4}" type="slidenum">
              <a:rPr lang="en-US" smtClean="0"/>
              <a:t>59</a:t>
            </a:fld>
            <a:endParaRPr lang="en-US"/>
          </a:p>
        </p:txBody>
      </p:sp>
    </p:spTree>
    <p:extLst>
      <p:ext uri="{BB962C8B-B14F-4D97-AF65-F5344CB8AC3E}">
        <p14:creationId xmlns:p14="http://schemas.microsoft.com/office/powerpoint/2010/main" val="1141511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02BF-8021-5B9F-98EA-2DBA2CC33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F11F3-9C0F-2111-A733-E5C376F16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A9530-2CC6-CAA6-D438-77202C7979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FDEDD-4034-0032-1B1D-D1158B669C91}"/>
              </a:ext>
            </a:extLst>
          </p:cNvPr>
          <p:cNvSpPr>
            <a:spLocks noGrp="1"/>
          </p:cNvSpPr>
          <p:nvPr>
            <p:ph type="sldNum" sz="quarter" idx="5"/>
          </p:nvPr>
        </p:nvSpPr>
        <p:spPr/>
        <p:txBody>
          <a:bodyPr/>
          <a:lstStyle/>
          <a:p>
            <a:fld id="{17F623CE-BF58-1847-8503-491458EADAC4}" type="slidenum">
              <a:rPr lang="en-US" smtClean="0"/>
              <a:t>60</a:t>
            </a:fld>
            <a:endParaRPr lang="en-US"/>
          </a:p>
        </p:txBody>
      </p:sp>
    </p:spTree>
    <p:extLst>
      <p:ext uri="{BB962C8B-B14F-4D97-AF65-F5344CB8AC3E}">
        <p14:creationId xmlns:p14="http://schemas.microsoft.com/office/powerpoint/2010/main" val="2159330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EA04-4665-A9EC-281D-91A619B4E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5C6DC-8FB7-43E6-A498-8743BA101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69180-9AD0-9929-98F1-AF5930FF01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087E19-3680-5718-B466-C6C57978A7A2}"/>
              </a:ext>
            </a:extLst>
          </p:cNvPr>
          <p:cNvSpPr>
            <a:spLocks noGrp="1"/>
          </p:cNvSpPr>
          <p:nvPr>
            <p:ph type="sldNum" sz="quarter" idx="5"/>
          </p:nvPr>
        </p:nvSpPr>
        <p:spPr/>
        <p:txBody>
          <a:bodyPr/>
          <a:lstStyle/>
          <a:p>
            <a:fld id="{17F623CE-BF58-1847-8503-491458EADAC4}" type="slidenum">
              <a:rPr lang="en-US" smtClean="0"/>
              <a:t>61</a:t>
            </a:fld>
            <a:endParaRPr lang="en-US"/>
          </a:p>
        </p:txBody>
      </p:sp>
    </p:spTree>
    <p:extLst>
      <p:ext uri="{BB962C8B-B14F-4D97-AF65-F5344CB8AC3E}">
        <p14:creationId xmlns:p14="http://schemas.microsoft.com/office/powerpoint/2010/main" val="1572432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40C4-4CFD-943A-7BFB-6DD20F61B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F911C-E0DF-91BA-B321-D8C33A279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D691F-EFD7-E30E-310F-59A88DEC6B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A85ABD-D206-AC43-9A34-6FD042B1FA28}"/>
              </a:ext>
            </a:extLst>
          </p:cNvPr>
          <p:cNvSpPr>
            <a:spLocks noGrp="1"/>
          </p:cNvSpPr>
          <p:nvPr>
            <p:ph type="sldNum" sz="quarter" idx="5"/>
          </p:nvPr>
        </p:nvSpPr>
        <p:spPr/>
        <p:txBody>
          <a:bodyPr/>
          <a:lstStyle/>
          <a:p>
            <a:fld id="{17F623CE-BF58-1847-8503-491458EADAC4}" type="slidenum">
              <a:rPr lang="en-US" smtClean="0"/>
              <a:t>62</a:t>
            </a:fld>
            <a:endParaRPr lang="en-US"/>
          </a:p>
        </p:txBody>
      </p:sp>
    </p:spTree>
    <p:extLst>
      <p:ext uri="{BB962C8B-B14F-4D97-AF65-F5344CB8AC3E}">
        <p14:creationId xmlns:p14="http://schemas.microsoft.com/office/powerpoint/2010/main" val="584830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113F-7508-827C-D2E4-4C1E4592B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7C9F9-5182-B207-0243-5DC1139A1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07698-B136-2478-0049-689444D095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E120BA-3D3E-8F5C-80BE-053CFA3626B6}"/>
              </a:ext>
            </a:extLst>
          </p:cNvPr>
          <p:cNvSpPr>
            <a:spLocks noGrp="1"/>
          </p:cNvSpPr>
          <p:nvPr>
            <p:ph type="sldNum" sz="quarter" idx="5"/>
          </p:nvPr>
        </p:nvSpPr>
        <p:spPr/>
        <p:txBody>
          <a:bodyPr/>
          <a:lstStyle/>
          <a:p>
            <a:fld id="{17F623CE-BF58-1847-8503-491458EADAC4}" type="slidenum">
              <a:rPr lang="en-US" smtClean="0"/>
              <a:t>63</a:t>
            </a:fld>
            <a:endParaRPr lang="en-US"/>
          </a:p>
        </p:txBody>
      </p:sp>
    </p:spTree>
    <p:extLst>
      <p:ext uri="{BB962C8B-B14F-4D97-AF65-F5344CB8AC3E}">
        <p14:creationId xmlns:p14="http://schemas.microsoft.com/office/powerpoint/2010/main" val="3488010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355CF-E5F5-9CE0-2300-BFAB61E69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E84A0-FED4-F919-FAE7-642BEC980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34984-2308-16F2-5A8E-014C816E0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941EE3-7FE1-B044-0E14-DF6B16D6F47C}"/>
              </a:ext>
            </a:extLst>
          </p:cNvPr>
          <p:cNvSpPr>
            <a:spLocks noGrp="1"/>
          </p:cNvSpPr>
          <p:nvPr>
            <p:ph type="sldNum" sz="quarter" idx="5"/>
          </p:nvPr>
        </p:nvSpPr>
        <p:spPr/>
        <p:txBody>
          <a:bodyPr/>
          <a:lstStyle/>
          <a:p>
            <a:fld id="{17F623CE-BF58-1847-8503-491458EADAC4}" type="slidenum">
              <a:rPr lang="en-US" smtClean="0"/>
              <a:t>64</a:t>
            </a:fld>
            <a:endParaRPr lang="en-US"/>
          </a:p>
        </p:txBody>
      </p:sp>
    </p:spTree>
    <p:extLst>
      <p:ext uri="{BB962C8B-B14F-4D97-AF65-F5344CB8AC3E}">
        <p14:creationId xmlns:p14="http://schemas.microsoft.com/office/powerpoint/2010/main" val="91189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88DD-782B-8AD0-E6F0-27F5C5EB7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D4952-1723-B58C-E03D-2F82ED40A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F567F-63A5-D2BD-259C-3F6973183B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A3F5D1-002D-D581-90AF-AE431ED985CD}"/>
              </a:ext>
            </a:extLst>
          </p:cNvPr>
          <p:cNvSpPr>
            <a:spLocks noGrp="1"/>
          </p:cNvSpPr>
          <p:nvPr>
            <p:ph type="sldNum" sz="quarter" idx="5"/>
          </p:nvPr>
        </p:nvSpPr>
        <p:spPr/>
        <p:txBody>
          <a:bodyPr/>
          <a:lstStyle/>
          <a:p>
            <a:fld id="{17F623CE-BF58-1847-8503-491458EADAC4}" type="slidenum">
              <a:rPr lang="en-US" smtClean="0"/>
              <a:t>6</a:t>
            </a:fld>
            <a:endParaRPr lang="en-US"/>
          </a:p>
        </p:txBody>
      </p:sp>
    </p:spTree>
    <p:extLst>
      <p:ext uri="{BB962C8B-B14F-4D97-AF65-F5344CB8AC3E}">
        <p14:creationId xmlns:p14="http://schemas.microsoft.com/office/powerpoint/2010/main" val="3400703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23CE-BF58-1847-8503-491458EADAC4}" type="slidenum">
              <a:rPr lang="en-US" smtClean="0"/>
              <a:t>7</a:t>
            </a:fld>
            <a:endParaRPr lang="en-US"/>
          </a:p>
        </p:txBody>
      </p:sp>
    </p:spTree>
    <p:extLst>
      <p:ext uri="{BB962C8B-B14F-4D97-AF65-F5344CB8AC3E}">
        <p14:creationId xmlns:p14="http://schemas.microsoft.com/office/powerpoint/2010/main" val="414624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1820F-C713-8C48-F9BC-02534C3C8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F2049-5326-E790-E9A0-62DE6C95E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A87B5-CEB1-0E6D-5F36-70E553D66B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AC43E3-FA6C-0999-1566-61C80408DF17}"/>
              </a:ext>
            </a:extLst>
          </p:cNvPr>
          <p:cNvSpPr>
            <a:spLocks noGrp="1"/>
          </p:cNvSpPr>
          <p:nvPr>
            <p:ph type="sldNum" sz="quarter" idx="5"/>
          </p:nvPr>
        </p:nvSpPr>
        <p:spPr/>
        <p:txBody>
          <a:bodyPr/>
          <a:lstStyle/>
          <a:p>
            <a:fld id="{17F623CE-BF58-1847-8503-491458EADAC4}" type="slidenum">
              <a:rPr lang="en-US" smtClean="0"/>
              <a:t>8</a:t>
            </a:fld>
            <a:endParaRPr lang="en-US"/>
          </a:p>
        </p:txBody>
      </p:sp>
    </p:spTree>
    <p:extLst>
      <p:ext uri="{BB962C8B-B14F-4D97-AF65-F5344CB8AC3E}">
        <p14:creationId xmlns:p14="http://schemas.microsoft.com/office/powerpoint/2010/main" val="25516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65D7E-CA34-C118-FE43-08AC8D6C0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D71F0-C43D-2C2B-494B-AC0949DD8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4A17A-6158-95C5-E779-B6263FC22B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B2BAC-9BE7-4600-15F8-1E076F33EE9C}"/>
              </a:ext>
            </a:extLst>
          </p:cNvPr>
          <p:cNvSpPr>
            <a:spLocks noGrp="1"/>
          </p:cNvSpPr>
          <p:nvPr>
            <p:ph type="sldNum" sz="quarter" idx="5"/>
          </p:nvPr>
        </p:nvSpPr>
        <p:spPr/>
        <p:txBody>
          <a:bodyPr/>
          <a:lstStyle/>
          <a:p>
            <a:fld id="{17F623CE-BF58-1847-8503-491458EADAC4}" type="slidenum">
              <a:rPr lang="en-US" smtClean="0"/>
              <a:t>9</a:t>
            </a:fld>
            <a:endParaRPr lang="en-US"/>
          </a:p>
        </p:txBody>
      </p:sp>
    </p:spTree>
    <p:extLst>
      <p:ext uri="{BB962C8B-B14F-4D97-AF65-F5344CB8AC3E}">
        <p14:creationId xmlns:p14="http://schemas.microsoft.com/office/powerpoint/2010/main" val="229348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0D1E-02CF-6E30-453B-9715F288F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98CA5-8FBD-A078-8DE1-ABB945719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BFC27-119C-E73B-5C83-11711E1AB0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BB5-6C9C-B745-9A0F-98A865740478}"/>
              </a:ext>
            </a:extLst>
          </p:cNvPr>
          <p:cNvSpPr>
            <a:spLocks noGrp="1"/>
          </p:cNvSpPr>
          <p:nvPr>
            <p:ph type="sldNum" sz="quarter" idx="5"/>
          </p:nvPr>
        </p:nvSpPr>
        <p:spPr/>
        <p:txBody>
          <a:bodyPr/>
          <a:lstStyle/>
          <a:p>
            <a:fld id="{17F623CE-BF58-1847-8503-491458EADAC4}" type="slidenum">
              <a:rPr lang="en-US" smtClean="0"/>
              <a:t>10</a:t>
            </a:fld>
            <a:endParaRPr lang="en-US"/>
          </a:p>
        </p:txBody>
      </p:sp>
    </p:spTree>
    <p:extLst>
      <p:ext uri="{BB962C8B-B14F-4D97-AF65-F5344CB8AC3E}">
        <p14:creationId xmlns:p14="http://schemas.microsoft.com/office/powerpoint/2010/main" val="44487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810ECF9-B3D8-094C-B6AA-D88FCA1B5FF2}" type="datetimeFigureOut">
              <a:rPr lang="en-US" smtClean="0"/>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792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10ECF9-B3D8-094C-B6AA-D88FCA1B5FF2}" type="datetimeFigureOut">
              <a:rPr lang="en-US" smtClean="0"/>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1376721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10ECF9-B3D8-094C-B6AA-D88FCA1B5FF2}" type="datetimeFigureOut">
              <a:rPr lang="en-US" smtClean="0"/>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300678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10ECF9-B3D8-094C-B6AA-D88FCA1B5FF2}" type="datetimeFigureOut">
              <a:rPr lang="en-US" smtClean="0"/>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244931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810ECF9-B3D8-094C-B6AA-D88FCA1B5FF2}" type="datetimeFigureOut">
              <a:rPr lang="en-US" smtClean="0"/>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399949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810ECF9-B3D8-094C-B6AA-D88FCA1B5FF2}" type="datetimeFigureOut">
              <a:rPr lang="en-US" smtClean="0"/>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1189592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810ECF9-B3D8-094C-B6AA-D88FCA1B5FF2}" type="datetimeFigureOut">
              <a:rPr lang="en-US" smtClean="0"/>
              <a:t>6/4/26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109904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810ECF9-B3D8-094C-B6AA-D88FCA1B5FF2}" type="datetimeFigureOut">
              <a:rPr lang="en-US" smtClean="0"/>
              <a:t>6/4/26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210969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0ECF9-B3D8-094C-B6AA-D88FCA1B5FF2}" type="datetimeFigureOut">
              <a:rPr lang="en-US" smtClean="0"/>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334582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10ECF9-B3D8-094C-B6AA-D88FCA1B5FF2}" type="datetimeFigureOut">
              <a:rPr lang="en-US" smtClean="0"/>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7599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10ECF9-B3D8-094C-B6AA-D88FCA1B5FF2}" type="datetimeFigureOut">
              <a:rPr lang="en-US" smtClean="0"/>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B010D-96B2-3949-9F94-6B24DD7A27EE}" type="slidenum">
              <a:rPr lang="en-US" smtClean="0"/>
              <a:t>‹#›</a:t>
            </a:fld>
            <a:endParaRPr lang="en-US"/>
          </a:p>
        </p:txBody>
      </p:sp>
    </p:spTree>
    <p:extLst>
      <p:ext uri="{BB962C8B-B14F-4D97-AF65-F5344CB8AC3E}">
        <p14:creationId xmlns:p14="http://schemas.microsoft.com/office/powerpoint/2010/main" val="272574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0ECF9-B3D8-094C-B6AA-D88FCA1B5FF2}" type="datetimeFigureOut">
              <a:rPr lang="en-US" smtClean="0"/>
              <a:t>6/4/26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B010D-96B2-3949-9F94-6B24DD7A27EE}" type="slidenum">
              <a:rPr lang="en-US" smtClean="0"/>
              <a:t>‹#›</a:t>
            </a:fld>
            <a:endParaRPr lang="en-US"/>
          </a:p>
        </p:txBody>
      </p:sp>
    </p:spTree>
    <p:extLst>
      <p:ext uri="{BB962C8B-B14F-4D97-AF65-F5344CB8AC3E}">
        <p14:creationId xmlns:p14="http://schemas.microsoft.com/office/powerpoint/2010/main" val="41805737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44EC8-94AB-C0E6-F77E-6894419E820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1248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233DB-5AB5-3B8A-F775-9F166CB4EA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31953-0B7B-5BB4-31A5-33C0F4D31B18}"/>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baseline="30000" dirty="0">
                <a:latin typeface="Gill Sans MT" panose="020B0502020104020203" pitchFamily="34" charset="77"/>
              </a:rPr>
              <a:t>9</a:t>
            </a:r>
            <a:r>
              <a:rPr lang="en-GB" sz="4000" dirty="0">
                <a:latin typeface="Gill Sans MT" panose="020B0502020104020203" pitchFamily="34" charset="77"/>
              </a:rPr>
              <a:t> I know your tribulation and your poverty (but you are rich) and the slander of those who say that they are Jews and are not, but are a synagogue of Satan. </a:t>
            </a:r>
            <a:r>
              <a:rPr lang="en-GB" sz="4000" baseline="30000" dirty="0">
                <a:latin typeface="Gill Sans MT" panose="020B0502020104020203" pitchFamily="34" charset="77"/>
              </a:rPr>
              <a:t>10</a:t>
            </a:r>
            <a:r>
              <a:rPr lang="en-GB" sz="4000" dirty="0">
                <a:latin typeface="Gill Sans MT" panose="020B0502020104020203" pitchFamily="34" charset="77"/>
              </a:rPr>
              <a:t> Do not fear what you are about to suffer. Behold, the devil is about to throw some of you into prison, that you may be tested, and for ten days you will have tribulation. Be faithful unto death, and I will give you the crown of life. </a:t>
            </a:r>
            <a:r>
              <a:rPr lang="en-GB" sz="4000" baseline="30000" dirty="0">
                <a:latin typeface="Gill Sans MT" panose="020B0502020104020203" pitchFamily="34" charset="77"/>
              </a:rPr>
              <a:t>11</a:t>
            </a:r>
            <a:r>
              <a:rPr lang="en-GB" sz="4000" dirty="0">
                <a:latin typeface="Gill Sans MT" panose="020B0502020104020203" pitchFamily="34" charset="77"/>
              </a:rPr>
              <a:t> He who has an ear, let</a:t>
            </a:r>
          </a:p>
        </p:txBody>
      </p:sp>
      <p:sp>
        <p:nvSpPr>
          <p:cNvPr id="2" name="Content Placeholder 2">
            <a:extLst>
              <a:ext uri="{FF2B5EF4-FFF2-40B4-BE49-F238E27FC236}">
                <a16:creationId xmlns:a16="http://schemas.microsoft.com/office/drawing/2014/main" id="{13F523A8-5D27-65D0-0FC8-2055A56EC3D3}"/>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72904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1795D-8E52-361F-0857-F236F9BE4F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C7A597-8588-474E-1634-D851ED8C8012}"/>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him hear what the Spirit says to the churches. The one who conquers will not be hurt by the second death.’</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12</a:t>
            </a:r>
            <a:r>
              <a:rPr lang="en-GB" sz="4000" dirty="0">
                <a:latin typeface="Gill Sans MT" panose="020B0502020104020203" pitchFamily="34" charset="77"/>
              </a:rPr>
              <a:t> And to the angel of the church in Pergamum write: ‘The words of him who has the sharp two-edged sword.</a:t>
            </a:r>
          </a:p>
        </p:txBody>
      </p:sp>
      <p:sp>
        <p:nvSpPr>
          <p:cNvPr id="2" name="Content Placeholder 2">
            <a:extLst>
              <a:ext uri="{FF2B5EF4-FFF2-40B4-BE49-F238E27FC236}">
                <a16:creationId xmlns:a16="http://schemas.microsoft.com/office/drawing/2014/main" id="{A0B361D5-FE7A-8878-8394-FBDF0D2B4E92}"/>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6807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8E725-7A1A-3280-532E-CCAC4F3B1E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92DBE-B9C5-F8F8-1AE1-A4ADBDA7F3DC}"/>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baseline="30000" dirty="0">
                <a:latin typeface="Gill Sans MT" panose="020B0502020104020203" pitchFamily="34" charset="77"/>
              </a:rPr>
              <a:t>13</a:t>
            </a:r>
            <a:r>
              <a:rPr lang="en-GB" sz="4000" dirty="0">
                <a:latin typeface="Gill Sans MT" panose="020B0502020104020203" pitchFamily="34" charset="77"/>
              </a:rPr>
              <a:t> I know where you dwell, where Satan's throne is. Yet you hold fast my name, and you did not deny my faith even in the days of Antipas my faithful witness, who was killed among you, where Satan dwells. </a:t>
            </a:r>
            <a:r>
              <a:rPr lang="en-GB" sz="4000" baseline="30000" dirty="0">
                <a:latin typeface="Gill Sans MT" panose="020B0502020104020203" pitchFamily="34" charset="77"/>
              </a:rPr>
              <a:t>14</a:t>
            </a:r>
            <a:r>
              <a:rPr lang="en-GB" sz="4000" dirty="0">
                <a:latin typeface="Gill Sans MT" panose="020B0502020104020203" pitchFamily="34" charset="77"/>
              </a:rPr>
              <a:t> But I have a few things against you: you have some there who hold the teaching of Balaam, who taught Balak to put a stumbling block before the sons of Israel, so that they might eat food sacrificed to idols and practise</a:t>
            </a:r>
          </a:p>
        </p:txBody>
      </p:sp>
      <p:sp>
        <p:nvSpPr>
          <p:cNvPr id="2" name="Content Placeholder 2">
            <a:extLst>
              <a:ext uri="{FF2B5EF4-FFF2-40B4-BE49-F238E27FC236}">
                <a16:creationId xmlns:a16="http://schemas.microsoft.com/office/drawing/2014/main" id="{6D5CEEAD-C83C-5DF0-FBA5-1D560630D5FA}"/>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82849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6860A-3FA6-8A34-DC4E-A8E23865A6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B460F3-317C-87A2-306D-04F26B2C549D}"/>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sexual immorality. </a:t>
            </a:r>
            <a:r>
              <a:rPr lang="en-GB" sz="4000" baseline="30000" dirty="0">
                <a:latin typeface="Gill Sans MT" panose="020B0502020104020203" pitchFamily="34" charset="77"/>
              </a:rPr>
              <a:t>15</a:t>
            </a:r>
            <a:r>
              <a:rPr lang="en-GB" sz="4000" dirty="0">
                <a:latin typeface="Gill Sans MT" panose="020B0502020104020203" pitchFamily="34" charset="77"/>
              </a:rPr>
              <a:t> So also you have some who hold the teaching of the Nicolaitans. </a:t>
            </a:r>
            <a:r>
              <a:rPr lang="en-GB" sz="4000" baseline="30000" dirty="0">
                <a:latin typeface="Gill Sans MT" panose="020B0502020104020203" pitchFamily="34" charset="77"/>
              </a:rPr>
              <a:t>16</a:t>
            </a:r>
            <a:r>
              <a:rPr lang="en-GB" sz="4000" dirty="0">
                <a:latin typeface="Gill Sans MT" panose="020B0502020104020203" pitchFamily="34" charset="77"/>
              </a:rPr>
              <a:t> Therefore repent. If not, I will come to you soon and war against them with the sword of my mouth. </a:t>
            </a:r>
            <a:r>
              <a:rPr lang="en-GB" sz="4000" baseline="30000" dirty="0">
                <a:latin typeface="Gill Sans MT" panose="020B0502020104020203" pitchFamily="34" charset="77"/>
              </a:rPr>
              <a:t>17</a:t>
            </a:r>
            <a:r>
              <a:rPr lang="en-GB" sz="4000" dirty="0">
                <a:latin typeface="Gill Sans MT" panose="020B0502020104020203" pitchFamily="34" charset="77"/>
              </a:rPr>
              <a:t> He who has an ear, let him hear what the Spirit says to the churches. To the one who conquers I will give some of the hidden manna, and I will give him a white stone, with a new name written on the stone that no one knows except the one who</a:t>
            </a:r>
          </a:p>
        </p:txBody>
      </p:sp>
      <p:sp>
        <p:nvSpPr>
          <p:cNvPr id="2" name="Content Placeholder 2">
            <a:extLst>
              <a:ext uri="{FF2B5EF4-FFF2-40B4-BE49-F238E27FC236}">
                <a16:creationId xmlns:a16="http://schemas.microsoft.com/office/drawing/2014/main" id="{3CEAD34D-EF6E-2479-5C4D-EB18D3FCF37C}"/>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96543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619A-268C-D2F1-2E2B-E657EF008B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0670F-5CED-A47C-E7BB-3B8A3BC401DD}"/>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receives it.’</a:t>
            </a:r>
            <a:endParaRPr lang="en-GB" sz="4000" baseline="30000" dirty="0">
              <a:latin typeface="Gill Sans MT" panose="020B0502020104020203" pitchFamily="34" charset="77"/>
            </a:endParaRP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18</a:t>
            </a:r>
            <a:r>
              <a:rPr lang="en-GB" sz="4000" dirty="0">
                <a:latin typeface="Gill Sans MT" panose="020B0502020104020203" pitchFamily="34" charset="77"/>
              </a:rPr>
              <a:t> And to the angel of the church in Thyatira write: ‘The words of the Son of God, who has eyes like a flame of fire, and whose feet are like burnished bronze.</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19</a:t>
            </a:r>
            <a:r>
              <a:rPr lang="en-GB" sz="4000" dirty="0">
                <a:latin typeface="Gill Sans MT" panose="020B0502020104020203" pitchFamily="34" charset="77"/>
              </a:rPr>
              <a:t> I know your works, your love and faith and service and patient endurance, and that your</a:t>
            </a:r>
          </a:p>
        </p:txBody>
      </p:sp>
      <p:sp>
        <p:nvSpPr>
          <p:cNvPr id="2" name="Content Placeholder 2">
            <a:extLst>
              <a:ext uri="{FF2B5EF4-FFF2-40B4-BE49-F238E27FC236}">
                <a16:creationId xmlns:a16="http://schemas.microsoft.com/office/drawing/2014/main" id="{EDB7917A-3D39-BF74-6B06-7224B481EC9E}"/>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792791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75D92-F120-4F06-3698-4B87673417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BA95C-BAEA-0612-56DE-F11A055B325C}"/>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latter works exceed the first. </a:t>
            </a:r>
            <a:r>
              <a:rPr lang="en-GB" sz="4000" baseline="30000" dirty="0">
                <a:latin typeface="Gill Sans MT" panose="020B0502020104020203" pitchFamily="34" charset="77"/>
              </a:rPr>
              <a:t>20</a:t>
            </a:r>
            <a:r>
              <a:rPr lang="en-GB" sz="4000" dirty="0">
                <a:latin typeface="Gill Sans MT" panose="020B0502020104020203" pitchFamily="34" charset="77"/>
              </a:rPr>
              <a:t> But I have this against you, that you tolerate that woman Jezebel, who calls herself a prophetess and is teaching and seducing my servants to practise sexual immorality and to eat food sacrificed to idols. </a:t>
            </a:r>
            <a:r>
              <a:rPr lang="en-GB" sz="4000" baseline="30000" dirty="0">
                <a:latin typeface="Gill Sans MT" panose="020B0502020104020203" pitchFamily="34" charset="77"/>
              </a:rPr>
              <a:t>21</a:t>
            </a:r>
            <a:r>
              <a:rPr lang="en-GB" sz="4000" dirty="0">
                <a:latin typeface="Gill Sans MT" panose="020B0502020104020203" pitchFamily="34" charset="77"/>
              </a:rPr>
              <a:t> I gave her time to repent, but she refuses to repent of her sexual immorality. </a:t>
            </a:r>
            <a:r>
              <a:rPr lang="en-GB" sz="4000" baseline="30000" dirty="0">
                <a:latin typeface="Gill Sans MT" panose="020B0502020104020203" pitchFamily="34" charset="77"/>
              </a:rPr>
              <a:t>22</a:t>
            </a:r>
            <a:r>
              <a:rPr lang="en-GB" sz="4000" dirty="0">
                <a:latin typeface="Gill Sans MT" panose="020B0502020104020203" pitchFamily="34" charset="77"/>
              </a:rPr>
              <a:t> Behold, I will throw her onto a sickbed, and those who commit adultery with her I will throw into great</a:t>
            </a:r>
          </a:p>
        </p:txBody>
      </p:sp>
      <p:sp>
        <p:nvSpPr>
          <p:cNvPr id="2" name="Content Placeholder 2">
            <a:extLst>
              <a:ext uri="{FF2B5EF4-FFF2-40B4-BE49-F238E27FC236}">
                <a16:creationId xmlns:a16="http://schemas.microsoft.com/office/drawing/2014/main" id="{AED05D89-1339-8D8E-18FF-DAFDC51257A2}"/>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62397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F5FB5-9C4D-5053-FF30-F5E64B75A2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B281D-B2CE-0F8E-58AD-8FA474E98C81}"/>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tribulation, unless they repent of her works, </a:t>
            </a:r>
            <a:r>
              <a:rPr lang="en-GB" sz="4000" baseline="30000" dirty="0">
                <a:latin typeface="Gill Sans MT" panose="020B0502020104020203" pitchFamily="34" charset="77"/>
              </a:rPr>
              <a:t>23</a:t>
            </a:r>
            <a:r>
              <a:rPr lang="en-GB" sz="4000" dirty="0">
                <a:latin typeface="Gill Sans MT" panose="020B0502020104020203" pitchFamily="34" charset="77"/>
              </a:rPr>
              <a:t> and I will strike her children dead. And all the churches will know that I am he who searches mind and heart, and I will give to each of you according to your works. </a:t>
            </a:r>
            <a:r>
              <a:rPr lang="en-GB" sz="4000" baseline="30000" dirty="0">
                <a:latin typeface="Gill Sans MT" panose="020B0502020104020203" pitchFamily="34" charset="77"/>
              </a:rPr>
              <a:t>24</a:t>
            </a:r>
            <a:r>
              <a:rPr lang="en-GB" sz="4000" dirty="0">
                <a:latin typeface="Gill Sans MT" panose="020B0502020104020203" pitchFamily="34" charset="77"/>
              </a:rPr>
              <a:t> But to the rest of you in Thyatira, who do not hold this teaching, who have not learned what some call the deep things of Satan, to you I say, I do not lay on you any other burden. </a:t>
            </a:r>
            <a:r>
              <a:rPr lang="en-GB" sz="4000" baseline="30000" dirty="0">
                <a:latin typeface="Gill Sans MT" panose="020B0502020104020203" pitchFamily="34" charset="77"/>
              </a:rPr>
              <a:t>25</a:t>
            </a:r>
            <a:r>
              <a:rPr lang="en-GB" sz="4000" dirty="0">
                <a:latin typeface="Gill Sans MT" panose="020B0502020104020203" pitchFamily="34" charset="77"/>
              </a:rPr>
              <a:t> Only hold fast what you have</a:t>
            </a:r>
          </a:p>
        </p:txBody>
      </p:sp>
      <p:sp>
        <p:nvSpPr>
          <p:cNvPr id="2" name="Content Placeholder 2">
            <a:extLst>
              <a:ext uri="{FF2B5EF4-FFF2-40B4-BE49-F238E27FC236}">
                <a16:creationId xmlns:a16="http://schemas.microsoft.com/office/drawing/2014/main" id="{1B644E75-5074-BBD7-5937-B227C5A97FAD}"/>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648052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7949-68CC-71ED-8622-BAEDE05050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DCE127-6EF7-4202-ACEA-C756511F598D}"/>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until I come. </a:t>
            </a:r>
            <a:r>
              <a:rPr lang="en-GB" sz="4000" baseline="30000" dirty="0">
                <a:latin typeface="Gill Sans MT" panose="020B0502020104020203" pitchFamily="34" charset="77"/>
              </a:rPr>
              <a:t>26</a:t>
            </a:r>
            <a:r>
              <a:rPr lang="en-GB" sz="4000" dirty="0">
                <a:latin typeface="Gill Sans MT" panose="020B0502020104020203" pitchFamily="34" charset="77"/>
              </a:rPr>
              <a:t> The one who conquers and who keeps my works until the end, to him I will give authority over the nations, </a:t>
            </a:r>
            <a:r>
              <a:rPr lang="en-GB" sz="4000" baseline="30000" dirty="0">
                <a:latin typeface="Gill Sans MT" panose="020B0502020104020203" pitchFamily="34" charset="77"/>
              </a:rPr>
              <a:t>27</a:t>
            </a:r>
            <a:r>
              <a:rPr lang="en-GB" sz="4000" dirty="0">
                <a:latin typeface="Gill Sans MT" panose="020B0502020104020203" pitchFamily="34" charset="77"/>
              </a:rPr>
              <a:t> and he will rule them with a rod of iron, as when earthen pots are broken in pieces, even as I myself have received authority from my Father. </a:t>
            </a:r>
            <a:r>
              <a:rPr lang="en-GB" sz="4000" baseline="30000" dirty="0">
                <a:latin typeface="Gill Sans MT" panose="020B0502020104020203" pitchFamily="34" charset="77"/>
              </a:rPr>
              <a:t>28</a:t>
            </a:r>
            <a:r>
              <a:rPr lang="en-GB" sz="4000" dirty="0">
                <a:latin typeface="Gill Sans MT" panose="020B0502020104020203" pitchFamily="34" charset="77"/>
              </a:rPr>
              <a:t> And I will give him the morning star. </a:t>
            </a:r>
            <a:r>
              <a:rPr lang="en-GB" sz="4000" baseline="30000" dirty="0">
                <a:latin typeface="Gill Sans MT" panose="020B0502020104020203" pitchFamily="34" charset="77"/>
              </a:rPr>
              <a:t>29</a:t>
            </a:r>
            <a:r>
              <a:rPr lang="en-GB" sz="4000" dirty="0">
                <a:latin typeface="Gill Sans MT" panose="020B0502020104020203" pitchFamily="34" charset="77"/>
              </a:rPr>
              <a:t> He who has an ear, let him hear what the Spirit says to the churches.’</a:t>
            </a:r>
          </a:p>
        </p:txBody>
      </p:sp>
      <p:sp>
        <p:nvSpPr>
          <p:cNvPr id="2" name="Content Placeholder 2">
            <a:extLst>
              <a:ext uri="{FF2B5EF4-FFF2-40B4-BE49-F238E27FC236}">
                <a16:creationId xmlns:a16="http://schemas.microsoft.com/office/drawing/2014/main" id="{3E7B0916-866F-3838-4AB6-2D9C58321854}"/>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92182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2C87-F30D-A891-CE95-BD696F6F68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BBAC7-372A-3922-0951-2D0A6A96859B}"/>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baseline="30000" dirty="0">
                <a:latin typeface="Gill Sans MT" panose="020B0502020104020203" pitchFamily="34" charset="77"/>
              </a:rPr>
              <a:t>3:1 </a:t>
            </a:r>
            <a:r>
              <a:rPr lang="en-GB" sz="4000" dirty="0">
                <a:latin typeface="Gill Sans MT" panose="020B0502020104020203" pitchFamily="34" charset="77"/>
              </a:rPr>
              <a:t>And to the angel of the church in Sardis write: ‘The words of him who has the seven spirits of God and the seven stars.</a:t>
            </a:r>
          </a:p>
          <a:p>
            <a:pPr marL="0" indent="0">
              <a:buNone/>
            </a:pPr>
            <a:endParaRPr lang="en-GB" sz="4000" baseline="30000" dirty="0">
              <a:latin typeface="Gill Sans MT" panose="020B0502020104020203" pitchFamily="34" charset="77"/>
            </a:endParaRPr>
          </a:p>
          <a:p>
            <a:pPr marL="0" indent="0">
              <a:buNone/>
            </a:pPr>
            <a:r>
              <a:rPr lang="en-GB" sz="4000" dirty="0">
                <a:latin typeface="Gill Sans MT" panose="020B0502020104020203" pitchFamily="34" charset="77"/>
              </a:rPr>
              <a:t>I know your works. You have the reputation of being alive, but you are dead. </a:t>
            </a:r>
            <a:r>
              <a:rPr lang="en-GB" sz="4000" baseline="30000" dirty="0">
                <a:latin typeface="Gill Sans MT" panose="020B0502020104020203" pitchFamily="34" charset="77"/>
              </a:rPr>
              <a:t>2</a:t>
            </a:r>
            <a:r>
              <a:rPr lang="en-GB" sz="4000" dirty="0">
                <a:latin typeface="Gill Sans MT" panose="020B0502020104020203" pitchFamily="34" charset="77"/>
              </a:rPr>
              <a:t> Wake up, and strengthen what remains and is about to die, for I have not found your works complete in the sight of my God. </a:t>
            </a:r>
            <a:r>
              <a:rPr lang="en-GB" sz="4000" baseline="30000" dirty="0">
                <a:latin typeface="Gill Sans MT" panose="020B0502020104020203" pitchFamily="34" charset="77"/>
              </a:rPr>
              <a:t>3</a:t>
            </a:r>
            <a:r>
              <a:rPr lang="en-GB" sz="4000" dirty="0">
                <a:latin typeface="Gill Sans MT" panose="020B0502020104020203" pitchFamily="34" charset="77"/>
              </a:rPr>
              <a:t> Remember, then, what you received</a:t>
            </a:r>
          </a:p>
        </p:txBody>
      </p:sp>
      <p:sp>
        <p:nvSpPr>
          <p:cNvPr id="2" name="Content Placeholder 2">
            <a:extLst>
              <a:ext uri="{FF2B5EF4-FFF2-40B4-BE49-F238E27FC236}">
                <a16:creationId xmlns:a16="http://schemas.microsoft.com/office/drawing/2014/main" id="{6D79245A-0EC3-EFCC-C19C-C995AA2BCC2C}"/>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5383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0A21-AB67-74BC-E547-44F2DAE9F8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679400-0B1E-653D-FE9E-66AD56AB33B4}"/>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and heard. Keep it, and repent. If you will not wake up, I will come like a thief, and you will not know at what hour I will come against you. </a:t>
            </a:r>
            <a:r>
              <a:rPr lang="en-GB" sz="4000" baseline="30000" dirty="0">
                <a:latin typeface="Gill Sans MT" panose="020B0502020104020203" pitchFamily="34" charset="77"/>
              </a:rPr>
              <a:t>4</a:t>
            </a:r>
            <a:r>
              <a:rPr lang="en-GB" sz="4000" dirty="0">
                <a:latin typeface="Gill Sans MT" panose="020B0502020104020203" pitchFamily="34" charset="77"/>
              </a:rPr>
              <a:t> Yet you have still a few names in Sardis, people who have not soiled their garments, and they will walk with me in white, for they are worthy. </a:t>
            </a:r>
            <a:r>
              <a:rPr lang="en-GB" sz="4000" baseline="30000" dirty="0">
                <a:latin typeface="Gill Sans MT" panose="020B0502020104020203" pitchFamily="34" charset="77"/>
              </a:rPr>
              <a:t>5</a:t>
            </a:r>
            <a:r>
              <a:rPr lang="en-GB" sz="4000" dirty="0">
                <a:latin typeface="Gill Sans MT" panose="020B0502020104020203" pitchFamily="34" charset="77"/>
              </a:rPr>
              <a:t> The one who conquers will be clothed thus in white garments, and I will never blot his name out of the book of life. I will confess his name before my</a:t>
            </a:r>
          </a:p>
        </p:txBody>
      </p:sp>
      <p:sp>
        <p:nvSpPr>
          <p:cNvPr id="2" name="Content Placeholder 2">
            <a:extLst>
              <a:ext uri="{FF2B5EF4-FFF2-40B4-BE49-F238E27FC236}">
                <a16:creationId xmlns:a16="http://schemas.microsoft.com/office/drawing/2014/main" id="{6EDA80E0-78BA-5098-61B3-C683ECFF037B}"/>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03089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59D61-DB3F-D855-A5FD-3AFD2BB13CC3}"/>
            </a:ext>
          </a:extLst>
        </p:cNvPr>
        <p:cNvGrpSpPr/>
        <p:nvPr/>
      </p:nvGrpSpPr>
      <p:grpSpPr>
        <a:xfrm>
          <a:off x="0" y="0"/>
          <a:ext cx="0" cy="0"/>
          <a:chOff x="0" y="0"/>
          <a:chExt cx="0" cy="0"/>
        </a:xfrm>
      </p:grpSpPr>
      <p:sp>
        <p:nvSpPr>
          <p:cNvPr id="2065" name="Rectangle 206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7BA74F-E424-2669-9452-E791ED69774D}"/>
              </a:ext>
            </a:extLst>
          </p:cNvPr>
          <p:cNvPicPr>
            <a:picLocks noChangeAspect="1"/>
          </p:cNvPicPr>
          <p:nvPr/>
        </p:nvPicPr>
        <p:blipFill>
          <a:blip r:embed="rId3"/>
          <a:srcRect b="8180"/>
          <a:stretch>
            <a:fillRect/>
          </a:stretch>
        </p:blipFill>
        <p:spPr>
          <a:xfrm>
            <a:off x="20" y="1282"/>
            <a:ext cx="12191980" cy="6856718"/>
          </a:xfrm>
          <a:prstGeom prst="rect">
            <a:avLst/>
          </a:prstGeom>
        </p:spPr>
      </p:pic>
    </p:spTree>
    <p:extLst>
      <p:ext uri="{BB962C8B-B14F-4D97-AF65-F5344CB8AC3E}">
        <p14:creationId xmlns:p14="http://schemas.microsoft.com/office/powerpoint/2010/main" val="142319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E504-C84A-3CC9-B39A-7250816D83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64D5D-BBE6-CEE4-93DD-FEE3922D9C73}"/>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Father and before his angels. </a:t>
            </a:r>
            <a:r>
              <a:rPr lang="en-GB" sz="4000" baseline="30000" dirty="0">
                <a:latin typeface="Gill Sans MT" panose="020B0502020104020203" pitchFamily="34" charset="77"/>
              </a:rPr>
              <a:t>6</a:t>
            </a:r>
            <a:r>
              <a:rPr lang="en-GB" sz="4000" dirty="0">
                <a:latin typeface="Gill Sans MT" panose="020B0502020104020203" pitchFamily="34" charset="77"/>
              </a:rPr>
              <a:t> He who has an ear, let him hear what the Spirit says to the churches.’</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7</a:t>
            </a:r>
            <a:r>
              <a:rPr lang="en-GB" sz="4000" dirty="0">
                <a:latin typeface="Gill Sans MT" panose="020B0502020104020203" pitchFamily="34" charset="77"/>
              </a:rPr>
              <a:t> And to the angel of the church in Philadelphia write: ‘The words of the holy one, the true one, who has the key of David, who opens and no one will shut, who shuts and no one opens.</a:t>
            </a:r>
          </a:p>
          <a:p>
            <a:pPr marL="0" indent="0">
              <a:buNone/>
            </a:pPr>
            <a:endParaRPr lang="en-GB" sz="4000" baseline="30000" dirty="0">
              <a:latin typeface="Gill Sans MT" panose="020B0502020104020203" pitchFamily="34" charset="77"/>
            </a:endParaRPr>
          </a:p>
        </p:txBody>
      </p:sp>
      <p:sp>
        <p:nvSpPr>
          <p:cNvPr id="2" name="Content Placeholder 2">
            <a:extLst>
              <a:ext uri="{FF2B5EF4-FFF2-40B4-BE49-F238E27FC236}">
                <a16:creationId xmlns:a16="http://schemas.microsoft.com/office/drawing/2014/main" id="{0D3CC562-474A-F2CA-7A31-6EE0A8BE773F}"/>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242193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F6F3B-893B-01CE-4A68-5BCDE61497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6620B-BE88-7BC1-E51A-3F1F98CD066F}"/>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baseline="30000" dirty="0">
                <a:latin typeface="Gill Sans MT" panose="020B0502020104020203" pitchFamily="34" charset="77"/>
              </a:rPr>
              <a:t>8</a:t>
            </a:r>
            <a:r>
              <a:rPr lang="en-GB" sz="4000" dirty="0">
                <a:latin typeface="Gill Sans MT" panose="020B0502020104020203" pitchFamily="34" charset="77"/>
              </a:rPr>
              <a:t> I know your works. Behold, I have set before you an open door, which no one is able to shut. I know that you have but little power, and yet you have kept my word and have not denied my name. </a:t>
            </a:r>
            <a:r>
              <a:rPr lang="en-GB" sz="4000" baseline="30000" dirty="0">
                <a:latin typeface="Gill Sans MT" panose="020B0502020104020203" pitchFamily="34" charset="77"/>
              </a:rPr>
              <a:t>9</a:t>
            </a:r>
            <a:r>
              <a:rPr lang="en-GB" sz="4000" dirty="0">
                <a:latin typeface="Gill Sans MT" panose="020B0502020104020203" pitchFamily="34" charset="77"/>
              </a:rPr>
              <a:t> Behold, I will make those of the synagogue of Satan who say that they are Jews and are not, but lie—behold, I will make them come and bow down before your feet and they will learn that I have loved you. </a:t>
            </a:r>
            <a:r>
              <a:rPr lang="en-GB" sz="4000" baseline="30000" dirty="0">
                <a:latin typeface="Gill Sans MT" panose="020B0502020104020203" pitchFamily="34" charset="77"/>
              </a:rPr>
              <a:t>10</a:t>
            </a:r>
            <a:r>
              <a:rPr lang="en-GB" sz="4000" dirty="0">
                <a:latin typeface="Gill Sans MT" panose="020B0502020104020203" pitchFamily="34" charset="77"/>
              </a:rPr>
              <a:t> Because you have kept my word</a:t>
            </a:r>
            <a:endParaRPr lang="en-GB" sz="4000" baseline="30000" dirty="0">
              <a:latin typeface="Gill Sans MT" panose="020B0502020104020203" pitchFamily="34" charset="77"/>
            </a:endParaRPr>
          </a:p>
        </p:txBody>
      </p:sp>
      <p:sp>
        <p:nvSpPr>
          <p:cNvPr id="2" name="Content Placeholder 2">
            <a:extLst>
              <a:ext uri="{FF2B5EF4-FFF2-40B4-BE49-F238E27FC236}">
                <a16:creationId xmlns:a16="http://schemas.microsoft.com/office/drawing/2014/main" id="{6940F061-6D72-B261-5057-3D9706AD917E}"/>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395142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687AF-8D2B-E0AD-8631-2D6A2085D8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368D82-6BB3-8ABA-2594-7B0645E1F23B}"/>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about patient endurance, I will keep you from the hour of trial that is coming on the whole world, to try those who dwell on the earth. </a:t>
            </a:r>
            <a:r>
              <a:rPr lang="en-GB" sz="4000" baseline="30000" dirty="0">
                <a:latin typeface="Gill Sans MT" panose="020B0502020104020203" pitchFamily="34" charset="77"/>
              </a:rPr>
              <a:t>11</a:t>
            </a:r>
            <a:r>
              <a:rPr lang="en-GB" sz="4000" dirty="0">
                <a:latin typeface="Gill Sans MT" panose="020B0502020104020203" pitchFamily="34" charset="77"/>
              </a:rPr>
              <a:t> I am coming soon. Hold fast what you have, so that no one may seize your crown. </a:t>
            </a:r>
            <a:r>
              <a:rPr lang="en-GB" sz="4000" baseline="30000" dirty="0">
                <a:latin typeface="Gill Sans MT" panose="020B0502020104020203" pitchFamily="34" charset="77"/>
              </a:rPr>
              <a:t>12</a:t>
            </a:r>
            <a:r>
              <a:rPr lang="en-GB" sz="4000" dirty="0">
                <a:latin typeface="Gill Sans MT" panose="020B0502020104020203" pitchFamily="34" charset="77"/>
              </a:rPr>
              <a:t> The one who conquers, I will make him a pillar in the temple of my God. Never shall he go out of it, and I will write on him the name of my God, and the name of the city of my God, the new Jerusalem, which</a:t>
            </a:r>
          </a:p>
        </p:txBody>
      </p:sp>
      <p:sp>
        <p:nvSpPr>
          <p:cNvPr id="2" name="Content Placeholder 2">
            <a:extLst>
              <a:ext uri="{FF2B5EF4-FFF2-40B4-BE49-F238E27FC236}">
                <a16:creationId xmlns:a16="http://schemas.microsoft.com/office/drawing/2014/main" id="{2C92FCB8-BDFC-8909-F889-5DC8737DF655}"/>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61925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B55E-ADCA-3898-DA4A-0CE1C4129A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15FFE-8671-AF8E-B0B9-6145E6DB959E}"/>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comes down from my God out of heaven, and my own new name. </a:t>
            </a:r>
            <a:r>
              <a:rPr lang="en-GB" sz="4000" baseline="30000" dirty="0">
                <a:latin typeface="Gill Sans MT" panose="020B0502020104020203" pitchFamily="34" charset="77"/>
              </a:rPr>
              <a:t>13</a:t>
            </a:r>
            <a:r>
              <a:rPr lang="en-GB" sz="4000" dirty="0">
                <a:latin typeface="Gill Sans MT" panose="020B0502020104020203" pitchFamily="34" charset="77"/>
              </a:rPr>
              <a:t> He who has an ear, let him hear what the Spirit says to the churches.’</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14</a:t>
            </a:r>
            <a:r>
              <a:rPr lang="en-GB" sz="4000" dirty="0">
                <a:latin typeface="Gill Sans MT" panose="020B0502020104020203" pitchFamily="34" charset="77"/>
              </a:rPr>
              <a:t> And to the angel of the church in Laodicea write: ‘The words of the Amen, the faithful and true witness, the beginning of God's creation.</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15</a:t>
            </a:r>
            <a:r>
              <a:rPr lang="en-GB" sz="4000" dirty="0">
                <a:latin typeface="Gill Sans MT" panose="020B0502020104020203" pitchFamily="34" charset="77"/>
              </a:rPr>
              <a:t> I know your works: you are neither cold nor</a:t>
            </a:r>
          </a:p>
        </p:txBody>
      </p:sp>
      <p:sp>
        <p:nvSpPr>
          <p:cNvPr id="2" name="Content Placeholder 2">
            <a:extLst>
              <a:ext uri="{FF2B5EF4-FFF2-40B4-BE49-F238E27FC236}">
                <a16:creationId xmlns:a16="http://schemas.microsoft.com/office/drawing/2014/main" id="{B8ADBDB5-9843-4161-E089-239CE2B0B2AE}"/>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22970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CEBD-B0DC-4B88-28AB-899EBA3B8A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28A922-2C98-209A-9BA6-FB6A019DD06A}"/>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hot. Would that you were either cold or hot! </a:t>
            </a:r>
            <a:r>
              <a:rPr lang="en-GB" sz="4000" baseline="30000" dirty="0">
                <a:latin typeface="Gill Sans MT" panose="020B0502020104020203" pitchFamily="34" charset="77"/>
              </a:rPr>
              <a:t>16</a:t>
            </a:r>
            <a:r>
              <a:rPr lang="en-GB" sz="4000" dirty="0">
                <a:latin typeface="Gill Sans MT" panose="020B0502020104020203" pitchFamily="34" charset="77"/>
              </a:rPr>
              <a:t> So, because you are lukewarm, and neither hot nor cold, I will spit you out of my mouth. </a:t>
            </a:r>
            <a:r>
              <a:rPr lang="en-GB" sz="4000" baseline="30000" dirty="0">
                <a:latin typeface="Gill Sans MT" panose="020B0502020104020203" pitchFamily="34" charset="77"/>
              </a:rPr>
              <a:t>17</a:t>
            </a:r>
            <a:r>
              <a:rPr lang="en-GB" sz="4000" dirty="0">
                <a:latin typeface="Gill Sans MT" panose="020B0502020104020203" pitchFamily="34" charset="77"/>
              </a:rPr>
              <a:t> For you say, I am rich, I have prospered, and I need nothing, not realizing that you are wretched, pitiable, poor, blind, and naked. </a:t>
            </a:r>
            <a:r>
              <a:rPr lang="en-GB" sz="4000" baseline="30000" dirty="0">
                <a:latin typeface="Gill Sans MT" panose="020B0502020104020203" pitchFamily="34" charset="77"/>
              </a:rPr>
              <a:t>18</a:t>
            </a:r>
            <a:r>
              <a:rPr lang="en-GB" sz="4000" dirty="0">
                <a:latin typeface="Gill Sans MT" panose="020B0502020104020203" pitchFamily="34" charset="77"/>
              </a:rPr>
              <a:t> I counsel you to buy from me gold refined by fire, so that you may be rich, and white garments so that you may clothe yourself and the shame of</a:t>
            </a:r>
          </a:p>
        </p:txBody>
      </p:sp>
      <p:sp>
        <p:nvSpPr>
          <p:cNvPr id="2" name="Content Placeholder 2">
            <a:extLst>
              <a:ext uri="{FF2B5EF4-FFF2-40B4-BE49-F238E27FC236}">
                <a16:creationId xmlns:a16="http://schemas.microsoft.com/office/drawing/2014/main" id="{148D7E11-AD36-D933-CA73-CCA77D4349F1}"/>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708732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2CE4-594D-EA04-A0D3-3727BDF05A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A9E32F-11D9-FD0B-9ABB-0B852469ECFF}"/>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your nakedness may not be seen, and salve to anoint your eyes, so that you may see. </a:t>
            </a:r>
            <a:r>
              <a:rPr lang="en-GB" sz="4000" baseline="30000" dirty="0">
                <a:latin typeface="Gill Sans MT" panose="020B0502020104020203" pitchFamily="34" charset="77"/>
              </a:rPr>
              <a:t>19</a:t>
            </a:r>
            <a:r>
              <a:rPr lang="en-GB" sz="4000" dirty="0">
                <a:latin typeface="Gill Sans MT" panose="020B0502020104020203" pitchFamily="34" charset="77"/>
              </a:rPr>
              <a:t> Those whom I love, I reprove and discipline, so be zealous and repent. </a:t>
            </a:r>
            <a:r>
              <a:rPr lang="en-GB" sz="4000" baseline="30000" dirty="0">
                <a:latin typeface="Gill Sans MT" panose="020B0502020104020203" pitchFamily="34" charset="77"/>
              </a:rPr>
              <a:t>20</a:t>
            </a:r>
            <a:r>
              <a:rPr lang="en-GB" sz="4000" dirty="0">
                <a:latin typeface="Gill Sans MT" panose="020B0502020104020203" pitchFamily="34" charset="77"/>
              </a:rPr>
              <a:t> Behold, I stand at the door and knock. If anyone hears my voice and opens the door, I will come in to him and eat with him, and he with me. </a:t>
            </a:r>
            <a:r>
              <a:rPr lang="en-GB" sz="4000" baseline="30000" dirty="0">
                <a:latin typeface="Gill Sans MT" panose="020B0502020104020203" pitchFamily="34" charset="77"/>
              </a:rPr>
              <a:t>21</a:t>
            </a:r>
            <a:r>
              <a:rPr lang="en-GB" sz="4000" dirty="0">
                <a:latin typeface="Gill Sans MT" panose="020B0502020104020203" pitchFamily="34" charset="77"/>
              </a:rPr>
              <a:t> The one who conquers, I will grant him to sit with me on my throne, as I also conquered and sat down with my Father on his</a:t>
            </a:r>
          </a:p>
        </p:txBody>
      </p:sp>
      <p:sp>
        <p:nvSpPr>
          <p:cNvPr id="2" name="Content Placeholder 2">
            <a:extLst>
              <a:ext uri="{FF2B5EF4-FFF2-40B4-BE49-F238E27FC236}">
                <a16:creationId xmlns:a16="http://schemas.microsoft.com/office/drawing/2014/main" id="{2483A73D-A691-F72E-802B-A4593159EF8F}"/>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48488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0F1BB-200C-8487-0AA4-B32267F151F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CCE3B-CCD5-CC7E-1CE1-0DA97279CE0A}"/>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throne. </a:t>
            </a:r>
            <a:r>
              <a:rPr lang="en-GB" sz="4000" baseline="30000" dirty="0">
                <a:latin typeface="Gill Sans MT" panose="020B0502020104020203" pitchFamily="34" charset="77"/>
              </a:rPr>
              <a:t>22</a:t>
            </a:r>
            <a:r>
              <a:rPr lang="en-GB" sz="4000" dirty="0">
                <a:latin typeface="Gill Sans MT" panose="020B0502020104020203" pitchFamily="34" charset="77"/>
              </a:rPr>
              <a:t> He who has an ear, let him hear what the Spirit says to the churches.’</a:t>
            </a:r>
          </a:p>
        </p:txBody>
      </p:sp>
      <p:sp>
        <p:nvSpPr>
          <p:cNvPr id="2" name="Content Placeholder 2">
            <a:extLst>
              <a:ext uri="{FF2B5EF4-FFF2-40B4-BE49-F238E27FC236}">
                <a16:creationId xmlns:a16="http://schemas.microsoft.com/office/drawing/2014/main" id="{F4227E57-6BE5-F3BE-E292-6E7028AED059}"/>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412888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3438A-DAA0-3951-C5DE-A1D7545BDC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92BAD-00F1-E551-2AC2-02B2F6EC9577}"/>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dirty="0">
                <a:latin typeface="Gill Sans MT" panose="020B0502020104020203" pitchFamily="34" charset="0"/>
              </a:rPr>
              <a:t>Leader:</a:t>
            </a:r>
            <a:endParaRPr lang="en-GB" sz="4000" dirty="0">
              <a:latin typeface="Gill Sans MT" panose="020B0502020104020203" pitchFamily="34" charset="0"/>
            </a:endParaRPr>
          </a:p>
          <a:p>
            <a:pPr marL="0" indent="0" algn="ctr">
              <a:buNone/>
            </a:pPr>
            <a:r>
              <a:rPr lang="en-GB" sz="4000" dirty="0">
                <a:latin typeface="Gill Sans MT" panose="020B0502020104020203" pitchFamily="34" charset="0"/>
              </a:rPr>
              <a:t>THIS IS THE WORD OF THE LORD</a:t>
            </a:r>
          </a:p>
          <a:p>
            <a:pPr marL="0" indent="0" algn="ctr">
              <a:buNone/>
            </a:pPr>
            <a:endParaRPr lang="en-GB" sz="4000" dirty="0">
              <a:latin typeface="Gill Sans MT" panose="020B0502020104020203" pitchFamily="34" charset="0"/>
            </a:endParaRPr>
          </a:p>
          <a:p>
            <a:pPr marL="0" indent="0" algn="ctr">
              <a:buNone/>
            </a:pPr>
            <a:r>
              <a:rPr lang="en-GB" dirty="0">
                <a:latin typeface="Gill Sans MT" panose="020B0502020104020203" pitchFamily="34" charset="0"/>
              </a:rPr>
              <a:t>All:</a:t>
            </a:r>
            <a:endParaRPr lang="en-GB" sz="4000" dirty="0">
              <a:latin typeface="Gill Sans MT" panose="020B0502020104020203" pitchFamily="34" charset="0"/>
            </a:endParaRPr>
          </a:p>
          <a:p>
            <a:pPr marL="0" indent="0" algn="ctr">
              <a:buNone/>
            </a:pPr>
            <a:r>
              <a:rPr lang="en-GB" sz="4000" dirty="0">
                <a:latin typeface="Gill Sans MT" panose="020B0502020104020203" pitchFamily="34" charset="0"/>
              </a:rPr>
              <a:t>THANKS BE TO GOD</a:t>
            </a:r>
          </a:p>
        </p:txBody>
      </p:sp>
    </p:spTree>
    <p:extLst>
      <p:ext uri="{BB962C8B-B14F-4D97-AF65-F5344CB8AC3E}">
        <p14:creationId xmlns:p14="http://schemas.microsoft.com/office/powerpoint/2010/main" val="331825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40238-04FB-E369-959B-F64591095E8E}"/>
            </a:ext>
          </a:extLst>
        </p:cNvPr>
        <p:cNvGrpSpPr/>
        <p:nvPr/>
      </p:nvGrpSpPr>
      <p:grpSpPr>
        <a:xfrm>
          <a:off x="0" y="0"/>
          <a:ext cx="0" cy="0"/>
          <a:chOff x="0" y="0"/>
          <a:chExt cx="0" cy="0"/>
        </a:xfrm>
      </p:grpSpPr>
    </p:spTree>
    <p:extLst>
      <p:ext uri="{BB962C8B-B14F-4D97-AF65-F5344CB8AC3E}">
        <p14:creationId xmlns:p14="http://schemas.microsoft.com/office/powerpoint/2010/main" val="224241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B51BF-8B6E-5B18-802C-CD46A00C7A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A40014-7167-06CE-E1EF-BDC3F7EE34A3}"/>
              </a:ext>
            </a:extLst>
          </p:cNvPr>
          <p:cNvPicPr>
            <a:picLocks noChangeAspect="1"/>
          </p:cNvPicPr>
          <p:nvPr/>
        </p:nvPicPr>
        <p:blipFill>
          <a:blip r:embed="rId3"/>
          <a:stretch>
            <a:fillRect/>
          </a:stretch>
        </p:blipFill>
        <p:spPr>
          <a:xfrm>
            <a:off x="3130225" y="0"/>
            <a:ext cx="5931549" cy="6858000"/>
          </a:xfrm>
          <a:prstGeom prst="rect">
            <a:avLst/>
          </a:prstGeom>
        </p:spPr>
      </p:pic>
    </p:spTree>
    <p:extLst>
      <p:ext uri="{BB962C8B-B14F-4D97-AF65-F5344CB8AC3E}">
        <p14:creationId xmlns:p14="http://schemas.microsoft.com/office/powerpoint/2010/main" val="1376634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6A058-8B84-4D23-9B9A-5EDB42F3D216}"/>
              </a:ext>
            </a:extLst>
          </p:cNvPr>
          <p:cNvSpPr>
            <a:spLocks noGrp="1"/>
          </p:cNvSpPr>
          <p:nvPr>
            <p:ph idx="1"/>
          </p:nvPr>
        </p:nvSpPr>
        <p:spPr>
          <a:xfrm>
            <a:off x="838200" y="550725"/>
            <a:ext cx="10515600" cy="5756549"/>
          </a:xfrm>
        </p:spPr>
        <p:txBody>
          <a:bodyPr anchor="ctr" anchorCtr="0">
            <a:normAutofit/>
          </a:bodyPr>
          <a:lstStyle/>
          <a:p>
            <a:pPr marL="0" indent="0">
              <a:buNone/>
            </a:pPr>
            <a:r>
              <a:rPr lang="en-GB" sz="4000" dirty="0">
                <a:latin typeface="Gill Sans MT" panose="020B0502020104020203" pitchFamily="34" charset="0"/>
              </a:rPr>
              <a:t>“While the opportunity is there, I preach the gospel with all my might, and my conscience is clear before God that I have not sided with the present government, which is utterly self-seeking.”</a:t>
            </a:r>
          </a:p>
          <a:p>
            <a:pPr marL="0" indent="0">
              <a:buNone/>
            </a:pPr>
            <a:endParaRPr lang="en-GB" sz="2400" dirty="0">
              <a:latin typeface="Gill Sans MT" panose="020B0502020104020203" pitchFamily="34" charset="0"/>
            </a:endParaRPr>
          </a:p>
          <a:p>
            <a:pPr marL="0" indent="0" algn="r">
              <a:buNone/>
            </a:pPr>
            <a:r>
              <a:rPr lang="en-GB" sz="2400" dirty="0">
                <a:latin typeface="Gill Sans MT" panose="020B0502020104020203" pitchFamily="34" charset="0"/>
              </a:rPr>
              <a:t>- Janani </a:t>
            </a:r>
            <a:r>
              <a:rPr lang="en-GB" sz="2400" dirty="0" err="1">
                <a:latin typeface="Gill Sans MT" panose="020B0502020104020203" pitchFamily="34" charset="0"/>
              </a:rPr>
              <a:t>Luwum</a:t>
            </a:r>
            <a:endParaRPr lang="en-GB" sz="4000" dirty="0">
              <a:latin typeface="Gill Sans MT" panose="020B0502020104020203" pitchFamily="34" charset="0"/>
            </a:endParaRPr>
          </a:p>
        </p:txBody>
      </p:sp>
    </p:spTree>
    <p:extLst>
      <p:ext uri="{BB962C8B-B14F-4D97-AF65-F5344CB8AC3E}">
        <p14:creationId xmlns:p14="http://schemas.microsoft.com/office/powerpoint/2010/main" val="198724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72477-C739-6B33-6464-C5514B508A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F0DF0-B8A3-C3AA-1DB9-DB4826DE9C93}"/>
              </a:ext>
            </a:extLst>
          </p:cNvPr>
          <p:cNvSpPr>
            <a:spLocks noGrp="1"/>
          </p:cNvSpPr>
          <p:nvPr>
            <p:ph idx="1"/>
          </p:nvPr>
        </p:nvSpPr>
        <p:spPr>
          <a:xfrm>
            <a:off x="838200" y="550725"/>
            <a:ext cx="10515600" cy="5756549"/>
          </a:xfrm>
        </p:spPr>
        <p:txBody>
          <a:bodyPr lIns="90000" anchor="ctr" anchorCtr="0">
            <a:noAutofit/>
          </a:bodyPr>
          <a:lstStyle/>
          <a:p>
            <a:pPr marL="742950" indent="-742950">
              <a:spcBef>
                <a:spcPts val="0"/>
              </a:spcBef>
              <a:buFont typeface="+mj-lt"/>
              <a:buAutoNum type="arabicPeriod"/>
            </a:pPr>
            <a:r>
              <a:rPr lang="en-GB" sz="4000" dirty="0">
                <a:latin typeface="Gill Sans MT" panose="020B0502020104020203" pitchFamily="34" charset="0"/>
              </a:rPr>
              <a:t>Addressed to the ‘angel’ of the church</a:t>
            </a:r>
          </a:p>
          <a:p>
            <a:pPr marL="742950" indent="-742950">
              <a:spcBef>
                <a:spcPts val="0"/>
              </a:spcBef>
              <a:buFont typeface="+mj-lt"/>
              <a:buAutoNum type="arabicPeriod"/>
            </a:pPr>
            <a:r>
              <a:rPr lang="en-GB" sz="4000" dirty="0">
                <a:latin typeface="Gill Sans MT" panose="020B0502020104020203" pitchFamily="34" charset="0"/>
              </a:rPr>
              <a:t>Vision of Jesus</a:t>
            </a:r>
          </a:p>
          <a:p>
            <a:pPr marL="742950" indent="-742950">
              <a:spcBef>
                <a:spcPts val="0"/>
              </a:spcBef>
              <a:buFont typeface="+mj-lt"/>
              <a:buAutoNum type="arabicPeriod"/>
            </a:pPr>
            <a:r>
              <a:rPr lang="en-GB" sz="4000" dirty="0">
                <a:latin typeface="Gill Sans MT" panose="020B0502020104020203" pitchFamily="34" charset="0"/>
              </a:rPr>
              <a:t>Affirmation</a:t>
            </a:r>
          </a:p>
          <a:p>
            <a:pPr marL="742950" indent="-742950">
              <a:spcBef>
                <a:spcPts val="0"/>
              </a:spcBef>
              <a:buFont typeface="+mj-lt"/>
              <a:buAutoNum type="arabicPeriod"/>
            </a:pPr>
            <a:r>
              <a:rPr lang="en-GB" sz="4000" dirty="0">
                <a:latin typeface="Gill Sans MT" panose="020B0502020104020203" pitchFamily="34" charset="0"/>
              </a:rPr>
              <a:t>Correction</a:t>
            </a:r>
          </a:p>
          <a:p>
            <a:pPr marL="742950" indent="-742950">
              <a:spcBef>
                <a:spcPts val="0"/>
              </a:spcBef>
              <a:buFont typeface="+mj-lt"/>
              <a:buAutoNum type="arabicPeriod"/>
            </a:pPr>
            <a:r>
              <a:rPr lang="en-GB" sz="4000" dirty="0">
                <a:latin typeface="Gill Sans MT" panose="020B0502020104020203" pitchFamily="34" charset="0"/>
              </a:rPr>
              <a:t>Exhortation</a:t>
            </a:r>
          </a:p>
          <a:p>
            <a:pPr marL="742950" indent="-742950">
              <a:spcBef>
                <a:spcPts val="0"/>
              </a:spcBef>
              <a:buFont typeface="+mj-lt"/>
              <a:buAutoNum type="arabicPeriod"/>
            </a:pPr>
            <a:r>
              <a:rPr lang="en-GB" sz="4000" dirty="0">
                <a:latin typeface="Gill Sans MT" panose="020B0502020104020203" pitchFamily="34" charset="0"/>
              </a:rPr>
              <a:t>Promise</a:t>
            </a:r>
          </a:p>
          <a:p>
            <a:pPr marL="742950" indent="-742950">
              <a:spcBef>
                <a:spcPts val="0"/>
              </a:spcBef>
              <a:buFont typeface="+mj-lt"/>
              <a:buAutoNum type="arabicPeriod"/>
            </a:pPr>
            <a:r>
              <a:rPr lang="en-GB" sz="4000" dirty="0">
                <a:latin typeface="Gill Sans MT" panose="020B0502020104020203" pitchFamily="34" charset="0"/>
              </a:rPr>
              <a:t>Invitation</a:t>
            </a:r>
          </a:p>
        </p:txBody>
      </p:sp>
    </p:spTree>
    <p:extLst>
      <p:ext uri="{BB962C8B-B14F-4D97-AF65-F5344CB8AC3E}">
        <p14:creationId xmlns:p14="http://schemas.microsoft.com/office/powerpoint/2010/main" val="5280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B172-D7B8-EF12-3039-9C357E166A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2AD0D-8310-C657-1747-1AFAE23DC541}"/>
              </a:ext>
            </a:extLst>
          </p:cNvPr>
          <p:cNvSpPr>
            <a:spLocks noGrp="1"/>
          </p:cNvSpPr>
          <p:nvPr>
            <p:ph idx="1"/>
          </p:nvPr>
        </p:nvSpPr>
        <p:spPr>
          <a:xfrm>
            <a:off x="838200" y="550725"/>
            <a:ext cx="10515600" cy="5756549"/>
          </a:xfrm>
        </p:spPr>
        <p:txBody>
          <a:bodyPr lIns="90000" anchor="ctr" anchorCtr="0">
            <a:noAutofit/>
          </a:bodyPr>
          <a:lstStyle/>
          <a:p>
            <a:pPr marL="742950" indent="-742950">
              <a:spcBef>
                <a:spcPts val="0"/>
              </a:spcBef>
              <a:buFont typeface="+mj-lt"/>
              <a:buAutoNum type="arabicPeriod"/>
            </a:pPr>
            <a:r>
              <a:rPr lang="en-GB" sz="3200" dirty="0">
                <a:latin typeface="Gill Sans MT" panose="020B0502020104020203" pitchFamily="34" charset="0"/>
              </a:rPr>
              <a:t>He’s the head of the church!</a:t>
            </a:r>
          </a:p>
          <a:p>
            <a:pPr marL="1200150" lvl="1" indent="-742950">
              <a:spcBef>
                <a:spcPts val="0"/>
              </a:spcBef>
              <a:buFont typeface="+mj-lt"/>
              <a:buAutoNum type="arabicPeriod"/>
            </a:pPr>
            <a:r>
              <a:rPr lang="en-GB" sz="2800" dirty="0">
                <a:solidFill>
                  <a:schemeClr val="tx1">
                    <a:lumMod val="50000"/>
                  </a:schemeClr>
                </a:solidFill>
                <a:latin typeface="Gill Sans MT" panose="020B0502020104020203" pitchFamily="34" charset="0"/>
              </a:rPr>
              <a:t>Addressed to the ‘angel’ of the church</a:t>
            </a:r>
          </a:p>
          <a:p>
            <a:pPr marL="742950" indent="-742950">
              <a:spcBef>
                <a:spcPts val="0"/>
              </a:spcBef>
              <a:buFont typeface="+mj-lt"/>
              <a:buAutoNum type="arabicPeriod"/>
            </a:pPr>
            <a:r>
              <a:rPr lang="en-GB" sz="3200" dirty="0">
                <a:latin typeface="Gill Sans MT" panose="020B0502020104020203" pitchFamily="34" charset="0"/>
              </a:rPr>
              <a:t>He reveals himself to us &amp; cares for us</a:t>
            </a:r>
          </a:p>
          <a:p>
            <a:pPr marL="1200150" lvl="1" indent="-742950">
              <a:spcBef>
                <a:spcPts val="0"/>
              </a:spcBef>
              <a:buFont typeface="+mj-lt"/>
              <a:buAutoNum type="arabicPeriod" startAt="2"/>
            </a:pPr>
            <a:r>
              <a:rPr lang="en-GB" sz="2800" dirty="0">
                <a:solidFill>
                  <a:schemeClr val="tx1">
                    <a:lumMod val="50000"/>
                  </a:schemeClr>
                </a:solidFill>
                <a:latin typeface="Gill Sans MT" panose="020B0502020104020203" pitchFamily="34" charset="0"/>
              </a:rPr>
              <a:t>Vision of Jesus</a:t>
            </a:r>
          </a:p>
          <a:p>
            <a:pPr marL="742950" indent="-742950">
              <a:spcBef>
                <a:spcPts val="0"/>
              </a:spcBef>
              <a:buFont typeface="+mj-lt"/>
              <a:buAutoNum type="arabicPeriod"/>
            </a:pPr>
            <a:r>
              <a:rPr lang="en-GB" sz="3200" dirty="0">
                <a:latin typeface="Gill Sans MT" panose="020B0502020104020203" pitchFamily="34" charset="0"/>
              </a:rPr>
              <a:t>He affirms before he corrects</a:t>
            </a:r>
          </a:p>
          <a:p>
            <a:pPr marL="1200150" lvl="1" indent="-742950">
              <a:spcBef>
                <a:spcPts val="0"/>
              </a:spcBef>
              <a:buFont typeface="+mj-lt"/>
              <a:buAutoNum type="arabicPeriod" startAt="3"/>
            </a:pPr>
            <a:r>
              <a:rPr lang="en-GB" sz="2800" dirty="0">
                <a:solidFill>
                  <a:schemeClr val="tx1">
                    <a:lumMod val="50000"/>
                  </a:schemeClr>
                </a:solidFill>
                <a:latin typeface="Gill Sans MT" panose="020B0502020104020203" pitchFamily="34" charset="0"/>
              </a:rPr>
              <a:t>Affirmation</a:t>
            </a:r>
          </a:p>
          <a:p>
            <a:pPr marL="742950" indent="-742950">
              <a:spcBef>
                <a:spcPts val="0"/>
              </a:spcBef>
              <a:buFont typeface="+mj-lt"/>
              <a:buAutoNum type="arabicPeriod"/>
            </a:pPr>
            <a:r>
              <a:rPr lang="en-GB" sz="3200" dirty="0">
                <a:latin typeface="Gill Sans MT" panose="020B0502020104020203" pitchFamily="34" charset="0"/>
              </a:rPr>
              <a:t>But he does expect things of his people too</a:t>
            </a:r>
          </a:p>
          <a:p>
            <a:pPr marL="1200150" lvl="1" indent="-742950">
              <a:spcBef>
                <a:spcPts val="0"/>
              </a:spcBef>
              <a:buFont typeface="+mj-lt"/>
              <a:buAutoNum type="arabicPeriod" startAt="4"/>
            </a:pPr>
            <a:r>
              <a:rPr lang="en-GB" sz="2800" dirty="0">
                <a:solidFill>
                  <a:schemeClr val="tx1">
                    <a:lumMod val="50000"/>
                  </a:schemeClr>
                </a:solidFill>
                <a:latin typeface="Gill Sans MT" panose="020B0502020104020203" pitchFamily="34" charset="0"/>
              </a:rPr>
              <a:t>Correction</a:t>
            </a:r>
          </a:p>
          <a:p>
            <a:pPr marL="742950" indent="-742950">
              <a:spcBef>
                <a:spcPts val="0"/>
              </a:spcBef>
              <a:buFont typeface="+mj-lt"/>
              <a:buAutoNum type="arabicPeriod"/>
            </a:pPr>
            <a:r>
              <a:rPr lang="en-GB" sz="3200" dirty="0">
                <a:latin typeface="Gill Sans MT" panose="020B0502020104020203" pitchFamily="34" charset="0"/>
              </a:rPr>
              <a:t>He calls to repentance, not rejection</a:t>
            </a:r>
          </a:p>
          <a:p>
            <a:pPr marL="1200150" lvl="1" indent="-742950">
              <a:spcBef>
                <a:spcPts val="0"/>
              </a:spcBef>
              <a:buFont typeface="+mj-lt"/>
              <a:buAutoNum type="arabicPeriod" startAt="5"/>
            </a:pPr>
            <a:r>
              <a:rPr lang="en-GB" sz="2800" dirty="0">
                <a:solidFill>
                  <a:schemeClr val="tx1">
                    <a:lumMod val="50000"/>
                  </a:schemeClr>
                </a:solidFill>
                <a:latin typeface="Gill Sans MT" panose="020B0502020104020203" pitchFamily="34" charset="0"/>
              </a:rPr>
              <a:t>Exhortation</a:t>
            </a:r>
          </a:p>
          <a:p>
            <a:pPr marL="742950" indent="-742950">
              <a:spcBef>
                <a:spcPts val="0"/>
              </a:spcBef>
              <a:buFont typeface="+mj-lt"/>
              <a:buAutoNum type="arabicPeriod"/>
            </a:pPr>
            <a:r>
              <a:rPr lang="en-GB" sz="3200" dirty="0">
                <a:latin typeface="Gill Sans MT" panose="020B0502020104020203" pitchFamily="34" charset="0"/>
              </a:rPr>
              <a:t>He promises glory</a:t>
            </a:r>
          </a:p>
          <a:p>
            <a:pPr marL="1200150" lvl="1" indent="-742950">
              <a:spcBef>
                <a:spcPts val="0"/>
              </a:spcBef>
              <a:buFont typeface="+mj-lt"/>
              <a:buAutoNum type="arabicPeriod" startAt="6"/>
            </a:pPr>
            <a:r>
              <a:rPr lang="en-GB" sz="2800" dirty="0">
                <a:solidFill>
                  <a:schemeClr val="tx1">
                    <a:lumMod val="50000"/>
                  </a:schemeClr>
                </a:solidFill>
                <a:latin typeface="Gill Sans MT" panose="020B0502020104020203" pitchFamily="34" charset="0"/>
              </a:rPr>
              <a:t>Promise</a:t>
            </a:r>
          </a:p>
          <a:p>
            <a:pPr marL="742950" indent="-742950">
              <a:spcBef>
                <a:spcPts val="0"/>
              </a:spcBef>
              <a:buFont typeface="+mj-lt"/>
              <a:buAutoNum type="arabicPeriod"/>
            </a:pPr>
            <a:r>
              <a:rPr lang="en-GB" sz="3200" dirty="0">
                <a:latin typeface="Gill Sans MT" panose="020B0502020104020203" pitchFamily="34" charset="0"/>
              </a:rPr>
              <a:t>He speaks to us all</a:t>
            </a:r>
          </a:p>
          <a:p>
            <a:pPr marL="1200150" lvl="1" indent="-742950">
              <a:spcBef>
                <a:spcPts val="0"/>
              </a:spcBef>
              <a:buFont typeface="+mj-lt"/>
              <a:buAutoNum type="arabicPeriod" startAt="7"/>
            </a:pPr>
            <a:r>
              <a:rPr lang="en-GB" sz="2800" dirty="0">
                <a:solidFill>
                  <a:schemeClr val="tx1">
                    <a:lumMod val="50000"/>
                  </a:schemeClr>
                </a:solidFill>
                <a:latin typeface="Gill Sans MT" panose="020B0502020104020203" pitchFamily="34" charset="0"/>
              </a:rPr>
              <a:t>Invitation</a:t>
            </a:r>
          </a:p>
        </p:txBody>
      </p:sp>
    </p:spTree>
    <p:extLst>
      <p:ext uri="{BB962C8B-B14F-4D97-AF65-F5344CB8AC3E}">
        <p14:creationId xmlns:p14="http://schemas.microsoft.com/office/powerpoint/2010/main" val="122072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5D411-B8E9-342F-00ED-0CB165B8FBFF}"/>
            </a:ext>
          </a:extLst>
        </p:cNvPr>
        <p:cNvGrpSpPr/>
        <p:nvPr/>
      </p:nvGrpSpPr>
      <p:grpSpPr>
        <a:xfrm>
          <a:off x="0" y="0"/>
          <a:ext cx="0" cy="0"/>
          <a:chOff x="0" y="0"/>
          <a:chExt cx="0" cy="0"/>
        </a:xfrm>
      </p:grpSpPr>
    </p:spTree>
    <p:extLst>
      <p:ext uri="{BB962C8B-B14F-4D97-AF65-F5344CB8AC3E}">
        <p14:creationId xmlns:p14="http://schemas.microsoft.com/office/powerpoint/2010/main" val="422394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B704-121A-3472-2E9A-18924BC3F7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F4DA8-CA30-1420-FCBF-4D7E0FD50EE0}"/>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What does it look like to be a faithful witness?</a:t>
            </a:r>
          </a:p>
        </p:txBody>
      </p:sp>
    </p:spTree>
    <p:extLst>
      <p:ext uri="{BB962C8B-B14F-4D97-AF65-F5344CB8AC3E}">
        <p14:creationId xmlns:p14="http://schemas.microsoft.com/office/powerpoint/2010/main" val="320271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15588-70C9-F283-45C1-4E29271856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376E48-56F9-6DC9-1E18-0C28156DABAE}"/>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Love (Ephesus)</a:t>
            </a:r>
          </a:p>
        </p:txBody>
      </p:sp>
    </p:spTree>
    <p:extLst>
      <p:ext uri="{BB962C8B-B14F-4D97-AF65-F5344CB8AC3E}">
        <p14:creationId xmlns:p14="http://schemas.microsoft.com/office/powerpoint/2010/main" val="3306023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8D86-05A3-98EF-81EE-1BC60412F0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D645F5-4EC5-4B2B-5948-8AEFD08558B2}"/>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You have abandoned the love you had at first. Remember, therefore, from where you have fallen; repent, and do the works you did at first.</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2:4-5,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711360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9054-C015-59C3-1CC8-52E2A50624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A9EE3E-10D3-CC05-870E-24BE81B58492}"/>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Love (Ephesus)</a:t>
            </a:r>
          </a:p>
        </p:txBody>
      </p:sp>
    </p:spTree>
    <p:extLst>
      <p:ext uri="{BB962C8B-B14F-4D97-AF65-F5344CB8AC3E}">
        <p14:creationId xmlns:p14="http://schemas.microsoft.com/office/powerpoint/2010/main" val="1500103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FD7B0-C019-DAE4-5A07-A70DF4980D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312E8-BB45-D106-DCBF-70BA303BF3CF}"/>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Death (Smyrna)</a:t>
            </a:r>
          </a:p>
        </p:txBody>
      </p:sp>
    </p:spTree>
    <p:extLst>
      <p:ext uri="{BB962C8B-B14F-4D97-AF65-F5344CB8AC3E}">
        <p14:creationId xmlns:p14="http://schemas.microsoft.com/office/powerpoint/2010/main" val="3569386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627A-8E08-E78A-0132-12213E84D1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D904B-2D72-9F54-408E-E9864664C5D4}"/>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Be faithful unto death, and I will give you the crown of life.</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2:10,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767325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649-08EB-857C-C4BA-81DC51FDF4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CD0055-5182-386C-1BE1-6563AAC4679E}"/>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Death (Smyrna)</a:t>
            </a:r>
          </a:p>
        </p:txBody>
      </p:sp>
    </p:spTree>
    <p:extLst>
      <p:ext uri="{BB962C8B-B14F-4D97-AF65-F5344CB8AC3E}">
        <p14:creationId xmlns:p14="http://schemas.microsoft.com/office/powerpoint/2010/main" val="28922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0EFB-DC85-0903-24D2-97F8E4C413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0DE4FD-F5F7-03A2-EB7A-8DD96D50867B}"/>
              </a:ext>
            </a:extLst>
          </p:cNvPr>
          <p:cNvPicPr>
            <a:picLocks noChangeAspect="1"/>
          </p:cNvPicPr>
          <p:nvPr/>
        </p:nvPicPr>
        <p:blipFill>
          <a:blip r:embed="rId3"/>
          <a:srcRect b="8180"/>
          <a:stretch>
            <a:fillRect/>
          </a:stretch>
        </p:blipFill>
        <p:spPr>
          <a:xfrm>
            <a:off x="20" y="1282"/>
            <a:ext cx="12191980" cy="6856718"/>
          </a:xfrm>
          <a:prstGeom prst="rect">
            <a:avLst/>
          </a:prstGeom>
        </p:spPr>
      </p:pic>
    </p:spTree>
    <p:extLst>
      <p:ext uri="{BB962C8B-B14F-4D97-AF65-F5344CB8AC3E}">
        <p14:creationId xmlns:p14="http://schemas.microsoft.com/office/powerpoint/2010/main" val="1977299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6BAF-2189-554C-BCC0-7651342158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4DC877-61A3-4233-443D-7D0C0EDB55D0}"/>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Repentance (Pergamum)</a:t>
            </a:r>
          </a:p>
        </p:txBody>
      </p:sp>
    </p:spTree>
    <p:extLst>
      <p:ext uri="{BB962C8B-B14F-4D97-AF65-F5344CB8AC3E}">
        <p14:creationId xmlns:p14="http://schemas.microsoft.com/office/powerpoint/2010/main" val="400888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5806-E13F-A017-2E79-4D2073F6BA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D04BD-D47F-8E04-D91F-823DDF99F8AE}"/>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You have some there who hold the teaching of Balaam [and] the </a:t>
            </a:r>
            <a:r>
              <a:rPr lang="en-GB" sz="4000" dirty="0" err="1">
                <a:latin typeface="Gill Sans MT" panose="020B0502020104020203" pitchFamily="34" charset="0"/>
              </a:rPr>
              <a:t>Nicolatians</a:t>
            </a:r>
            <a:r>
              <a:rPr lang="en-GB" sz="4000" dirty="0">
                <a:latin typeface="Gill Sans MT" panose="020B0502020104020203" pitchFamily="34" charset="0"/>
              </a:rPr>
              <a:t>. Therefore repent.</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2:14-16,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870011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2B5C-830C-C22D-2E1A-E5E2416469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455F91-AE5F-7FDB-FD4B-FF3B18A16F0D}"/>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Repentance (Pergamum)</a:t>
            </a:r>
          </a:p>
        </p:txBody>
      </p:sp>
    </p:spTree>
    <p:extLst>
      <p:ext uri="{BB962C8B-B14F-4D97-AF65-F5344CB8AC3E}">
        <p14:creationId xmlns:p14="http://schemas.microsoft.com/office/powerpoint/2010/main" val="3662769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EDC16-C76F-4133-4C94-B160E9BA58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C10854-D5B9-89D0-EE10-4D9A608A6021}"/>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Intolerance (Thyatira)</a:t>
            </a:r>
          </a:p>
        </p:txBody>
      </p:sp>
    </p:spTree>
    <p:extLst>
      <p:ext uri="{BB962C8B-B14F-4D97-AF65-F5344CB8AC3E}">
        <p14:creationId xmlns:p14="http://schemas.microsoft.com/office/powerpoint/2010/main" val="198731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841FA-47C8-A487-6DEB-927EE3C523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2C610A-D876-9E6E-FE2A-CF5AE2161423}"/>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I have this against you, that you tolerate that woman Jezebel.</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2:20,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893778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3973-D306-ADD4-8005-BCC5919C93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4A5AE-4F1E-0E60-7C23-73DBD8681CF7}"/>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Intolerance (Thyatira)</a:t>
            </a:r>
          </a:p>
        </p:txBody>
      </p:sp>
    </p:spTree>
    <p:extLst>
      <p:ext uri="{BB962C8B-B14F-4D97-AF65-F5344CB8AC3E}">
        <p14:creationId xmlns:p14="http://schemas.microsoft.com/office/powerpoint/2010/main" val="3233114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AD36A-6975-774C-D6B7-D3283A0A83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B7552-7A22-C664-03E5-83F68817831B}"/>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Wakefulness (Sardis)</a:t>
            </a:r>
          </a:p>
        </p:txBody>
      </p:sp>
    </p:spTree>
    <p:extLst>
      <p:ext uri="{BB962C8B-B14F-4D97-AF65-F5344CB8AC3E}">
        <p14:creationId xmlns:p14="http://schemas.microsoft.com/office/powerpoint/2010/main" val="2594931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11F1-4B00-2F64-2E1A-091804DD4F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C8F27-4FD3-A869-0F8F-5DA6EF4685B2}"/>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Wake up, and strengthen what remains and is about to die… If you will not wake up, I will come like a thief.</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3:2-3,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353149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1C6B-3200-23C1-BE52-BB9CDDC9B1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C2D5D-DC29-3F6A-1E39-D52477CA96C2}"/>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Wakefulness (Sardis)</a:t>
            </a:r>
          </a:p>
        </p:txBody>
      </p:sp>
    </p:spTree>
    <p:extLst>
      <p:ext uri="{BB962C8B-B14F-4D97-AF65-F5344CB8AC3E}">
        <p14:creationId xmlns:p14="http://schemas.microsoft.com/office/powerpoint/2010/main" val="2722382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6436D-38C5-7873-2E79-FD722986AC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7225D-6C62-B2B5-75A6-F33956C69C82}"/>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Endurance (Philadelphia)</a:t>
            </a:r>
          </a:p>
        </p:txBody>
      </p:sp>
    </p:spTree>
    <p:extLst>
      <p:ext uri="{BB962C8B-B14F-4D97-AF65-F5344CB8AC3E}">
        <p14:creationId xmlns:p14="http://schemas.microsoft.com/office/powerpoint/2010/main" val="235584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4D99C-4F9B-3FB2-A39E-CCA52A4C5E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42D74C-A964-F5A8-3A83-07E6230577C1}"/>
              </a:ext>
            </a:extLst>
          </p:cNvPr>
          <p:cNvSpPr>
            <a:spLocks noGrp="1"/>
          </p:cNvSpPr>
          <p:nvPr>
            <p:ph idx="1"/>
          </p:nvPr>
        </p:nvSpPr>
        <p:spPr>
          <a:xfrm>
            <a:off x="838200" y="550725"/>
            <a:ext cx="10515600" cy="5756549"/>
          </a:xfrm>
        </p:spPr>
        <p:txBody>
          <a:bodyPr lIns="90000" anchor="ctr" anchorCtr="0">
            <a:noAutofit/>
          </a:bodyPr>
          <a:lstStyle/>
          <a:p>
            <a:pPr>
              <a:spcBef>
                <a:spcPts val="0"/>
              </a:spcBef>
            </a:pPr>
            <a:r>
              <a:rPr lang="en-GB" sz="4000" dirty="0">
                <a:latin typeface="Gill Sans MT" panose="020B0502020104020203" pitchFamily="34" charset="0"/>
              </a:rPr>
              <a:t>John, the author (Rev 1:1-2, 9)</a:t>
            </a:r>
          </a:p>
          <a:p>
            <a:pPr>
              <a:spcBef>
                <a:spcPts val="0"/>
              </a:spcBef>
            </a:pPr>
            <a:r>
              <a:rPr lang="en-GB" sz="4000" dirty="0">
                <a:latin typeface="Gill Sans MT" panose="020B0502020104020203" pitchFamily="34" charset="0"/>
              </a:rPr>
              <a:t>The seven churches (Rev 2-3)</a:t>
            </a:r>
          </a:p>
          <a:p>
            <a:pPr>
              <a:spcBef>
                <a:spcPts val="0"/>
              </a:spcBef>
            </a:pPr>
            <a:r>
              <a:rPr lang="en-GB" sz="4000" dirty="0">
                <a:latin typeface="Gill Sans MT" panose="020B0502020104020203" pitchFamily="34" charset="0"/>
              </a:rPr>
              <a:t>The martyrs (Rev 6:9-11)</a:t>
            </a:r>
          </a:p>
          <a:p>
            <a:pPr>
              <a:spcBef>
                <a:spcPts val="0"/>
              </a:spcBef>
            </a:pPr>
            <a:r>
              <a:rPr lang="en-GB" sz="4000" dirty="0">
                <a:latin typeface="Gill Sans MT" panose="020B0502020104020203" pitchFamily="34" charset="0"/>
              </a:rPr>
              <a:t>The 144,000 (Rev 7:1-8; 14:1-5)</a:t>
            </a:r>
          </a:p>
          <a:p>
            <a:pPr>
              <a:spcBef>
                <a:spcPts val="0"/>
              </a:spcBef>
            </a:pPr>
            <a:r>
              <a:rPr lang="en-GB" sz="4000" dirty="0">
                <a:latin typeface="Gill Sans MT" panose="020B0502020104020203" pitchFamily="34" charset="0"/>
              </a:rPr>
              <a:t>The great multitude from every nation (Rev 7:9-17)</a:t>
            </a:r>
          </a:p>
          <a:p>
            <a:pPr>
              <a:spcBef>
                <a:spcPts val="0"/>
              </a:spcBef>
            </a:pPr>
            <a:r>
              <a:rPr lang="en-GB" sz="4000" dirty="0">
                <a:latin typeface="Gill Sans MT" panose="020B0502020104020203" pitchFamily="34" charset="0"/>
              </a:rPr>
              <a:t>The prayerful saints (Rev 8:1-5)</a:t>
            </a:r>
          </a:p>
          <a:p>
            <a:pPr>
              <a:spcBef>
                <a:spcPts val="0"/>
              </a:spcBef>
            </a:pPr>
            <a:r>
              <a:rPr lang="en-GB" sz="4000" dirty="0">
                <a:latin typeface="Gill Sans MT" panose="020B0502020104020203" pitchFamily="34" charset="0"/>
              </a:rPr>
              <a:t>The two witnesses (Rev 11:1-13)</a:t>
            </a:r>
          </a:p>
          <a:p>
            <a:pPr>
              <a:spcBef>
                <a:spcPts val="0"/>
              </a:spcBef>
            </a:pPr>
            <a:r>
              <a:rPr lang="en-GB" sz="4000" dirty="0">
                <a:latin typeface="Gill Sans MT" panose="020B0502020104020203" pitchFamily="34" charset="0"/>
              </a:rPr>
              <a:t>The woman and her offspring (Rev 12)</a:t>
            </a:r>
          </a:p>
          <a:p>
            <a:pPr>
              <a:spcBef>
                <a:spcPts val="0"/>
              </a:spcBef>
            </a:pPr>
            <a:r>
              <a:rPr lang="en-GB" sz="4000" dirty="0">
                <a:latin typeface="Gill Sans MT" panose="020B0502020104020203" pitchFamily="34" charset="0"/>
              </a:rPr>
              <a:t>The reigning martyr-kings (Rev 20:4-6)</a:t>
            </a:r>
          </a:p>
        </p:txBody>
      </p:sp>
    </p:spTree>
    <p:extLst>
      <p:ext uri="{BB962C8B-B14F-4D97-AF65-F5344CB8AC3E}">
        <p14:creationId xmlns:p14="http://schemas.microsoft.com/office/powerpoint/2010/main" val="258452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A132-D918-BA7D-8061-8AC5A607F1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BF528-FFB6-8DB0-2892-1D77FF54F475}"/>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I am coming soon. Hold fast what you have, so that no one may seize your crown.</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3:11,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789862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6945-EA80-9BC5-7AD2-6C23500F3F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2ADF52-DFD5-C05F-1D06-239CC958E479}"/>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Endurance (Philadelphia)</a:t>
            </a:r>
          </a:p>
        </p:txBody>
      </p:sp>
    </p:spTree>
    <p:extLst>
      <p:ext uri="{BB962C8B-B14F-4D97-AF65-F5344CB8AC3E}">
        <p14:creationId xmlns:p14="http://schemas.microsoft.com/office/powerpoint/2010/main" val="3936200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181BD-4895-EAC0-7C24-32A3BBBA1A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1E2DB-68AC-FD39-FBA0-814F1CD2BBEF}"/>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Zeal (Laodicea)</a:t>
            </a:r>
          </a:p>
        </p:txBody>
      </p:sp>
    </p:spTree>
    <p:extLst>
      <p:ext uri="{BB962C8B-B14F-4D97-AF65-F5344CB8AC3E}">
        <p14:creationId xmlns:p14="http://schemas.microsoft.com/office/powerpoint/2010/main" val="3945477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16F5-B66C-B448-D698-2BEDA37200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10D55-4D7E-4EF5-B5C4-E55BFD3A7057}"/>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Would that you were either cold or hot! So because you are lukewarm, I will spit you out of my mouth… Those whom I love, I reprove and discipline, so be zealous and repent.</a:t>
            </a:r>
          </a:p>
          <a:p>
            <a:pPr marL="0" indent="0">
              <a:buNone/>
            </a:pPr>
            <a:endParaRPr lang="en-GB" sz="4000" dirty="0">
              <a:latin typeface="Gill Sans MT" panose="020B0502020104020203" pitchFamily="34" charset="0"/>
            </a:endParaRPr>
          </a:p>
          <a:p>
            <a:pPr marL="0" indent="0" algn="r">
              <a:buNone/>
            </a:pPr>
            <a:r>
              <a:rPr lang="en-GB" sz="2400" dirty="0">
                <a:latin typeface="Gill Sans MT" panose="020B0502020104020203" pitchFamily="34" charset="0"/>
              </a:rPr>
              <a:t>- Revelation 3:15-16, 19,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891204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ED5BC-64FD-1D22-907A-81F68C378A8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B3BD70B-ECB2-EAB6-2CE3-8BFFDA2B610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33778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3DE217-DEE0-31F6-831A-264D0BBCC5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3C9418D-A3B6-A1FC-6615-D828DD33EEC4}"/>
              </a:ext>
            </a:extLst>
          </p:cNvPr>
          <p:cNvPicPr>
            <a:picLocks noChangeAspect="1"/>
          </p:cNvPicPr>
          <p:nvPr/>
        </p:nvPicPr>
        <p:blipFill>
          <a:blip r:embed="rId3"/>
          <a:srcRect t="25014"/>
          <a:stretch>
            <a:fillRect/>
          </a:stretch>
        </p:blipFill>
        <p:spPr>
          <a:xfrm>
            <a:off x="20" y="1282"/>
            <a:ext cx="12191980" cy="6856718"/>
          </a:xfrm>
          <a:prstGeom prst="rect">
            <a:avLst/>
          </a:prstGeom>
        </p:spPr>
      </p:pic>
    </p:spTree>
    <p:extLst>
      <p:ext uri="{BB962C8B-B14F-4D97-AF65-F5344CB8AC3E}">
        <p14:creationId xmlns:p14="http://schemas.microsoft.com/office/powerpoint/2010/main" val="256961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2238-BE38-C005-E2D6-6AA20C1E24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E1B27A-C3D8-92CA-6740-B46955FDF6BE}"/>
              </a:ext>
            </a:extLst>
          </p:cNvPr>
          <p:cNvSpPr>
            <a:spLocks noGrp="1"/>
          </p:cNvSpPr>
          <p:nvPr>
            <p:ph idx="1"/>
          </p:nvPr>
        </p:nvSpPr>
        <p:spPr>
          <a:xfrm>
            <a:off x="838200" y="550725"/>
            <a:ext cx="10515600" cy="5756549"/>
          </a:xfrm>
        </p:spPr>
        <p:txBody>
          <a:bodyPr anchor="ctr" anchorCtr="0">
            <a:normAutofit/>
          </a:bodyPr>
          <a:lstStyle/>
          <a:p>
            <a:pPr marL="0" indent="0" algn="ctr">
              <a:buNone/>
            </a:pPr>
            <a:r>
              <a:rPr lang="en-GB" sz="4000" dirty="0">
                <a:latin typeface="Gill Sans MT" panose="020B0502020104020203" pitchFamily="34" charset="0"/>
              </a:rPr>
              <a:t>Zeal (Laodicea)</a:t>
            </a:r>
          </a:p>
        </p:txBody>
      </p:sp>
    </p:spTree>
    <p:extLst>
      <p:ext uri="{BB962C8B-B14F-4D97-AF65-F5344CB8AC3E}">
        <p14:creationId xmlns:p14="http://schemas.microsoft.com/office/powerpoint/2010/main" val="836479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7A997-D10E-167A-9815-C32FC5DCFFD2}"/>
            </a:ext>
          </a:extLst>
        </p:cNvPr>
        <p:cNvGrpSpPr/>
        <p:nvPr/>
      </p:nvGrpSpPr>
      <p:grpSpPr>
        <a:xfrm>
          <a:off x="0" y="0"/>
          <a:ext cx="0" cy="0"/>
          <a:chOff x="0" y="0"/>
          <a:chExt cx="0" cy="0"/>
        </a:xfrm>
      </p:grpSpPr>
    </p:spTree>
    <p:extLst>
      <p:ext uri="{BB962C8B-B14F-4D97-AF65-F5344CB8AC3E}">
        <p14:creationId xmlns:p14="http://schemas.microsoft.com/office/powerpoint/2010/main" val="157332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E968-3DAE-44D6-CDA5-C9C8797037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868F8C-E2AC-D054-E64B-6A138FD428C2}"/>
              </a:ext>
            </a:extLst>
          </p:cNvPr>
          <p:cNvSpPr>
            <a:spLocks noGrp="1"/>
          </p:cNvSpPr>
          <p:nvPr>
            <p:ph idx="1"/>
          </p:nvPr>
        </p:nvSpPr>
        <p:spPr>
          <a:xfrm>
            <a:off x="838200" y="550725"/>
            <a:ext cx="10515600" cy="5756549"/>
          </a:xfrm>
        </p:spPr>
        <p:txBody>
          <a:bodyPr lIns="90000" anchor="t" anchorCtr="0">
            <a:noAutofit/>
          </a:bodyPr>
          <a:lstStyle/>
          <a:p>
            <a:pPr marL="0" indent="0">
              <a:spcBef>
                <a:spcPts val="0"/>
              </a:spcBef>
              <a:buNone/>
            </a:pPr>
            <a:r>
              <a:rPr lang="en-GB" sz="4000" baseline="30000" dirty="0">
                <a:latin typeface="Gill Sans MT" panose="020B0502020104020203" pitchFamily="34" charset="77"/>
              </a:rPr>
              <a:t>1</a:t>
            </a:r>
            <a:r>
              <a:rPr lang="en-GB" sz="4000" dirty="0">
                <a:latin typeface="Gill Sans MT" panose="020B0502020104020203" pitchFamily="34" charset="77"/>
              </a:rPr>
              <a:t> Come, all you who are thirsty,</a:t>
            </a:r>
          </a:p>
          <a:p>
            <a:pPr marL="0" indent="0">
              <a:spcBef>
                <a:spcPts val="0"/>
              </a:spcBef>
              <a:buNone/>
            </a:pPr>
            <a:r>
              <a:rPr lang="en-GB" sz="4000" dirty="0">
                <a:latin typeface="Gill Sans MT" panose="020B0502020104020203" pitchFamily="34" charset="77"/>
              </a:rPr>
              <a:t>	come to the waters;</a:t>
            </a:r>
          </a:p>
          <a:p>
            <a:pPr marL="0" indent="0">
              <a:spcBef>
                <a:spcPts val="0"/>
              </a:spcBef>
              <a:buNone/>
            </a:pPr>
            <a:r>
              <a:rPr lang="en-GB" sz="4000" dirty="0">
                <a:latin typeface="Gill Sans MT" panose="020B0502020104020203" pitchFamily="34" charset="77"/>
              </a:rPr>
              <a:t>and you who have no money,</a:t>
            </a:r>
          </a:p>
          <a:p>
            <a:pPr marL="0" indent="0">
              <a:spcBef>
                <a:spcPts val="0"/>
              </a:spcBef>
              <a:buNone/>
            </a:pPr>
            <a:r>
              <a:rPr lang="en-GB" sz="4000" dirty="0">
                <a:latin typeface="Gill Sans MT" panose="020B0502020104020203" pitchFamily="34" charset="77"/>
              </a:rPr>
              <a:t>	come, buy and eat!</a:t>
            </a:r>
          </a:p>
          <a:p>
            <a:pPr marL="0" indent="0">
              <a:spcBef>
                <a:spcPts val="0"/>
              </a:spcBef>
              <a:buNone/>
            </a:pPr>
            <a:r>
              <a:rPr lang="en-GB" sz="4000" dirty="0">
                <a:latin typeface="Gill Sans MT" panose="020B0502020104020203" pitchFamily="34" charset="77"/>
              </a:rPr>
              <a:t>Come, buy wine and milk</a:t>
            </a:r>
          </a:p>
          <a:p>
            <a:pPr marL="0" indent="0">
              <a:spcBef>
                <a:spcPts val="0"/>
              </a:spcBef>
              <a:buNone/>
            </a:pPr>
            <a:r>
              <a:rPr lang="en-GB" sz="4000" dirty="0">
                <a:latin typeface="Gill Sans MT" panose="020B0502020104020203" pitchFamily="34" charset="77"/>
              </a:rPr>
              <a:t>	without money and without cost...</a:t>
            </a:r>
          </a:p>
          <a:p>
            <a:pPr marL="0" indent="0">
              <a:spcBef>
                <a:spcPts val="0"/>
              </a:spcBef>
              <a:buNone/>
            </a:pPr>
            <a:endParaRPr lang="en-GB" sz="4000" dirty="0">
              <a:latin typeface="Gill Sans MT" panose="020B0502020104020203" pitchFamily="34" charset="77"/>
            </a:endParaRPr>
          </a:p>
          <a:p>
            <a:pPr marL="0" indent="0">
              <a:spcBef>
                <a:spcPts val="0"/>
              </a:spcBef>
              <a:buNone/>
            </a:pPr>
            <a:r>
              <a:rPr lang="en-GB" sz="4000" baseline="30000" dirty="0">
                <a:latin typeface="Gill Sans MT" panose="020B0502020104020203" pitchFamily="34" charset="77"/>
              </a:rPr>
              <a:t>3</a:t>
            </a:r>
            <a:r>
              <a:rPr lang="en-GB" sz="4000" dirty="0">
                <a:latin typeface="Gill Sans MT" panose="020B0502020104020203" pitchFamily="34" charset="77"/>
              </a:rPr>
              <a:t> Give ear and come to me;</a:t>
            </a:r>
          </a:p>
          <a:p>
            <a:pPr marL="0" indent="0">
              <a:spcBef>
                <a:spcPts val="0"/>
              </a:spcBef>
              <a:buNone/>
            </a:pPr>
            <a:r>
              <a:rPr lang="en-GB" sz="4000" dirty="0">
                <a:latin typeface="Gill Sans MT" panose="020B0502020104020203" pitchFamily="34" charset="77"/>
              </a:rPr>
              <a:t>	listen, that you may live.</a:t>
            </a:r>
          </a:p>
          <a:p>
            <a:pPr marL="0" indent="0">
              <a:spcBef>
                <a:spcPts val="0"/>
              </a:spcBef>
              <a:buNone/>
            </a:pPr>
            <a:endParaRPr lang="en-GB" sz="4000" dirty="0">
              <a:latin typeface="Gill Sans MT" panose="020B0502020104020203" pitchFamily="34" charset="77"/>
            </a:endParaRPr>
          </a:p>
        </p:txBody>
      </p:sp>
      <p:sp>
        <p:nvSpPr>
          <p:cNvPr id="2" name="Content Placeholder 2">
            <a:extLst>
              <a:ext uri="{FF2B5EF4-FFF2-40B4-BE49-F238E27FC236}">
                <a16:creationId xmlns:a16="http://schemas.microsoft.com/office/drawing/2014/main" id="{113F7719-68EE-1CDA-FC8F-FB4456BB06C2}"/>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Isaiah 55:1, 3, 6-7, NIVUK</a:t>
            </a:r>
            <a:endParaRPr lang="en-GB" sz="4000" dirty="0">
              <a:latin typeface="Gill Sans MT" panose="020B0502020104020203" pitchFamily="34" charset="0"/>
            </a:endParaRPr>
          </a:p>
        </p:txBody>
      </p:sp>
    </p:spTree>
    <p:extLst>
      <p:ext uri="{BB962C8B-B14F-4D97-AF65-F5344CB8AC3E}">
        <p14:creationId xmlns:p14="http://schemas.microsoft.com/office/powerpoint/2010/main" val="801146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1751-F40E-D706-4282-117AD87849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74431-1677-58ED-2DE4-40EDBAA5B64C}"/>
              </a:ext>
            </a:extLst>
          </p:cNvPr>
          <p:cNvSpPr>
            <a:spLocks noGrp="1"/>
          </p:cNvSpPr>
          <p:nvPr>
            <p:ph idx="1"/>
          </p:nvPr>
        </p:nvSpPr>
        <p:spPr>
          <a:xfrm>
            <a:off x="838200" y="550725"/>
            <a:ext cx="10515600" cy="5756549"/>
          </a:xfrm>
        </p:spPr>
        <p:txBody>
          <a:bodyPr lIns="90000" anchor="t" anchorCtr="0">
            <a:noAutofit/>
          </a:bodyPr>
          <a:lstStyle/>
          <a:p>
            <a:pPr marL="0" indent="0">
              <a:spcBef>
                <a:spcPts val="0"/>
              </a:spcBef>
              <a:buNone/>
            </a:pPr>
            <a:r>
              <a:rPr lang="en-GB" sz="4000" dirty="0">
                <a:latin typeface="Gill Sans MT" panose="020B0502020104020203" pitchFamily="34" charset="77"/>
              </a:rPr>
              <a:t>I will make an everlasting covenant with you,</a:t>
            </a:r>
          </a:p>
          <a:p>
            <a:pPr marL="0" indent="0">
              <a:spcBef>
                <a:spcPts val="0"/>
              </a:spcBef>
              <a:buNone/>
            </a:pPr>
            <a:r>
              <a:rPr lang="en-GB" sz="4000">
                <a:latin typeface="Gill Sans MT" panose="020B0502020104020203" pitchFamily="34" charset="77"/>
              </a:rPr>
              <a:t>	my </a:t>
            </a:r>
            <a:r>
              <a:rPr lang="en-GB" sz="4000" dirty="0">
                <a:latin typeface="Gill Sans MT" panose="020B0502020104020203" pitchFamily="34" charset="77"/>
              </a:rPr>
              <a:t>faithful love promised to David…</a:t>
            </a:r>
          </a:p>
          <a:p>
            <a:pPr marL="0" indent="0">
              <a:spcBef>
                <a:spcPts val="0"/>
              </a:spcBef>
              <a:buNone/>
            </a:pPr>
            <a:endParaRPr lang="en-GB" sz="4000" dirty="0">
              <a:latin typeface="Gill Sans MT" panose="020B0502020104020203" pitchFamily="34" charset="77"/>
            </a:endParaRPr>
          </a:p>
          <a:p>
            <a:pPr marL="0" indent="0">
              <a:spcBef>
                <a:spcPts val="0"/>
              </a:spcBef>
              <a:buNone/>
            </a:pPr>
            <a:r>
              <a:rPr lang="en-GB" sz="4000" baseline="30000" dirty="0">
                <a:latin typeface="Gill Sans MT" panose="020B0502020104020203" pitchFamily="34" charset="77"/>
              </a:rPr>
              <a:t>6</a:t>
            </a:r>
            <a:r>
              <a:rPr lang="en-GB" sz="4000" dirty="0">
                <a:latin typeface="Gill Sans MT" panose="020B0502020104020203" pitchFamily="34" charset="77"/>
              </a:rPr>
              <a:t> Seek the Lord while he may be found;</a:t>
            </a:r>
          </a:p>
          <a:p>
            <a:pPr marL="0" indent="0">
              <a:spcBef>
                <a:spcPts val="0"/>
              </a:spcBef>
              <a:buNone/>
            </a:pPr>
            <a:r>
              <a:rPr lang="en-GB" sz="4000" dirty="0">
                <a:latin typeface="Gill Sans MT" panose="020B0502020104020203" pitchFamily="34" charset="77"/>
              </a:rPr>
              <a:t>	call on him while he is near.</a:t>
            </a:r>
          </a:p>
          <a:p>
            <a:pPr marL="0" indent="0">
              <a:spcBef>
                <a:spcPts val="0"/>
              </a:spcBef>
              <a:buNone/>
            </a:pPr>
            <a:r>
              <a:rPr lang="en-GB" sz="4000" baseline="30000" dirty="0">
                <a:latin typeface="Gill Sans MT" panose="020B0502020104020203" pitchFamily="34" charset="77"/>
              </a:rPr>
              <a:t>7</a:t>
            </a:r>
            <a:r>
              <a:rPr lang="en-GB" sz="4000" dirty="0">
                <a:latin typeface="Gill Sans MT" panose="020B0502020104020203" pitchFamily="34" charset="77"/>
              </a:rPr>
              <a:t> Let the wicked forsake their ways</a:t>
            </a:r>
          </a:p>
          <a:p>
            <a:pPr marL="0" indent="0">
              <a:spcBef>
                <a:spcPts val="0"/>
              </a:spcBef>
              <a:buNone/>
            </a:pPr>
            <a:r>
              <a:rPr lang="en-GB" sz="4000" dirty="0">
                <a:latin typeface="Gill Sans MT" panose="020B0502020104020203" pitchFamily="34" charset="77"/>
              </a:rPr>
              <a:t>	and the unrighteous their thoughts.</a:t>
            </a:r>
          </a:p>
        </p:txBody>
      </p:sp>
      <p:sp>
        <p:nvSpPr>
          <p:cNvPr id="2" name="Content Placeholder 2">
            <a:extLst>
              <a:ext uri="{FF2B5EF4-FFF2-40B4-BE49-F238E27FC236}">
                <a16:creationId xmlns:a16="http://schemas.microsoft.com/office/drawing/2014/main" id="{D47822A2-0D9D-7162-6CAE-E7F0F8014921}"/>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Isaiah 55:1, 3, 6-7, NIVUK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85973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F7F9E4-6F8B-DC14-76B3-595623C27C9D}"/>
            </a:ext>
          </a:extLst>
        </p:cNvPr>
        <p:cNvGrpSpPr/>
        <p:nvPr/>
      </p:nvGrpSpPr>
      <p:grpSpPr>
        <a:xfrm>
          <a:off x="0" y="0"/>
          <a:ext cx="0" cy="0"/>
          <a:chOff x="0" y="0"/>
          <a:chExt cx="0" cy="0"/>
        </a:xfrm>
      </p:grpSpPr>
    </p:spTree>
    <p:extLst>
      <p:ext uri="{BB962C8B-B14F-4D97-AF65-F5344CB8AC3E}">
        <p14:creationId xmlns:p14="http://schemas.microsoft.com/office/powerpoint/2010/main" val="3904036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D2C3-26EC-219D-91DE-60782824FC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A08BD-558C-5D1E-DB7B-456F903FDD0E}"/>
              </a:ext>
            </a:extLst>
          </p:cNvPr>
          <p:cNvSpPr>
            <a:spLocks noGrp="1"/>
          </p:cNvSpPr>
          <p:nvPr>
            <p:ph idx="1"/>
          </p:nvPr>
        </p:nvSpPr>
        <p:spPr>
          <a:xfrm>
            <a:off x="838200" y="550725"/>
            <a:ext cx="10515600" cy="5756549"/>
          </a:xfrm>
        </p:spPr>
        <p:txBody>
          <a:bodyPr lIns="90000" anchor="t" anchorCtr="0">
            <a:noAutofit/>
          </a:bodyPr>
          <a:lstStyle/>
          <a:p>
            <a:pPr marL="0" indent="0">
              <a:spcBef>
                <a:spcPts val="0"/>
              </a:spcBef>
              <a:buNone/>
            </a:pPr>
            <a:r>
              <a:rPr lang="en-GB" sz="4000" dirty="0">
                <a:latin typeface="Gill Sans MT" panose="020B0502020104020203" pitchFamily="34" charset="77"/>
              </a:rPr>
              <a:t>Let them turn to the Lord,</a:t>
            </a:r>
          </a:p>
          <a:p>
            <a:pPr marL="0" indent="0">
              <a:spcBef>
                <a:spcPts val="0"/>
              </a:spcBef>
              <a:buNone/>
            </a:pPr>
            <a:r>
              <a:rPr lang="en-GB" sz="4000" dirty="0">
                <a:latin typeface="Gill Sans MT" panose="020B0502020104020203" pitchFamily="34" charset="77"/>
              </a:rPr>
              <a:t>	and he will have mercy on them,</a:t>
            </a:r>
          </a:p>
          <a:p>
            <a:pPr marL="0" indent="0">
              <a:spcBef>
                <a:spcPts val="0"/>
              </a:spcBef>
              <a:buNone/>
            </a:pPr>
            <a:r>
              <a:rPr lang="en-GB" sz="4000" dirty="0">
                <a:latin typeface="Gill Sans MT" panose="020B0502020104020203" pitchFamily="34" charset="77"/>
              </a:rPr>
              <a:t>and to our God, for he will freely pardon.</a:t>
            </a:r>
          </a:p>
        </p:txBody>
      </p:sp>
      <p:sp>
        <p:nvSpPr>
          <p:cNvPr id="2" name="Content Placeholder 2">
            <a:extLst>
              <a:ext uri="{FF2B5EF4-FFF2-40B4-BE49-F238E27FC236}">
                <a16:creationId xmlns:a16="http://schemas.microsoft.com/office/drawing/2014/main" id="{80A7CA78-E0A2-F442-DB18-9942E5D9D6E7}"/>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Isaiah 55:1, 3, 6-7, NIVUK</a:t>
            </a:r>
            <a:endParaRPr lang="en-GB" sz="4000" dirty="0">
              <a:latin typeface="Gill Sans MT" panose="020B0502020104020203" pitchFamily="34" charset="0"/>
            </a:endParaRPr>
          </a:p>
        </p:txBody>
      </p:sp>
    </p:spTree>
    <p:extLst>
      <p:ext uri="{BB962C8B-B14F-4D97-AF65-F5344CB8AC3E}">
        <p14:creationId xmlns:p14="http://schemas.microsoft.com/office/powerpoint/2010/main" val="1045394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4D6E4-5E7B-27B4-F568-A39992181144}"/>
            </a:ext>
          </a:extLst>
        </p:cNvPr>
        <p:cNvGrpSpPr/>
        <p:nvPr/>
      </p:nvGrpSpPr>
      <p:grpSpPr>
        <a:xfrm>
          <a:off x="0" y="0"/>
          <a:ext cx="0" cy="0"/>
          <a:chOff x="0" y="0"/>
          <a:chExt cx="0" cy="0"/>
        </a:xfrm>
      </p:grpSpPr>
    </p:spTree>
    <p:extLst>
      <p:ext uri="{BB962C8B-B14F-4D97-AF65-F5344CB8AC3E}">
        <p14:creationId xmlns:p14="http://schemas.microsoft.com/office/powerpoint/2010/main" val="3002581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334E-BDFE-CB46-398B-EEB6F00564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E1B0F-7696-2EFF-0A04-0CE8DAFC9CB8}"/>
              </a:ext>
            </a:extLst>
          </p:cNvPr>
          <p:cNvSpPr>
            <a:spLocks noGrp="1"/>
          </p:cNvSpPr>
          <p:nvPr>
            <p:ph idx="1"/>
          </p:nvPr>
        </p:nvSpPr>
        <p:spPr>
          <a:xfrm>
            <a:off x="838200" y="550725"/>
            <a:ext cx="10515600" cy="5756549"/>
          </a:xfrm>
        </p:spPr>
        <p:txBody>
          <a:bodyPr lIns="90000" anchor="ctr" anchorCtr="0">
            <a:noAutofit/>
          </a:bodyPr>
          <a:lstStyle/>
          <a:p>
            <a:pPr marL="0" indent="0">
              <a:spcBef>
                <a:spcPts val="0"/>
              </a:spcBef>
              <a:buNone/>
            </a:pPr>
            <a:r>
              <a:rPr lang="en-GB" sz="4000" dirty="0">
                <a:latin typeface="Gill Sans MT" panose="020B0502020104020203" pitchFamily="34" charset="0"/>
              </a:rPr>
              <a:t>Nothing in my hand I bring</a:t>
            </a:r>
          </a:p>
          <a:p>
            <a:pPr marL="0" indent="0">
              <a:spcBef>
                <a:spcPts val="0"/>
              </a:spcBef>
              <a:buNone/>
            </a:pPr>
            <a:r>
              <a:rPr lang="en-GB" sz="4000" dirty="0">
                <a:latin typeface="Gill Sans MT" panose="020B0502020104020203" pitchFamily="34" charset="0"/>
              </a:rPr>
              <a:t>Simply to the cross I cling</a:t>
            </a:r>
          </a:p>
          <a:p>
            <a:pPr marL="0" indent="0">
              <a:spcBef>
                <a:spcPts val="0"/>
              </a:spcBef>
              <a:buNone/>
            </a:pPr>
            <a:r>
              <a:rPr lang="en-GB" sz="4000" dirty="0">
                <a:latin typeface="Gill Sans MT" panose="020B0502020104020203" pitchFamily="34" charset="0"/>
              </a:rPr>
              <a:t>Naked come to thee for dress</a:t>
            </a:r>
          </a:p>
          <a:p>
            <a:pPr marL="0" indent="0">
              <a:spcBef>
                <a:spcPts val="0"/>
              </a:spcBef>
              <a:buNone/>
            </a:pPr>
            <a:r>
              <a:rPr lang="en-GB" sz="4000" dirty="0">
                <a:latin typeface="Gill Sans MT" panose="020B0502020104020203" pitchFamily="34" charset="0"/>
              </a:rPr>
              <a:t>Helpless look to thee for grace</a:t>
            </a:r>
          </a:p>
          <a:p>
            <a:pPr marL="0" indent="0">
              <a:spcBef>
                <a:spcPts val="0"/>
              </a:spcBef>
              <a:buNone/>
            </a:pPr>
            <a:r>
              <a:rPr lang="en-GB" sz="4000" dirty="0">
                <a:latin typeface="Gill Sans MT" panose="020B0502020104020203" pitchFamily="34" charset="0"/>
              </a:rPr>
              <a:t>Wretched to the fount I fly</a:t>
            </a:r>
          </a:p>
          <a:p>
            <a:pPr marL="0" indent="0">
              <a:spcBef>
                <a:spcPts val="0"/>
              </a:spcBef>
              <a:buNone/>
            </a:pPr>
            <a:r>
              <a:rPr lang="en-GB" sz="4000" dirty="0">
                <a:latin typeface="Gill Sans MT" panose="020B0502020104020203" pitchFamily="34" charset="0"/>
              </a:rPr>
              <a:t>Wash me, Saviour, or I die.</a:t>
            </a:r>
          </a:p>
        </p:txBody>
      </p:sp>
    </p:spTree>
    <p:extLst>
      <p:ext uri="{BB962C8B-B14F-4D97-AF65-F5344CB8AC3E}">
        <p14:creationId xmlns:p14="http://schemas.microsoft.com/office/powerpoint/2010/main" val="1395544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B02D5-5746-24A5-7F7A-CE879066AFF7}"/>
            </a:ext>
          </a:extLst>
        </p:cNvPr>
        <p:cNvGrpSpPr/>
        <p:nvPr/>
      </p:nvGrpSpPr>
      <p:grpSpPr>
        <a:xfrm>
          <a:off x="0" y="0"/>
          <a:ext cx="0" cy="0"/>
          <a:chOff x="0" y="0"/>
          <a:chExt cx="0" cy="0"/>
        </a:xfrm>
      </p:grpSpPr>
    </p:spTree>
    <p:extLst>
      <p:ext uri="{BB962C8B-B14F-4D97-AF65-F5344CB8AC3E}">
        <p14:creationId xmlns:p14="http://schemas.microsoft.com/office/powerpoint/2010/main" val="2278083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0F665-7631-639A-971E-3325835FFC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7288E0-0FC4-9AD8-C547-84E21C37AD4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56908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6A058-8B84-4D23-9B9A-5EDB42F3D216}"/>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baseline="30000" dirty="0">
                <a:latin typeface="Gill Sans MT" panose="020B0502020104020203" pitchFamily="34" charset="77"/>
              </a:rPr>
              <a:t>2:1</a:t>
            </a:r>
            <a:r>
              <a:rPr lang="en-GB" sz="4000" dirty="0">
                <a:latin typeface="Gill Sans MT" panose="020B0502020104020203" pitchFamily="34" charset="77"/>
              </a:rPr>
              <a:t> To the angel of the church in Ephesus write: ‘The words of him who holds the seven stars in his right hand, who walks among the seven golden lampstands.</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2</a:t>
            </a:r>
            <a:r>
              <a:rPr lang="en-GB" sz="4000" dirty="0">
                <a:latin typeface="Gill Sans MT" panose="020B0502020104020203" pitchFamily="34" charset="77"/>
              </a:rPr>
              <a:t> I know your works, your toil and your patient endurance, and how you cannot bear with those who are evil, but have tested those who call themselves apostles and are not, and found them</a:t>
            </a:r>
          </a:p>
          <a:p>
            <a:pPr marL="0" indent="0">
              <a:buNone/>
            </a:pPr>
            <a:endParaRPr lang="en-GB" sz="4000" dirty="0">
              <a:latin typeface="Gill Sans MT" panose="020B0502020104020203" pitchFamily="34" charset="77"/>
            </a:endParaRPr>
          </a:p>
        </p:txBody>
      </p:sp>
      <p:sp>
        <p:nvSpPr>
          <p:cNvPr id="2" name="Content Placeholder 2">
            <a:extLst>
              <a:ext uri="{FF2B5EF4-FFF2-40B4-BE49-F238E27FC236}">
                <a16:creationId xmlns:a16="http://schemas.microsoft.com/office/drawing/2014/main" id="{0C169E10-CB54-1799-9401-74F488A3CF75}"/>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203620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45A2-D173-2547-AD9C-7B000A83B4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F81BF-29F8-3DA9-136E-5BFBCD6517E4}"/>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to be false. </a:t>
            </a:r>
            <a:r>
              <a:rPr lang="en-GB" sz="4000" baseline="30000" dirty="0">
                <a:latin typeface="Gill Sans MT" panose="020B0502020104020203" pitchFamily="34" charset="77"/>
              </a:rPr>
              <a:t>3</a:t>
            </a:r>
            <a:r>
              <a:rPr lang="en-GB" sz="4000" dirty="0">
                <a:latin typeface="Gill Sans MT" panose="020B0502020104020203" pitchFamily="34" charset="77"/>
              </a:rPr>
              <a:t> I know you are enduring patiently and bearing up for my name's sake, and you have not grown weary. </a:t>
            </a:r>
            <a:r>
              <a:rPr lang="en-GB" sz="4000" baseline="30000" dirty="0">
                <a:latin typeface="Gill Sans MT" panose="020B0502020104020203" pitchFamily="34" charset="77"/>
              </a:rPr>
              <a:t>4</a:t>
            </a:r>
            <a:r>
              <a:rPr lang="en-GB" sz="4000" dirty="0">
                <a:latin typeface="Gill Sans MT" panose="020B0502020104020203" pitchFamily="34" charset="77"/>
              </a:rPr>
              <a:t> But I have this against you, that you have abandoned the love you had at first. </a:t>
            </a:r>
            <a:r>
              <a:rPr lang="en-GB" sz="4000" baseline="30000" dirty="0">
                <a:latin typeface="Gill Sans MT" panose="020B0502020104020203" pitchFamily="34" charset="77"/>
              </a:rPr>
              <a:t>5</a:t>
            </a:r>
            <a:r>
              <a:rPr lang="en-GB" sz="4000" dirty="0">
                <a:latin typeface="Gill Sans MT" panose="020B0502020104020203" pitchFamily="34" charset="77"/>
              </a:rPr>
              <a:t> Remember therefore from where you have fallen; repent, and do the works you did at first. If not, I will come to you and remove your lampstand from its place, unless you repent. </a:t>
            </a:r>
            <a:r>
              <a:rPr lang="en-GB" sz="4000" baseline="30000" dirty="0">
                <a:latin typeface="Gill Sans MT" panose="020B0502020104020203" pitchFamily="34" charset="77"/>
              </a:rPr>
              <a:t>6</a:t>
            </a:r>
            <a:r>
              <a:rPr lang="en-GB" sz="4000" dirty="0">
                <a:latin typeface="Gill Sans MT" panose="020B0502020104020203" pitchFamily="34" charset="77"/>
              </a:rPr>
              <a:t> Yet this you have: you hate the works of the</a:t>
            </a:r>
          </a:p>
        </p:txBody>
      </p:sp>
      <p:sp>
        <p:nvSpPr>
          <p:cNvPr id="2" name="Content Placeholder 2">
            <a:extLst>
              <a:ext uri="{FF2B5EF4-FFF2-40B4-BE49-F238E27FC236}">
                <a16:creationId xmlns:a16="http://schemas.microsoft.com/office/drawing/2014/main" id="{C94B1C2F-25E1-31E0-D080-42D82C787510}"/>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53807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9176-7173-2FBC-70EB-9CA1AF13EA7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12788-14F1-F613-537F-F1F7692D956E}"/>
              </a:ext>
            </a:extLst>
          </p:cNvPr>
          <p:cNvSpPr>
            <a:spLocks noGrp="1"/>
          </p:cNvSpPr>
          <p:nvPr>
            <p:ph idx="1"/>
          </p:nvPr>
        </p:nvSpPr>
        <p:spPr>
          <a:xfrm>
            <a:off x="838200" y="550725"/>
            <a:ext cx="10515600" cy="5756549"/>
          </a:xfrm>
        </p:spPr>
        <p:txBody>
          <a:bodyPr lIns="90000" anchor="t" anchorCtr="0">
            <a:noAutofit/>
          </a:bodyPr>
          <a:lstStyle/>
          <a:p>
            <a:pPr marL="0" indent="0">
              <a:buNone/>
            </a:pPr>
            <a:r>
              <a:rPr lang="en-GB" sz="4000" dirty="0">
                <a:latin typeface="Gill Sans MT" panose="020B0502020104020203" pitchFamily="34" charset="77"/>
              </a:rPr>
              <a:t>Nicolaitans, which I also hate. </a:t>
            </a:r>
            <a:r>
              <a:rPr lang="en-GB" sz="4000" baseline="30000" dirty="0">
                <a:latin typeface="Gill Sans MT" panose="020B0502020104020203" pitchFamily="34" charset="77"/>
              </a:rPr>
              <a:t>7</a:t>
            </a:r>
            <a:r>
              <a:rPr lang="en-GB" sz="4000" dirty="0">
                <a:latin typeface="Gill Sans MT" panose="020B0502020104020203" pitchFamily="34" charset="77"/>
              </a:rPr>
              <a:t> He who has an ear, let him hear what the Spirit says to the churches. To the one who conquers I will grant to eat of the tree of life, which is in the paradise of God.’</a:t>
            </a:r>
          </a:p>
          <a:p>
            <a:pPr marL="0" indent="0">
              <a:buNone/>
            </a:pPr>
            <a:endParaRPr lang="en-GB" sz="4000" baseline="30000" dirty="0">
              <a:latin typeface="Gill Sans MT" panose="020B0502020104020203" pitchFamily="34" charset="77"/>
            </a:endParaRPr>
          </a:p>
          <a:p>
            <a:pPr marL="0" indent="0">
              <a:buNone/>
            </a:pPr>
            <a:r>
              <a:rPr lang="en-GB" sz="4000" baseline="30000" dirty="0">
                <a:latin typeface="Gill Sans MT" panose="020B0502020104020203" pitchFamily="34" charset="77"/>
              </a:rPr>
              <a:t>8</a:t>
            </a:r>
            <a:r>
              <a:rPr lang="en-GB" sz="4000" dirty="0">
                <a:latin typeface="Gill Sans MT" panose="020B0502020104020203" pitchFamily="34" charset="77"/>
              </a:rPr>
              <a:t> And to the angel of the church in Smyrna write: ‘The words of the first and the last, who died and came to life.</a:t>
            </a:r>
          </a:p>
        </p:txBody>
      </p:sp>
      <p:sp>
        <p:nvSpPr>
          <p:cNvPr id="2" name="Content Placeholder 2">
            <a:extLst>
              <a:ext uri="{FF2B5EF4-FFF2-40B4-BE49-F238E27FC236}">
                <a16:creationId xmlns:a16="http://schemas.microsoft.com/office/drawing/2014/main" id="{CFA7DAE7-69FC-BAAA-089D-75F7FF4E8346}"/>
              </a:ext>
            </a:extLst>
          </p:cNvPr>
          <p:cNvSpPr txBox="1">
            <a:spLocks/>
          </p:cNvSpPr>
          <p:nvPr/>
        </p:nvSpPr>
        <p:spPr>
          <a:xfrm>
            <a:off x="838200" y="550725"/>
            <a:ext cx="10515600" cy="5756549"/>
          </a:xfrm>
          <a:prstGeom prst="rect">
            <a:avLst/>
          </a:prstGeom>
        </p:spPr>
        <p:txBody>
          <a:bodyPr vert="horz" lIns="9000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dirty="0">
                <a:latin typeface="Gill Sans MT" panose="020B0502020104020203" pitchFamily="34" charset="0"/>
              </a:rPr>
              <a:t>- Revelation 2-3, ESVUK</a:t>
            </a:r>
            <a:endParaRPr lang="en-GB" sz="4000" dirty="0">
              <a:latin typeface="Gill Sans MT" panose="020B0502020104020203" pitchFamily="34" charset="0"/>
            </a:endParaRPr>
          </a:p>
        </p:txBody>
      </p:sp>
    </p:spTree>
    <p:extLst>
      <p:ext uri="{BB962C8B-B14F-4D97-AF65-F5344CB8AC3E}">
        <p14:creationId xmlns:p14="http://schemas.microsoft.com/office/powerpoint/2010/main" val="371967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1894</TotalTime>
  <Words>2506</Words>
  <Application>Microsoft Macintosh PowerPoint</Application>
  <PresentationFormat>Widescreen</PresentationFormat>
  <Paragraphs>207</Paragraphs>
  <Slides>64</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Callum Lympany</dc:creator>
  <cp:lastModifiedBy>Callum Lympany</cp:lastModifiedBy>
  <cp:revision>70</cp:revision>
  <dcterms:created xsi:type="dcterms:W3CDTF">2022-01-26T16:09:43Z</dcterms:created>
  <dcterms:modified xsi:type="dcterms:W3CDTF">2026-06-04T22:39:28Z</dcterms:modified>
</cp:coreProperties>
</file>