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779" r:id="rId2"/>
    <p:sldId id="257" r:id="rId3"/>
    <p:sldId id="261" r:id="rId4"/>
    <p:sldId id="791" r:id="rId5"/>
    <p:sldId id="792" r:id="rId6"/>
    <p:sldId id="793" r:id="rId7"/>
    <p:sldId id="799" r:id="rId8"/>
    <p:sldId id="789" r:id="rId9"/>
    <p:sldId id="794" r:id="rId10"/>
    <p:sldId id="795" r:id="rId11"/>
    <p:sldId id="796" r:id="rId12"/>
    <p:sldId id="797" r:id="rId13"/>
    <p:sldId id="800" r:id="rId14"/>
    <p:sldId id="790" r:id="rId15"/>
    <p:sldId id="798" r:id="rId16"/>
    <p:sldId id="801" r:id="rId17"/>
    <p:sldId id="260" r:id="rId18"/>
    <p:sldId id="259" r:id="rId19"/>
    <p:sldId id="788" r:id="rId20"/>
    <p:sldId id="78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876F46-C344-7643-845C-1160FEB6CFBD}" v="86" dt="2026-06-04T22:36:42.5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21"/>
    <p:restoredTop sz="94643"/>
  </p:normalViewPr>
  <p:slideViewPr>
    <p:cSldViewPr snapToGrid="0" snapToObjects="1">
      <p:cViewPr varScale="1">
        <p:scale>
          <a:sx n="69" d="100"/>
          <a:sy n="69" d="100"/>
        </p:scale>
        <p:origin x="72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lum Lympany" userId="faa95a7b-863d-4b93-bd56-db5147340afe" providerId="ADAL" clId="{6B514C7C-6096-5189-A91A-1BE800E4AC0F}"/>
    <pc:docChg chg="undo redo custSel addSld delSld modSld sldOrd">
      <pc:chgData name="Callum Lympany" userId="faa95a7b-863d-4b93-bd56-db5147340afe" providerId="ADAL" clId="{6B514C7C-6096-5189-A91A-1BE800E4AC0F}" dt="2026-06-04T22:39:27.353" v="14080" actId="20577"/>
      <pc:docMkLst>
        <pc:docMk/>
      </pc:docMkLst>
      <pc:sldChg chg="modSp add mod">
        <pc:chgData name="Callum Lympany" userId="faa95a7b-863d-4b93-bd56-db5147340afe" providerId="ADAL" clId="{6B514C7C-6096-5189-A91A-1BE800E4AC0F}" dt="2026-06-04T20:59:19.611" v="10967" actId="20577"/>
        <pc:sldMkLst>
          <pc:docMk/>
          <pc:sldMk cId="1987247535" sldId="265"/>
        </pc:sldMkLst>
        <pc:spChg chg="mod">
          <ac:chgData name="Callum Lympany" userId="faa95a7b-863d-4b93-bd56-db5147340afe" providerId="ADAL" clId="{6B514C7C-6096-5189-A91A-1BE800E4AC0F}" dt="2026-06-04T20:59:19.611" v="10967" actId="20577"/>
          <ac:spMkLst>
            <pc:docMk/>
            <pc:sldMk cId="1987247535" sldId="265"/>
            <ac:spMk id="3" creationId="{96C6A058-8B84-4D23-9B9A-5EDB42F3D216}"/>
          </ac:spMkLst>
        </pc:spChg>
      </pc:sldChg>
      <pc:sldChg chg="addSp delSp modSp mod">
        <pc:chgData name="Callum Lympany" userId="faa95a7b-863d-4b93-bd56-db5147340afe" providerId="ADAL" clId="{6B514C7C-6096-5189-A91A-1BE800E4AC0F}" dt="2026-06-04T20:54:46.793" v="10748" actId="26606"/>
        <pc:sldMkLst>
          <pc:docMk/>
          <pc:sldMk cId="2131248343" sldId="350"/>
        </pc:sldMkLst>
        <pc:spChg chg="del">
          <ac:chgData name="Callum Lympany" userId="faa95a7b-863d-4b93-bd56-db5147340afe" providerId="ADAL" clId="{6B514C7C-6096-5189-A91A-1BE800E4AC0F}" dt="2026-06-04T20:54:46.793" v="10748" actId="26606"/>
          <ac:spMkLst>
            <pc:docMk/>
            <pc:sldMk cId="2131248343" sldId="350"/>
            <ac:spMk id="21" creationId="{42A4FC2C-047E-45A5-965D-8E1E3BF09BC6}"/>
          </ac:spMkLst>
        </pc:spChg>
        <pc:spChg chg="add">
          <ac:chgData name="Callum Lympany" userId="faa95a7b-863d-4b93-bd56-db5147340afe" providerId="ADAL" clId="{6B514C7C-6096-5189-A91A-1BE800E4AC0F}" dt="2026-06-04T20:54:46.793" v="10748" actId="26606"/>
          <ac:spMkLst>
            <pc:docMk/>
            <pc:sldMk cId="2131248343" sldId="350"/>
            <ac:spMk id="26" creationId="{42A4FC2C-047E-45A5-965D-8E1E3BF09BC6}"/>
          </ac:spMkLst>
        </pc:spChg>
        <pc:picChg chg="add mod">
          <ac:chgData name="Callum Lympany" userId="faa95a7b-863d-4b93-bd56-db5147340afe" providerId="ADAL" clId="{6B514C7C-6096-5189-A91A-1BE800E4AC0F}" dt="2026-06-04T20:54:46.793" v="10748" actId="26606"/>
          <ac:picMkLst>
            <pc:docMk/>
            <pc:sldMk cId="2131248343" sldId="350"/>
            <ac:picMk id="3" creationId="{33544EC8-94AB-C0E6-F77E-6894419E8201}"/>
          </ac:picMkLst>
        </pc:picChg>
      </pc:sldChg>
      <pc:sldChg chg="addSp delSp modSp mod">
        <pc:chgData name="Callum Lympany" userId="faa95a7b-863d-4b93-bd56-db5147340afe" providerId="ADAL" clId="{6B514C7C-6096-5189-A91A-1BE800E4AC0F}" dt="2026-06-04T21:06:22.698" v="11395" actId="21"/>
        <pc:sldMkLst>
          <pc:docMk/>
          <pc:sldMk cId="2036208879" sldId="362"/>
        </pc:sldMkLst>
        <pc:spChg chg="mod">
          <ac:chgData name="Callum Lympany" userId="faa95a7b-863d-4b93-bd56-db5147340afe" providerId="ADAL" clId="{6B514C7C-6096-5189-A91A-1BE800E4AC0F}" dt="2026-06-04T21:03:04.085" v="11359" actId="20577"/>
          <ac:spMkLst>
            <pc:docMk/>
            <pc:sldMk cId="2036208879" sldId="362"/>
            <ac:spMk id="2" creationId="{0C169E10-CB54-1799-9401-74F488A3CF75}"/>
          </ac:spMkLst>
        </pc:spChg>
        <pc:spChg chg="mod">
          <ac:chgData name="Callum Lympany" userId="faa95a7b-863d-4b93-bd56-db5147340afe" providerId="ADAL" clId="{6B514C7C-6096-5189-A91A-1BE800E4AC0F}" dt="2026-06-04T21:06:22.698" v="11395" actId="21"/>
          <ac:spMkLst>
            <pc:docMk/>
            <pc:sldMk cId="2036208879" sldId="362"/>
            <ac:spMk id="3" creationId="{96C6A058-8B84-4D23-9B9A-5EDB42F3D216}"/>
          </ac:spMkLst>
        </pc:spChg>
        <pc:picChg chg="add del">
          <ac:chgData name="Callum Lympany" userId="faa95a7b-863d-4b93-bd56-db5147340afe" providerId="ADAL" clId="{6B514C7C-6096-5189-A91A-1BE800E4AC0F}" dt="2026-06-04T21:03:42.185" v="11364" actId="478"/>
          <ac:picMkLst>
            <pc:docMk/>
            <pc:sldMk cId="2036208879" sldId="362"/>
            <ac:picMk id="4" creationId="{FA691888-2D23-5940-A732-4B99CFDC2C0E}"/>
          </ac:picMkLst>
        </pc:picChg>
      </pc:sldChg>
      <pc:sldChg chg="del">
        <pc:chgData name="Callum Lympany" userId="faa95a7b-863d-4b93-bd56-db5147340afe" providerId="ADAL" clId="{6B514C7C-6096-5189-A91A-1BE800E4AC0F}" dt="2026-06-04T20:57:34.129" v="10757" actId="2696"/>
        <pc:sldMkLst>
          <pc:docMk/>
          <pc:sldMk cId="3912754123" sldId="665"/>
        </pc:sldMkLst>
      </pc:sldChg>
      <pc:sldChg chg="addSp delSp modSp mod ord">
        <pc:chgData name="Callum Lympany" userId="faa95a7b-863d-4b93-bd56-db5147340afe" providerId="ADAL" clId="{6B514C7C-6096-5189-A91A-1BE800E4AC0F}" dt="2026-06-04T20:57:13.673" v="10755" actId="26606"/>
        <pc:sldMkLst>
          <pc:docMk/>
          <pc:sldMk cId="1423193448" sldId="666"/>
        </pc:sldMkLst>
        <pc:spChg chg="del">
          <ac:chgData name="Callum Lympany" userId="faa95a7b-863d-4b93-bd56-db5147340afe" providerId="ADAL" clId="{6B514C7C-6096-5189-A91A-1BE800E4AC0F}" dt="2026-06-04T20:56:13.453" v="10752" actId="26606"/>
          <ac:spMkLst>
            <pc:docMk/>
            <pc:sldMk cId="1423193448" sldId="666"/>
            <ac:spMk id="2055" creationId="{42A4FC2C-047E-45A5-965D-8E1E3BF09BC6}"/>
          </ac:spMkLst>
        </pc:spChg>
        <pc:spChg chg="add del">
          <ac:chgData name="Callum Lympany" userId="faa95a7b-863d-4b93-bd56-db5147340afe" providerId="ADAL" clId="{6B514C7C-6096-5189-A91A-1BE800E4AC0F}" dt="2026-06-04T20:57:13.673" v="10755" actId="26606"/>
          <ac:spMkLst>
            <pc:docMk/>
            <pc:sldMk cId="1423193448" sldId="666"/>
            <ac:spMk id="2060" creationId="{42A4FC2C-047E-45A5-965D-8E1E3BF09BC6}"/>
          </ac:spMkLst>
        </pc:spChg>
        <pc:spChg chg="add">
          <ac:chgData name="Callum Lympany" userId="faa95a7b-863d-4b93-bd56-db5147340afe" providerId="ADAL" clId="{6B514C7C-6096-5189-A91A-1BE800E4AC0F}" dt="2026-06-04T20:57:13.673" v="10755" actId="26606"/>
          <ac:spMkLst>
            <pc:docMk/>
            <pc:sldMk cId="1423193448" sldId="666"/>
            <ac:spMk id="2065" creationId="{42A4FC2C-047E-45A5-965D-8E1E3BF09BC6}"/>
          </ac:spMkLst>
        </pc:spChg>
        <pc:picChg chg="add del mod">
          <ac:chgData name="Callum Lympany" userId="faa95a7b-863d-4b93-bd56-db5147340afe" providerId="ADAL" clId="{6B514C7C-6096-5189-A91A-1BE800E4AC0F}" dt="2026-06-04T20:57:12.363" v="10754" actId="478"/>
          <ac:picMkLst>
            <pc:docMk/>
            <pc:sldMk cId="1423193448" sldId="666"/>
            <ac:picMk id="2" creationId="{6F88C8C3-0D69-C9FF-BCEE-57802D9ABF8E}"/>
          </ac:picMkLst>
        </pc:picChg>
        <pc:picChg chg="add mod">
          <ac:chgData name="Callum Lympany" userId="faa95a7b-863d-4b93-bd56-db5147340afe" providerId="ADAL" clId="{6B514C7C-6096-5189-A91A-1BE800E4AC0F}" dt="2026-06-04T20:57:13.673" v="10755" actId="26606"/>
          <ac:picMkLst>
            <pc:docMk/>
            <pc:sldMk cId="1423193448" sldId="666"/>
            <ac:picMk id="3" creationId="{457BA74F-E424-2669-9452-E791ED69774D}"/>
          </ac:picMkLst>
        </pc:picChg>
        <pc:picChg chg="add del mod">
          <ac:chgData name="Callum Lympany" userId="faa95a7b-863d-4b93-bd56-db5147340afe" providerId="ADAL" clId="{6B514C7C-6096-5189-A91A-1BE800E4AC0F}" dt="2026-06-04T20:54:50.346" v="10749" actId="478"/>
          <ac:picMkLst>
            <pc:docMk/>
            <pc:sldMk cId="1423193448" sldId="666"/>
            <ac:picMk id="2050" creationId="{77D219EE-1367-5B0B-6B13-A7A95380586A}"/>
          </ac:picMkLst>
        </pc:picChg>
      </pc:sldChg>
      <pc:sldChg chg="delSp mod">
        <pc:chgData name="Callum Lympany" userId="faa95a7b-863d-4b93-bd56-db5147340afe" providerId="ADAL" clId="{6B514C7C-6096-5189-A91A-1BE800E4AC0F}" dt="2026-06-04T20:57:33.181" v="10756" actId="478"/>
        <pc:sldMkLst>
          <pc:docMk/>
          <pc:sldMk cId="3904036508" sldId="667"/>
        </pc:sldMkLst>
        <pc:picChg chg="del">
          <ac:chgData name="Callum Lympany" userId="faa95a7b-863d-4b93-bd56-db5147340afe" providerId="ADAL" clId="{6B514C7C-6096-5189-A91A-1BE800E4AC0F}" dt="2026-06-04T20:57:33.181" v="10756" actId="478"/>
          <ac:picMkLst>
            <pc:docMk/>
            <pc:sldMk cId="3904036508" sldId="667"/>
            <ac:picMk id="3" creationId="{361289C3-E786-C070-6949-829D97F8E1F3}"/>
          </ac:picMkLst>
        </pc:picChg>
      </pc:sldChg>
      <pc:sldChg chg="del">
        <pc:chgData name="Callum Lympany" userId="faa95a7b-863d-4b93-bd56-db5147340afe" providerId="ADAL" clId="{6B514C7C-6096-5189-A91A-1BE800E4AC0F}" dt="2026-06-04T21:02:22.847" v="11326" actId="2696"/>
        <pc:sldMkLst>
          <pc:docMk/>
          <pc:sldMk cId="2299911209" sldId="668"/>
        </pc:sldMkLst>
      </pc:sldChg>
      <pc:sldChg chg="modSp mod">
        <pc:chgData name="Callum Lympany" userId="faa95a7b-863d-4b93-bd56-db5147340afe" providerId="ADAL" clId="{6B514C7C-6096-5189-A91A-1BE800E4AC0F}" dt="2026-06-04T21:41:43.981" v="12145" actId="20577"/>
        <pc:sldMkLst>
          <pc:docMk/>
          <pc:sldMk cId="3306023338" sldId="670"/>
        </pc:sldMkLst>
        <pc:spChg chg="mod">
          <ac:chgData name="Callum Lympany" userId="faa95a7b-863d-4b93-bd56-db5147340afe" providerId="ADAL" clId="{6B514C7C-6096-5189-A91A-1BE800E4AC0F}" dt="2026-06-04T21:41:43.981" v="12145" actId="20577"/>
          <ac:spMkLst>
            <pc:docMk/>
            <pc:sldMk cId="3306023338" sldId="670"/>
            <ac:spMk id="3" creationId="{03376E48-56F9-6DC9-1E18-0C28156DABAE}"/>
          </ac:spMkLst>
        </pc:spChg>
      </pc:sldChg>
      <pc:sldChg chg="addSp delSp modSp mod setBg">
        <pc:chgData name="Callum Lympany" userId="faa95a7b-863d-4b93-bd56-db5147340afe" providerId="ADAL" clId="{6B514C7C-6096-5189-A91A-1BE800E4AC0F}" dt="2026-06-04T22:25:17.212" v="13157"/>
        <pc:sldMkLst>
          <pc:docMk/>
          <pc:sldMk cId="1376634940" sldId="698"/>
        </pc:sldMkLst>
        <pc:spChg chg="add del">
          <ac:chgData name="Callum Lympany" userId="faa95a7b-863d-4b93-bd56-db5147340afe" providerId="ADAL" clId="{6B514C7C-6096-5189-A91A-1BE800E4AC0F}" dt="2026-06-04T22:21:06.651" v="13127" actId="26606"/>
          <ac:spMkLst>
            <pc:docMk/>
            <pc:sldMk cId="1376634940" sldId="698"/>
            <ac:spMk id="4" creationId="{42A4FC2C-047E-45A5-965D-8E1E3BF09BC6}"/>
          </ac:spMkLst>
        </pc:spChg>
        <pc:spChg chg="add del">
          <ac:chgData name="Callum Lympany" userId="faa95a7b-863d-4b93-bd56-db5147340afe" providerId="ADAL" clId="{6B514C7C-6096-5189-A91A-1BE800E4AC0F}" dt="2026-06-04T22:20:49.403" v="13121" actId="26606"/>
          <ac:spMkLst>
            <pc:docMk/>
            <pc:sldMk cId="1376634940" sldId="698"/>
            <ac:spMk id="7" creationId="{42A4FC2C-047E-45A5-965D-8E1E3BF09BC6}"/>
          </ac:spMkLst>
        </pc:spChg>
        <pc:picChg chg="add mod">
          <ac:chgData name="Callum Lympany" userId="faa95a7b-863d-4b93-bd56-db5147340afe" providerId="ADAL" clId="{6B514C7C-6096-5189-A91A-1BE800E4AC0F}" dt="2026-06-04T22:21:06.651" v="13127" actId="26606"/>
          <ac:picMkLst>
            <pc:docMk/>
            <pc:sldMk cId="1376634940" sldId="698"/>
            <ac:picMk id="2" creationId="{EAA40014-7167-06CE-E1EF-BDC3F7EE34A3}"/>
          </ac:picMkLst>
        </pc:picChg>
        <pc:inkChg chg="add del">
          <ac:chgData name="Callum Lympany" userId="faa95a7b-863d-4b93-bd56-db5147340afe" providerId="ADAL" clId="{6B514C7C-6096-5189-A91A-1BE800E4AC0F}" dt="2026-06-04T22:22:53.745" v="13129" actId="9405"/>
          <ac:inkMkLst>
            <pc:docMk/>
            <pc:sldMk cId="1376634940" sldId="698"/>
            <ac:inkMk id="3" creationId="{F86148B9-16EF-C8D2-A4E5-B1E8F4B78D9B}"/>
          </ac:inkMkLst>
        </pc:inkChg>
        <pc:inkChg chg="add del">
          <ac:chgData name="Callum Lympany" userId="faa95a7b-863d-4b93-bd56-db5147340afe" providerId="ADAL" clId="{6B514C7C-6096-5189-A91A-1BE800E4AC0F}" dt="2026-06-04T22:23:24.928" v="13137" actId="9405"/>
          <ac:inkMkLst>
            <pc:docMk/>
            <pc:sldMk cId="1376634940" sldId="698"/>
            <ac:inkMk id="5" creationId="{575ECA35-9854-209D-62D6-CA89D620EAB0}"/>
          </ac:inkMkLst>
        </pc:inkChg>
        <pc:inkChg chg="add del">
          <ac:chgData name="Callum Lympany" userId="faa95a7b-863d-4b93-bd56-db5147340afe" providerId="ADAL" clId="{6B514C7C-6096-5189-A91A-1BE800E4AC0F}" dt="2026-06-04T22:23:07.304" v="13132" actId="9405"/>
          <ac:inkMkLst>
            <pc:docMk/>
            <pc:sldMk cId="1376634940" sldId="698"/>
            <ac:inkMk id="6" creationId="{A7D6ADEE-7C4C-C650-9CED-526B94F6BC94}"/>
          </ac:inkMkLst>
        </pc:inkChg>
        <pc:inkChg chg="add del">
          <ac:chgData name="Callum Lympany" userId="faa95a7b-863d-4b93-bd56-db5147340afe" providerId="ADAL" clId="{6B514C7C-6096-5189-A91A-1BE800E4AC0F}" dt="2026-06-04T22:23:15.315" v="13134" actId="9405"/>
          <ac:inkMkLst>
            <pc:docMk/>
            <pc:sldMk cId="1376634940" sldId="698"/>
            <ac:inkMk id="8" creationId="{EC9E3D86-12C2-7E63-267A-24F37963F636}"/>
          </ac:inkMkLst>
        </pc:inkChg>
        <pc:inkChg chg="add del">
          <ac:chgData name="Callum Lympany" userId="faa95a7b-863d-4b93-bd56-db5147340afe" providerId="ADAL" clId="{6B514C7C-6096-5189-A91A-1BE800E4AC0F}" dt="2026-06-04T22:23:20.450" v="13136" actId="9405"/>
          <ac:inkMkLst>
            <pc:docMk/>
            <pc:sldMk cId="1376634940" sldId="698"/>
            <ac:inkMk id="9" creationId="{6BA35DF1-9D1D-B114-5DF9-C4EB134AA837}"/>
          </ac:inkMkLst>
        </pc:inkChg>
        <pc:inkChg chg="add del">
          <ac:chgData name="Callum Lympany" userId="faa95a7b-863d-4b93-bd56-db5147340afe" providerId="ADAL" clId="{6B514C7C-6096-5189-A91A-1BE800E4AC0F}" dt="2026-06-04T22:23:29.247" v="13139" actId="9405"/>
          <ac:inkMkLst>
            <pc:docMk/>
            <pc:sldMk cId="1376634940" sldId="698"/>
            <ac:inkMk id="10" creationId="{30095D75-A166-291F-4CB9-E4C946B83301}"/>
          </ac:inkMkLst>
        </pc:inkChg>
        <pc:inkChg chg="add del">
          <ac:chgData name="Callum Lympany" userId="faa95a7b-863d-4b93-bd56-db5147340afe" providerId="ADAL" clId="{6B514C7C-6096-5189-A91A-1BE800E4AC0F}" dt="2026-06-04T22:23:32.431" v="13141" actId="9405"/>
          <ac:inkMkLst>
            <pc:docMk/>
            <pc:sldMk cId="1376634940" sldId="698"/>
            <ac:inkMk id="11" creationId="{8ED9F12B-0B9D-28DA-F119-9FD7A80E58CE}"/>
          </ac:inkMkLst>
        </pc:inkChg>
        <pc:inkChg chg="add del">
          <ac:chgData name="Callum Lympany" userId="faa95a7b-863d-4b93-bd56-db5147340afe" providerId="ADAL" clId="{6B514C7C-6096-5189-A91A-1BE800E4AC0F}" dt="2026-06-04T22:23:34.097" v="13143" actId="9405"/>
          <ac:inkMkLst>
            <pc:docMk/>
            <pc:sldMk cId="1376634940" sldId="698"/>
            <ac:inkMk id="12" creationId="{5190BF71-D766-E450-97B1-85B3D7D8DED4}"/>
          </ac:inkMkLst>
        </pc:inkChg>
        <pc:inkChg chg="add del">
          <ac:chgData name="Callum Lympany" userId="faa95a7b-863d-4b93-bd56-db5147340afe" providerId="ADAL" clId="{6B514C7C-6096-5189-A91A-1BE800E4AC0F}" dt="2026-06-04T22:23:35.203" v="13145" actId="9405"/>
          <ac:inkMkLst>
            <pc:docMk/>
            <pc:sldMk cId="1376634940" sldId="698"/>
            <ac:inkMk id="13" creationId="{C31256AF-8D72-52CD-4327-EA4F9F9DA92E}"/>
          </ac:inkMkLst>
        </pc:inkChg>
        <pc:inkChg chg="add del">
          <ac:chgData name="Callum Lympany" userId="faa95a7b-863d-4b93-bd56-db5147340afe" providerId="ADAL" clId="{6B514C7C-6096-5189-A91A-1BE800E4AC0F}" dt="2026-06-04T22:23:36.051" v="13147" actId="9405"/>
          <ac:inkMkLst>
            <pc:docMk/>
            <pc:sldMk cId="1376634940" sldId="698"/>
            <ac:inkMk id="14" creationId="{60A51515-2751-A26B-D2EA-9DF9371073C5}"/>
          </ac:inkMkLst>
        </pc:inkChg>
        <pc:inkChg chg="add del">
          <ac:chgData name="Callum Lympany" userId="faa95a7b-863d-4b93-bd56-db5147340afe" providerId="ADAL" clId="{6B514C7C-6096-5189-A91A-1BE800E4AC0F}" dt="2026-06-04T22:23:37.265" v="13149" actId="9405"/>
          <ac:inkMkLst>
            <pc:docMk/>
            <pc:sldMk cId="1376634940" sldId="698"/>
            <ac:inkMk id="15" creationId="{19574ABA-0347-0FE1-BAF9-43D6EE1B64AA}"/>
          </ac:inkMkLst>
        </pc:inkChg>
        <pc:inkChg chg="add del">
          <ac:chgData name="Callum Lympany" userId="faa95a7b-863d-4b93-bd56-db5147340afe" providerId="ADAL" clId="{6B514C7C-6096-5189-A91A-1BE800E4AC0F}" dt="2026-06-04T22:23:38.298" v="13151" actId="9405"/>
          <ac:inkMkLst>
            <pc:docMk/>
            <pc:sldMk cId="1376634940" sldId="698"/>
            <ac:inkMk id="16" creationId="{7224EA42-0F69-D680-2DD2-6C856AF73E03}"/>
          </ac:inkMkLst>
        </pc:inkChg>
        <pc:inkChg chg="add del">
          <ac:chgData name="Callum Lympany" userId="faa95a7b-863d-4b93-bd56-db5147340afe" providerId="ADAL" clId="{6B514C7C-6096-5189-A91A-1BE800E4AC0F}" dt="2026-06-04T22:23:56.470" v="13153" actId="9405"/>
          <ac:inkMkLst>
            <pc:docMk/>
            <pc:sldMk cId="1376634940" sldId="698"/>
            <ac:inkMk id="17" creationId="{F4B37C25-340E-BF9D-9A22-6425D5E1C8B3}"/>
          </ac:inkMkLst>
        </pc:inkChg>
        <pc:inkChg chg="add del">
          <ac:chgData name="Callum Lympany" userId="faa95a7b-863d-4b93-bd56-db5147340afe" providerId="ADAL" clId="{6B514C7C-6096-5189-A91A-1BE800E4AC0F}" dt="2026-06-04T22:25:17.212" v="13157"/>
          <ac:inkMkLst>
            <pc:docMk/>
            <pc:sldMk cId="1376634940" sldId="698"/>
            <ac:inkMk id="18" creationId="{03924526-D996-9F0E-ACAE-6CC3F1C17EB9}"/>
          </ac:inkMkLst>
        </pc:inkChg>
      </pc:sldChg>
      <pc:sldChg chg="del">
        <pc:chgData name="Callum Lympany" userId="faa95a7b-863d-4b93-bd56-db5147340afe" providerId="ADAL" clId="{6B514C7C-6096-5189-A91A-1BE800E4AC0F}" dt="2026-06-04T22:36:34.406" v="14069" actId="2696"/>
        <pc:sldMkLst>
          <pc:docMk/>
          <pc:sldMk cId="1619482016" sldId="708"/>
        </pc:sldMkLst>
      </pc:sldChg>
      <pc:sldChg chg="modSp del">
        <pc:chgData name="Callum Lympany" userId="faa95a7b-863d-4b93-bd56-db5147340afe" providerId="ADAL" clId="{6B514C7C-6096-5189-A91A-1BE800E4AC0F}" dt="2026-06-04T21:11:43.329" v="11458" actId="2696"/>
        <pc:sldMkLst>
          <pc:docMk/>
          <pc:sldMk cId="3118863729" sldId="730"/>
        </pc:sldMkLst>
        <pc:spChg chg="mod">
          <ac:chgData name="Callum Lympany" userId="faa95a7b-863d-4b93-bd56-db5147340afe" providerId="ADAL" clId="{6B514C7C-6096-5189-A91A-1BE800E4AC0F}" dt="2026-06-04T21:06:28.367" v="11396"/>
          <ac:spMkLst>
            <pc:docMk/>
            <pc:sldMk cId="3118863729" sldId="730"/>
            <ac:spMk id="3" creationId="{5AF79395-60E9-F072-4CC9-01C21FACE1E2}"/>
          </ac:spMkLst>
        </pc:spChg>
      </pc:sldChg>
      <pc:sldChg chg="del">
        <pc:chgData name="Callum Lympany" userId="faa95a7b-863d-4b93-bd56-db5147340afe" providerId="ADAL" clId="{6B514C7C-6096-5189-A91A-1BE800E4AC0F}" dt="2026-06-04T21:11:43.348" v="11464" actId="2696"/>
        <pc:sldMkLst>
          <pc:docMk/>
          <pc:sldMk cId="874519789" sldId="731"/>
        </pc:sldMkLst>
      </pc:sldChg>
      <pc:sldChg chg="del">
        <pc:chgData name="Callum Lympany" userId="faa95a7b-863d-4b93-bd56-db5147340afe" providerId="ADAL" clId="{6B514C7C-6096-5189-A91A-1BE800E4AC0F}" dt="2026-06-04T21:11:43.339" v="11462" actId="2696"/>
        <pc:sldMkLst>
          <pc:docMk/>
          <pc:sldMk cId="2702890898" sldId="732"/>
        </pc:sldMkLst>
      </pc:sldChg>
      <pc:sldChg chg="del">
        <pc:chgData name="Callum Lympany" userId="faa95a7b-863d-4b93-bd56-db5147340afe" providerId="ADAL" clId="{6B514C7C-6096-5189-A91A-1BE800E4AC0F}" dt="2026-06-04T21:11:43.356" v="11467" actId="2696"/>
        <pc:sldMkLst>
          <pc:docMk/>
          <pc:sldMk cId="2209344383" sldId="733"/>
        </pc:sldMkLst>
      </pc:sldChg>
      <pc:sldChg chg="del">
        <pc:chgData name="Callum Lympany" userId="faa95a7b-863d-4b93-bd56-db5147340afe" providerId="ADAL" clId="{6B514C7C-6096-5189-A91A-1BE800E4AC0F}" dt="2026-06-04T21:11:43.350" v="11465" actId="2696"/>
        <pc:sldMkLst>
          <pc:docMk/>
          <pc:sldMk cId="3447585845" sldId="734"/>
        </pc:sldMkLst>
      </pc:sldChg>
      <pc:sldChg chg="del">
        <pc:chgData name="Callum Lympany" userId="faa95a7b-863d-4b93-bd56-db5147340afe" providerId="ADAL" clId="{6B514C7C-6096-5189-A91A-1BE800E4AC0F}" dt="2026-06-04T21:11:43.332" v="11459" actId="2696"/>
        <pc:sldMkLst>
          <pc:docMk/>
          <pc:sldMk cId="4025255036" sldId="735"/>
        </pc:sldMkLst>
      </pc:sldChg>
      <pc:sldChg chg="del">
        <pc:chgData name="Callum Lympany" userId="faa95a7b-863d-4b93-bd56-db5147340afe" providerId="ADAL" clId="{6B514C7C-6096-5189-A91A-1BE800E4AC0F}" dt="2026-06-04T21:11:43.352" v="11466" actId="2696"/>
        <pc:sldMkLst>
          <pc:docMk/>
          <pc:sldMk cId="2059150302" sldId="736"/>
        </pc:sldMkLst>
      </pc:sldChg>
      <pc:sldChg chg="del">
        <pc:chgData name="Callum Lympany" userId="faa95a7b-863d-4b93-bd56-db5147340afe" providerId="ADAL" clId="{6B514C7C-6096-5189-A91A-1BE800E4AC0F}" dt="2026-06-04T21:11:43.335" v="11460" actId="2696"/>
        <pc:sldMkLst>
          <pc:docMk/>
          <pc:sldMk cId="778693681" sldId="737"/>
        </pc:sldMkLst>
      </pc:sldChg>
      <pc:sldChg chg="del">
        <pc:chgData name="Callum Lympany" userId="faa95a7b-863d-4b93-bd56-db5147340afe" providerId="ADAL" clId="{6B514C7C-6096-5189-A91A-1BE800E4AC0F}" dt="2026-06-04T21:11:43.341" v="11463" actId="2696"/>
        <pc:sldMkLst>
          <pc:docMk/>
          <pc:sldMk cId="950851870" sldId="738"/>
        </pc:sldMkLst>
      </pc:sldChg>
      <pc:sldChg chg="del">
        <pc:chgData name="Callum Lympany" userId="faa95a7b-863d-4b93-bd56-db5147340afe" providerId="ADAL" clId="{6B514C7C-6096-5189-A91A-1BE800E4AC0F}" dt="2026-06-04T21:11:43.337" v="11461" actId="2696"/>
        <pc:sldMkLst>
          <pc:docMk/>
          <pc:sldMk cId="1939701543" sldId="739"/>
        </pc:sldMkLst>
      </pc:sldChg>
      <pc:sldChg chg="del">
        <pc:chgData name="Callum Lympany" userId="faa95a7b-863d-4b93-bd56-db5147340afe" providerId="ADAL" clId="{6B514C7C-6096-5189-A91A-1BE800E4AC0F}" dt="2026-06-04T22:36:34.376" v="14052" actId="2696"/>
        <pc:sldMkLst>
          <pc:docMk/>
          <pc:sldMk cId="3301353803" sldId="740"/>
        </pc:sldMkLst>
      </pc:sldChg>
      <pc:sldChg chg="del">
        <pc:chgData name="Callum Lympany" userId="faa95a7b-863d-4b93-bd56-db5147340afe" providerId="ADAL" clId="{6B514C7C-6096-5189-A91A-1BE800E4AC0F}" dt="2026-06-04T22:36:34.396" v="14064" actId="2696"/>
        <pc:sldMkLst>
          <pc:docMk/>
          <pc:sldMk cId="4131032061" sldId="741"/>
        </pc:sldMkLst>
      </pc:sldChg>
      <pc:sldChg chg="del">
        <pc:chgData name="Callum Lympany" userId="faa95a7b-863d-4b93-bd56-db5147340afe" providerId="ADAL" clId="{6B514C7C-6096-5189-A91A-1BE800E4AC0F}" dt="2026-06-04T22:36:34.390" v="14062" actId="2696"/>
        <pc:sldMkLst>
          <pc:docMk/>
          <pc:sldMk cId="807718739" sldId="742"/>
        </pc:sldMkLst>
      </pc:sldChg>
      <pc:sldChg chg="del">
        <pc:chgData name="Callum Lympany" userId="faa95a7b-863d-4b93-bd56-db5147340afe" providerId="ADAL" clId="{6B514C7C-6096-5189-A91A-1BE800E4AC0F}" dt="2026-06-04T22:36:34.389" v="14061" actId="2696"/>
        <pc:sldMkLst>
          <pc:docMk/>
          <pc:sldMk cId="2978819603" sldId="743"/>
        </pc:sldMkLst>
      </pc:sldChg>
      <pc:sldChg chg="del">
        <pc:chgData name="Callum Lympany" userId="faa95a7b-863d-4b93-bd56-db5147340afe" providerId="ADAL" clId="{6B514C7C-6096-5189-A91A-1BE800E4AC0F}" dt="2026-06-04T22:36:34.399" v="14066" actId="2696"/>
        <pc:sldMkLst>
          <pc:docMk/>
          <pc:sldMk cId="1601853074" sldId="744"/>
        </pc:sldMkLst>
      </pc:sldChg>
      <pc:sldChg chg="del">
        <pc:chgData name="Callum Lympany" userId="faa95a7b-863d-4b93-bd56-db5147340afe" providerId="ADAL" clId="{6B514C7C-6096-5189-A91A-1BE800E4AC0F}" dt="2026-06-04T22:36:34.419" v="14077" actId="2696"/>
        <pc:sldMkLst>
          <pc:docMk/>
          <pc:sldMk cId="188884588" sldId="745"/>
        </pc:sldMkLst>
      </pc:sldChg>
      <pc:sldChg chg="del">
        <pc:chgData name="Callum Lympany" userId="faa95a7b-863d-4b93-bd56-db5147340afe" providerId="ADAL" clId="{6B514C7C-6096-5189-A91A-1BE800E4AC0F}" dt="2026-06-04T22:36:34.384" v="14058" actId="2696"/>
        <pc:sldMkLst>
          <pc:docMk/>
          <pc:sldMk cId="770521925" sldId="746"/>
        </pc:sldMkLst>
      </pc:sldChg>
      <pc:sldChg chg="del">
        <pc:chgData name="Callum Lympany" userId="faa95a7b-863d-4b93-bd56-db5147340afe" providerId="ADAL" clId="{6B514C7C-6096-5189-A91A-1BE800E4AC0F}" dt="2026-06-04T22:36:34.401" v="14068" actId="2696"/>
        <pc:sldMkLst>
          <pc:docMk/>
          <pc:sldMk cId="4141950864" sldId="747"/>
        </pc:sldMkLst>
      </pc:sldChg>
      <pc:sldChg chg="del">
        <pc:chgData name="Callum Lympany" userId="faa95a7b-863d-4b93-bd56-db5147340afe" providerId="ADAL" clId="{6B514C7C-6096-5189-A91A-1BE800E4AC0F}" dt="2026-06-04T22:36:34.388" v="14060" actId="2696"/>
        <pc:sldMkLst>
          <pc:docMk/>
          <pc:sldMk cId="1655329611" sldId="748"/>
        </pc:sldMkLst>
      </pc:sldChg>
      <pc:sldChg chg="del">
        <pc:chgData name="Callum Lympany" userId="faa95a7b-863d-4b93-bd56-db5147340afe" providerId="ADAL" clId="{6B514C7C-6096-5189-A91A-1BE800E4AC0F}" dt="2026-06-04T22:36:34.409" v="14071" actId="2696"/>
        <pc:sldMkLst>
          <pc:docMk/>
          <pc:sldMk cId="607844351" sldId="749"/>
        </pc:sldMkLst>
      </pc:sldChg>
      <pc:sldChg chg="del">
        <pc:chgData name="Callum Lympany" userId="faa95a7b-863d-4b93-bd56-db5147340afe" providerId="ADAL" clId="{6B514C7C-6096-5189-A91A-1BE800E4AC0F}" dt="2026-06-04T22:36:34.386" v="14059" actId="2696"/>
        <pc:sldMkLst>
          <pc:docMk/>
          <pc:sldMk cId="3360386319" sldId="750"/>
        </pc:sldMkLst>
      </pc:sldChg>
      <pc:sldChg chg="del">
        <pc:chgData name="Callum Lympany" userId="faa95a7b-863d-4b93-bd56-db5147340afe" providerId="ADAL" clId="{6B514C7C-6096-5189-A91A-1BE800E4AC0F}" dt="2026-06-04T22:36:34.400" v="14067" actId="2696"/>
        <pc:sldMkLst>
          <pc:docMk/>
          <pc:sldMk cId="3468012386" sldId="751"/>
        </pc:sldMkLst>
      </pc:sldChg>
      <pc:sldChg chg="del">
        <pc:chgData name="Callum Lympany" userId="faa95a7b-863d-4b93-bd56-db5147340afe" providerId="ADAL" clId="{6B514C7C-6096-5189-A91A-1BE800E4AC0F}" dt="2026-06-04T22:36:34.391" v="14063" actId="2696"/>
        <pc:sldMkLst>
          <pc:docMk/>
          <pc:sldMk cId="188257573" sldId="752"/>
        </pc:sldMkLst>
      </pc:sldChg>
      <pc:sldChg chg="del">
        <pc:chgData name="Callum Lympany" userId="faa95a7b-863d-4b93-bd56-db5147340afe" providerId="ADAL" clId="{6B514C7C-6096-5189-A91A-1BE800E4AC0F}" dt="2026-06-04T22:36:34.414" v="14075" actId="2696"/>
        <pc:sldMkLst>
          <pc:docMk/>
          <pc:sldMk cId="1932975066" sldId="753"/>
        </pc:sldMkLst>
      </pc:sldChg>
      <pc:sldChg chg="del">
        <pc:chgData name="Callum Lympany" userId="faa95a7b-863d-4b93-bd56-db5147340afe" providerId="ADAL" clId="{6B514C7C-6096-5189-A91A-1BE800E4AC0F}" dt="2026-06-04T22:36:34.411" v="14073" actId="2696"/>
        <pc:sldMkLst>
          <pc:docMk/>
          <pc:sldMk cId="2897253490" sldId="754"/>
        </pc:sldMkLst>
      </pc:sldChg>
      <pc:sldChg chg="del">
        <pc:chgData name="Callum Lympany" userId="faa95a7b-863d-4b93-bd56-db5147340afe" providerId="ADAL" clId="{6B514C7C-6096-5189-A91A-1BE800E4AC0F}" dt="2026-06-04T22:36:34.383" v="14057" actId="2696"/>
        <pc:sldMkLst>
          <pc:docMk/>
          <pc:sldMk cId="2994729696" sldId="755"/>
        </pc:sldMkLst>
      </pc:sldChg>
      <pc:sldChg chg="del">
        <pc:chgData name="Callum Lympany" userId="faa95a7b-863d-4b93-bd56-db5147340afe" providerId="ADAL" clId="{6B514C7C-6096-5189-A91A-1BE800E4AC0F}" dt="2026-06-04T22:36:34.382" v="14056" actId="2696"/>
        <pc:sldMkLst>
          <pc:docMk/>
          <pc:sldMk cId="3708340796" sldId="756"/>
        </pc:sldMkLst>
      </pc:sldChg>
      <pc:sldChg chg="del">
        <pc:chgData name="Callum Lympany" userId="faa95a7b-863d-4b93-bd56-db5147340afe" providerId="ADAL" clId="{6B514C7C-6096-5189-A91A-1BE800E4AC0F}" dt="2026-06-04T22:36:34.381" v="14055" actId="2696"/>
        <pc:sldMkLst>
          <pc:docMk/>
          <pc:sldMk cId="135727606" sldId="757"/>
        </pc:sldMkLst>
      </pc:sldChg>
      <pc:sldChg chg="del">
        <pc:chgData name="Callum Lympany" userId="faa95a7b-863d-4b93-bd56-db5147340afe" providerId="ADAL" clId="{6B514C7C-6096-5189-A91A-1BE800E4AC0F}" dt="2026-06-04T22:36:34.410" v="14072" actId="2696"/>
        <pc:sldMkLst>
          <pc:docMk/>
          <pc:sldMk cId="8663842" sldId="758"/>
        </pc:sldMkLst>
      </pc:sldChg>
      <pc:sldChg chg="del">
        <pc:chgData name="Callum Lympany" userId="faa95a7b-863d-4b93-bd56-db5147340afe" providerId="ADAL" clId="{6B514C7C-6096-5189-A91A-1BE800E4AC0F}" dt="2026-06-04T22:36:34.408" v="14070" actId="2696"/>
        <pc:sldMkLst>
          <pc:docMk/>
          <pc:sldMk cId="1213760281" sldId="759"/>
        </pc:sldMkLst>
      </pc:sldChg>
      <pc:sldChg chg="del">
        <pc:chgData name="Callum Lympany" userId="faa95a7b-863d-4b93-bd56-db5147340afe" providerId="ADAL" clId="{6B514C7C-6096-5189-A91A-1BE800E4AC0F}" dt="2026-06-04T22:36:34.379" v="14053" actId="2696"/>
        <pc:sldMkLst>
          <pc:docMk/>
          <pc:sldMk cId="3554968004" sldId="760"/>
        </pc:sldMkLst>
      </pc:sldChg>
      <pc:sldChg chg="del">
        <pc:chgData name="Callum Lympany" userId="faa95a7b-863d-4b93-bd56-db5147340afe" providerId="ADAL" clId="{6B514C7C-6096-5189-A91A-1BE800E4AC0F}" dt="2026-06-04T22:36:34.415" v="14076" actId="2696"/>
        <pc:sldMkLst>
          <pc:docMk/>
          <pc:sldMk cId="906150446" sldId="761"/>
        </pc:sldMkLst>
      </pc:sldChg>
      <pc:sldChg chg="del">
        <pc:chgData name="Callum Lympany" userId="faa95a7b-863d-4b93-bd56-db5147340afe" providerId="ADAL" clId="{6B514C7C-6096-5189-A91A-1BE800E4AC0F}" dt="2026-06-04T22:36:34.398" v="14065" actId="2696"/>
        <pc:sldMkLst>
          <pc:docMk/>
          <pc:sldMk cId="3575154373" sldId="762"/>
        </pc:sldMkLst>
      </pc:sldChg>
      <pc:sldChg chg="del">
        <pc:chgData name="Callum Lympany" userId="faa95a7b-863d-4b93-bd56-db5147340afe" providerId="ADAL" clId="{6B514C7C-6096-5189-A91A-1BE800E4AC0F}" dt="2026-06-04T22:36:34.380" v="14054" actId="2696"/>
        <pc:sldMkLst>
          <pc:docMk/>
          <pc:sldMk cId="3713912533" sldId="763"/>
        </pc:sldMkLst>
      </pc:sldChg>
      <pc:sldChg chg="del">
        <pc:chgData name="Callum Lympany" userId="faa95a7b-863d-4b93-bd56-db5147340afe" providerId="ADAL" clId="{6B514C7C-6096-5189-A91A-1BE800E4AC0F}" dt="2026-06-04T22:36:34.413" v="14074" actId="2696"/>
        <pc:sldMkLst>
          <pc:docMk/>
          <pc:sldMk cId="1041859124" sldId="764"/>
        </pc:sldMkLst>
      </pc:sldChg>
      <pc:sldChg chg="add">
        <pc:chgData name="Callum Lympany" userId="faa95a7b-863d-4b93-bd56-db5147340afe" providerId="ADAL" clId="{6B514C7C-6096-5189-A91A-1BE800E4AC0F}" dt="2026-06-04T20:58:18.540" v="10758"/>
        <pc:sldMkLst>
          <pc:docMk/>
          <pc:sldMk cId="331825230" sldId="770"/>
        </pc:sldMkLst>
      </pc:sldChg>
      <pc:sldChg chg="delSp add setBg delDesignElem">
        <pc:chgData name="Callum Lympany" userId="faa95a7b-863d-4b93-bd56-db5147340afe" providerId="ADAL" clId="{6B514C7C-6096-5189-A91A-1BE800E4AC0F}" dt="2026-06-04T20:59:26.312" v="10969"/>
        <pc:sldMkLst>
          <pc:docMk/>
          <pc:sldMk cId="1977299127" sldId="771"/>
        </pc:sldMkLst>
        <pc:spChg chg="del">
          <ac:chgData name="Callum Lympany" userId="faa95a7b-863d-4b93-bd56-db5147340afe" providerId="ADAL" clId="{6B514C7C-6096-5189-A91A-1BE800E4AC0F}" dt="2026-06-04T20:59:26.312" v="10969"/>
          <ac:spMkLst>
            <pc:docMk/>
            <pc:sldMk cId="1977299127" sldId="771"/>
            <ac:spMk id="2065" creationId="{BF736F35-A150-30E1-F30D-08B9D729DAE0}"/>
          </ac:spMkLst>
        </pc:spChg>
      </pc:sldChg>
      <pc:sldChg chg="modSp add mod">
        <pc:chgData name="Callum Lympany" userId="faa95a7b-863d-4b93-bd56-db5147340afe" providerId="ADAL" clId="{6B514C7C-6096-5189-A91A-1BE800E4AC0F}" dt="2026-06-04T21:01:58.722" v="11325" actId="20577"/>
        <pc:sldMkLst>
          <pc:docMk/>
          <pc:sldMk cId="258452530" sldId="772"/>
        </pc:sldMkLst>
        <pc:spChg chg="mod">
          <ac:chgData name="Callum Lympany" userId="faa95a7b-863d-4b93-bd56-db5147340afe" providerId="ADAL" clId="{6B514C7C-6096-5189-A91A-1BE800E4AC0F}" dt="2026-06-04T21:01:58.722" v="11325" actId="20577"/>
          <ac:spMkLst>
            <pc:docMk/>
            <pc:sldMk cId="258452530" sldId="772"/>
            <ac:spMk id="3" creationId="{6542D74C-A964-F5A8-3A83-07E6230577C1}"/>
          </ac:spMkLst>
        </pc:spChg>
      </pc:sldChg>
      <pc:sldChg chg="add del">
        <pc:chgData name="Callum Lympany" userId="faa95a7b-863d-4b93-bd56-db5147340afe" providerId="ADAL" clId="{6B514C7C-6096-5189-A91A-1BE800E4AC0F}" dt="2026-06-04T20:59:39.221" v="10971" actId="2696"/>
        <pc:sldMkLst>
          <pc:docMk/>
          <pc:sldMk cId="542860746" sldId="772"/>
        </pc:sldMkLst>
      </pc:sldChg>
      <pc:sldChg chg="modSp add mod">
        <pc:chgData name="Callum Lympany" userId="faa95a7b-863d-4b93-bd56-db5147340afe" providerId="ADAL" clId="{6B514C7C-6096-5189-A91A-1BE800E4AC0F}" dt="2026-06-04T21:07:14.389" v="11404" actId="21"/>
        <pc:sldMkLst>
          <pc:docMk/>
          <pc:sldMk cId="3538076832" sldId="773"/>
        </pc:sldMkLst>
        <pc:spChg chg="mod">
          <ac:chgData name="Callum Lympany" userId="faa95a7b-863d-4b93-bd56-db5147340afe" providerId="ADAL" clId="{6B514C7C-6096-5189-A91A-1BE800E4AC0F}" dt="2026-06-04T21:07:14.389" v="11404" actId="21"/>
          <ac:spMkLst>
            <pc:docMk/>
            <pc:sldMk cId="3538076832" sldId="773"/>
            <ac:spMk id="3" creationId="{CBEF81BF-29F8-3DA9-136E-5BFBCD6517E4}"/>
          </ac:spMkLst>
        </pc:spChg>
      </pc:sldChg>
      <pc:sldChg chg="modSp add mod">
        <pc:chgData name="Callum Lympany" userId="faa95a7b-863d-4b93-bd56-db5147340afe" providerId="ADAL" clId="{6B514C7C-6096-5189-A91A-1BE800E4AC0F}" dt="2026-06-04T21:13:09.108" v="11489" actId="20577"/>
        <pc:sldMkLst>
          <pc:docMk/>
          <pc:sldMk cId="371967252" sldId="774"/>
        </pc:sldMkLst>
        <pc:spChg chg="mod">
          <ac:chgData name="Callum Lympany" userId="faa95a7b-863d-4b93-bd56-db5147340afe" providerId="ADAL" clId="{6B514C7C-6096-5189-A91A-1BE800E4AC0F}" dt="2026-06-04T21:13:09.108" v="11489" actId="20577"/>
          <ac:spMkLst>
            <pc:docMk/>
            <pc:sldMk cId="371967252" sldId="774"/>
            <ac:spMk id="3" creationId="{6BD12788-14F1-F613-537F-F1F7692D956E}"/>
          </ac:spMkLst>
        </pc:spChg>
      </pc:sldChg>
      <pc:sldChg chg="modSp add mod">
        <pc:chgData name="Callum Lympany" userId="faa95a7b-863d-4b93-bd56-db5147340afe" providerId="ADAL" clId="{6B514C7C-6096-5189-A91A-1BE800E4AC0F}" dt="2026-06-04T21:13:13.382" v="11491" actId="20577"/>
        <pc:sldMkLst>
          <pc:docMk/>
          <pc:sldMk cId="372904976" sldId="775"/>
        </pc:sldMkLst>
        <pc:spChg chg="mod">
          <ac:chgData name="Callum Lympany" userId="faa95a7b-863d-4b93-bd56-db5147340afe" providerId="ADAL" clId="{6B514C7C-6096-5189-A91A-1BE800E4AC0F}" dt="2026-06-04T21:13:13.382" v="11491" actId="20577"/>
          <ac:spMkLst>
            <pc:docMk/>
            <pc:sldMk cId="372904976" sldId="775"/>
            <ac:spMk id="3" creationId="{E2631953-0B7B-5BB4-31A5-33C0F4D31B18}"/>
          </ac:spMkLst>
        </pc:spChg>
      </pc:sldChg>
      <pc:sldChg chg="modSp add mod">
        <pc:chgData name="Callum Lympany" userId="faa95a7b-863d-4b93-bd56-db5147340afe" providerId="ADAL" clId="{6B514C7C-6096-5189-A91A-1BE800E4AC0F}" dt="2026-06-04T21:13:25.400" v="11492" actId="20577"/>
        <pc:sldMkLst>
          <pc:docMk/>
          <pc:sldMk cId="68075470" sldId="776"/>
        </pc:sldMkLst>
        <pc:spChg chg="mod">
          <ac:chgData name="Callum Lympany" userId="faa95a7b-863d-4b93-bd56-db5147340afe" providerId="ADAL" clId="{6B514C7C-6096-5189-A91A-1BE800E4AC0F}" dt="2026-06-04T21:13:25.400" v="11492" actId="20577"/>
          <ac:spMkLst>
            <pc:docMk/>
            <pc:sldMk cId="68075470" sldId="776"/>
            <ac:spMk id="3" creationId="{46C7A597-8588-474E-1634-D851ED8C8012}"/>
          </ac:spMkLst>
        </pc:spChg>
      </pc:sldChg>
      <pc:sldChg chg="modSp add mod">
        <pc:chgData name="Callum Lympany" userId="faa95a7b-863d-4b93-bd56-db5147340afe" providerId="ADAL" clId="{6B514C7C-6096-5189-A91A-1BE800E4AC0F}" dt="2026-06-04T21:13:37.608" v="11494" actId="20577"/>
        <pc:sldMkLst>
          <pc:docMk/>
          <pc:sldMk cId="828492480" sldId="777"/>
        </pc:sldMkLst>
        <pc:spChg chg="mod">
          <ac:chgData name="Callum Lympany" userId="faa95a7b-863d-4b93-bd56-db5147340afe" providerId="ADAL" clId="{6B514C7C-6096-5189-A91A-1BE800E4AC0F}" dt="2026-06-04T21:13:37.608" v="11494" actId="20577"/>
          <ac:spMkLst>
            <pc:docMk/>
            <pc:sldMk cId="828492480" sldId="777"/>
            <ac:spMk id="3" creationId="{DFD92DBE-B9C5-F8F8-1AE1-A4ADBDA7F3DC}"/>
          </ac:spMkLst>
        </pc:spChg>
      </pc:sldChg>
      <pc:sldChg chg="modSp add mod">
        <pc:chgData name="Callum Lympany" userId="faa95a7b-863d-4b93-bd56-db5147340afe" providerId="ADAL" clId="{6B514C7C-6096-5189-A91A-1BE800E4AC0F}" dt="2026-06-04T21:12:11.248" v="11474" actId="21"/>
        <pc:sldMkLst>
          <pc:docMk/>
          <pc:sldMk cId="3965438204" sldId="778"/>
        </pc:sldMkLst>
        <pc:spChg chg="mod">
          <ac:chgData name="Callum Lympany" userId="faa95a7b-863d-4b93-bd56-db5147340afe" providerId="ADAL" clId="{6B514C7C-6096-5189-A91A-1BE800E4AC0F}" dt="2026-06-04T21:12:11.248" v="11474" actId="21"/>
          <ac:spMkLst>
            <pc:docMk/>
            <pc:sldMk cId="3965438204" sldId="778"/>
            <ac:spMk id="3" creationId="{91B460F3-317C-87A2-306D-04F26B2C549D}"/>
          </ac:spMkLst>
        </pc:spChg>
      </pc:sldChg>
      <pc:sldChg chg="modSp add mod">
        <pc:chgData name="Callum Lympany" userId="faa95a7b-863d-4b93-bd56-db5147340afe" providerId="ADAL" clId="{6B514C7C-6096-5189-A91A-1BE800E4AC0F}" dt="2026-06-04T21:13:50.625" v="11497" actId="20577"/>
        <pc:sldMkLst>
          <pc:docMk/>
          <pc:sldMk cId="1792791668" sldId="779"/>
        </pc:sldMkLst>
        <pc:spChg chg="mod">
          <ac:chgData name="Callum Lympany" userId="faa95a7b-863d-4b93-bd56-db5147340afe" providerId="ADAL" clId="{6B514C7C-6096-5189-A91A-1BE800E4AC0F}" dt="2026-06-04T21:13:50.625" v="11497" actId="20577"/>
          <ac:spMkLst>
            <pc:docMk/>
            <pc:sldMk cId="1792791668" sldId="779"/>
            <ac:spMk id="3" creationId="{8940670F-5CED-A47C-E7BB-3B8A3BC401DD}"/>
          </ac:spMkLst>
        </pc:spChg>
      </pc:sldChg>
      <pc:sldChg chg="modSp add mod">
        <pc:chgData name="Callum Lympany" userId="faa95a7b-863d-4b93-bd56-db5147340afe" providerId="ADAL" clId="{6B514C7C-6096-5189-A91A-1BE800E4AC0F}" dt="2026-06-04T21:12:39.526" v="11483" actId="21"/>
        <pc:sldMkLst>
          <pc:docMk/>
          <pc:sldMk cId="2623971715" sldId="780"/>
        </pc:sldMkLst>
        <pc:spChg chg="mod">
          <ac:chgData name="Callum Lympany" userId="faa95a7b-863d-4b93-bd56-db5147340afe" providerId="ADAL" clId="{6B514C7C-6096-5189-A91A-1BE800E4AC0F}" dt="2026-06-04T21:12:39.526" v="11483" actId="21"/>
          <ac:spMkLst>
            <pc:docMk/>
            <pc:sldMk cId="2623971715" sldId="780"/>
            <ac:spMk id="3" creationId="{E0DBA95C-BAEA-0612-56DE-F11A055B325C}"/>
          </ac:spMkLst>
        </pc:spChg>
      </pc:sldChg>
      <pc:sldChg chg="modSp add mod">
        <pc:chgData name="Callum Lympany" userId="faa95a7b-863d-4b93-bd56-db5147340afe" providerId="ADAL" clId="{6B514C7C-6096-5189-A91A-1BE800E4AC0F}" dt="2026-06-04T21:12:49.137" v="11486" actId="21"/>
        <pc:sldMkLst>
          <pc:docMk/>
          <pc:sldMk cId="648052004" sldId="781"/>
        </pc:sldMkLst>
        <pc:spChg chg="mod">
          <ac:chgData name="Callum Lympany" userId="faa95a7b-863d-4b93-bd56-db5147340afe" providerId="ADAL" clId="{6B514C7C-6096-5189-A91A-1BE800E4AC0F}" dt="2026-06-04T21:12:49.137" v="11486" actId="21"/>
          <ac:spMkLst>
            <pc:docMk/>
            <pc:sldMk cId="648052004" sldId="781"/>
            <ac:spMk id="3" creationId="{44EB281D-B2CE-0F8E-58AD-8FA474E98C81}"/>
          </ac:spMkLst>
        </pc:spChg>
      </pc:sldChg>
      <pc:sldChg chg="modSp add">
        <pc:chgData name="Callum Lympany" userId="faa95a7b-863d-4b93-bd56-db5147340afe" providerId="ADAL" clId="{6B514C7C-6096-5189-A91A-1BE800E4AC0F}" dt="2026-06-04T21:12:53.276" v="11488"/>
        <pc:sldMkLst>
          <pc:docMk/>
          <pc:sldMk cId="2921823905" sldId="782"/>
        </pc:sldMkLst>
        <pc:spChg chg="mod">
          <ac:chgData name="Callum Lympany" userId="faa95a7b-863d-4b93-bd56-db5147340afe" providerId="ADAL" clId="{6B514C7C-6096-5189-A91A-1BE800E4AC0F}" dt="2026-06-04T21:12:53.276" v="11488"/>
          <ac:spMkLst>
            <pc:docMk/>
            <pc:sldMk cId="2921823905" sldId="782"/>
            <ac:spMk id="3" creationId="{F5DCE127-6EF7-4202-ACEA-C756511F598D}"/>
          </ac:spMkLst>
        </pc:spChg>
      </pc:sldChg>
      <pc:sldChg chg="modSp add mod">
        <pc:chgData name="Callum Lympany" userId="faa95a7b-863d-4b93-bd56-db5147340afe" providerId="ADAL" clId="{6B514C7C-6096-5189-A91A-1BE800E4AC0F}" dt="2026-06-04T21:18:38.926" v="11553" actId="21"/>
        <pc:sldMkLst>
          <pc:docMk/>
          <pc:sldMk cId="53834738" sldId="783"/>
        </pc:sldMkLst>
        <pc:spChg chg="mod">
          <ac:chgData name="Callum Lympany" userId="faa95a7b-863d-4b93-bd56-db5147340afe" providerId="ADAL" clId="{6B514C7C-6096-5189-A91A-1BE800E4AC0F}" dt="2026-06-04T21:14:52.746" v="11504" actId="1076"/>
          <ac:spMkLst>
            <pc:docMk/>
            <pc:sldMk cId="53834738" sldId="783"/>
            <ac:spMk id="2" creationId="{6D79245A-0EC3-EFCC-C19C-C995AA2BCC2C}"/>
          </ac:spMkLst>
        </pc:spChg>
        <pc:spChg chg="mod">
          <ac:chgData name="Callum Lympany" userId="faa95a7b-863d-4b93-bd56-db5147340afe" providerId="ADAL" clId="{6B514C7C-6096-5189-A91A-1BE800E4AC0F}" dt="2026-06-04T21:18:38.926" v="11553" actId="21"/>
          <ac:spMkLst>
            <pc:docMk/>
            <pc:sldMk cId="53834738" sldId="783"/>
            <ac:spMk id="3" creationId="{C68BBAC7-372A-3922-0951-2D0A6A96859B}"/>
          </ac:spMkLst>
        </pc:spChg>
      </pc:sldChg>
      <pc:sldChg chg="modSp add mod">
        <pc:chgData name="Callum Lympany" userId="faa95a7b-863d-4b93-bd56-db5147340afe" providerId="ADAL" clId="{6B514C7C-6096-5189-A91A-1BE800E4AC0F}" dt="2026-06-04T21:18:54.069" v="11556" actId="21"/>
        <pc:sldMkLst>
          <pc:docMk/>
          <pc:sldMk cId="1030893860" sldId="784"/>
        </pc:sldMkLst>
        <pc:spChg chg="mod">
          <ac:chgData name="Callum Lympany" userId="faa95a7b-863d-4b93-bd56-db5147340afe" providerId="ADAL" clId="{6B514C7C-6096-5189-A91A-1BE800E4AC0F}" dt="2026-06-04T21:18:54.069" v="11556" actId="21"/>
          <ac:spMkLst>
            <pc:docMk/>
            <pc:sldMk cId="1030893860" sldId="784"/>
            <ac:spMk id="3" creationId="{A1679400-0B1E-653D-FE9E-66AD56AB33B4}"/>
          </ac:spMkLst>
        </pc:spChg>
      </pc:sldChg>
      <pc:sldChg chg="modSp add mod">
        <pc:chgData name="Callum Lympany" userId="faa95a7b-863d-4b93-bd56-db5147340afe" providerId="ADAL" clId="{6B514C7C-6096-5189-A91A-1BE800E4AC0F}" dt="2026-06-04T21:19:11.080" v="11559" actId="21"/>
        <pc:sldMkLst>
          <pc:docMk/>
          <pc:sldMk cId="3242193615" sldId="785"/>
        </pc:sldMkLst>
        <pc:spChg chg="mod">
          <ac:chgData name="Callum Lympany" userId="faa95a7b-863d-4b93-bd56-db5147340afe" providerId="ADAL" clId="{6B514C7C-6096-5189-A91A-1BE800E4AC0F}" dt="2026-06-04T21:19:11.080" v="11559" actId="21"/>
          <ac:spMkLst>
            <pc:docMk/>
            <pc:sldMk cId="3242193615" sldId="785"/>
            <ac:spMk id="3" creationId="{9DA64D5D-BBE6-CEE4-93DD-FEE3922D9C73}"/>
          </ac:spMkLst>
        </pc:spChg>
      </pc:sldChg>
      <pc:sldChg chg="modSp add mod">
        <pc:chgData name="Callum Lympany" userId="faa95a7b-863d-4b93-bd56-db5147340afe" providerId="ADAL" clId="{6B514C7C-6096-5189-A91A-1BE800E4AC0F}" dt="2026-06-04T21:19:22.226" v="11562" actId="21"/>
        <pc:sldMkLst>
          <pc:docMk/>
          <pc:sldMk cId="3395142444" sldId="786"/>
        </pc:sldMkLst>
        <pc:spChg chg="mod">
          <ac:chgData name="Callum Lympany" userId="faa95a7b-863d-4b93-bd56-db5147340afe" providerId="ADAL" clId="{6B514C7C-6096-5189-A91A-1BE800E4AC0F}" dt="2026-06-04T21:19:22.226" v="11562" actId="21"/>
          <ac:spMkLst>
            <pc:docMk/>
            <pc:sldMk cId="3395142444" sldId="786"/>
            <ac:spMk id="3" creationId="{6276620B-BE88-7BC1-E51A-3F1F98CD066F}"/>
          </ac:spMkLst>
        </pc:spChg>
      </pc:sldChg>
      <pc:sldChg chg="modSp add mod">
        <pc:chgData name="Callum Lympany" userId="faa95a7b-863d-4b93-bd56-db5147340afe" providerId="ADAL" clId="{6B514C7C-6096-5189-A91A-1BE800E4AC0F}" dt="2026-06-04T21:19:32.931" v="11565" actId="21"/>
        <pc:sldMkLst>
          <pc:docMk/>
          <pc:sldMk cId="161925374" sldId="787"/>
        </pc:sldMkLst>
        <pc:spChg chg="mod">
          <ac:chgData name="Callum Lympany" userId="faa95a7b-863d-4b93-bd56-db5147340afe" providerId="ADAL" clId="{6B514C7C-6096-5189-A91A-1BE800E4AC0F}" dt="2026-06-04T21:19:32.931" v="11565" actId="21"/>
          <ac:spMkLst>
            <pc:docMk/>
            <pc:sldMk cId="161925374" sldId="787"/>
            <ac:spMk id="3" creationId="{56368D82-6BB3-8ABA-2594-7B0645E1F23B}"/>
          </ac:spMkLst>
        </pc:spChg>
      </pc:sldChg>
      <pc:sldChg chg="modSp add mod">
        <pc:chgData name="Callum Lympany" userId="faa95a7b-863d-4b93-bd56-db5147340afe" providerId="ADAL" clId="{6B514C7C-6096-5189-A91A-1BE800E4AC0F}" dt="2026-06-04T21:19:45.093" v="11568" actId="21"/>
        <pc:sldMkLst>
          <pc:docMk/>
          <pc:sldMk cId="1229709572" sldId="788"/>
        </pc:sldMkLst>
        <pc:spChg chg="mod">
          <ac:chgData name="Callum Lympany" userId="faa95a7b-863d-4b93-bd56-db5147340afe" providerId="ADAL" clId="{6B514C7C-6096-5189-A91A-1BE800E4AC0F}" dt="2026-06-04T21:19:45.093" v="11568" actId="21"/>
          <ac:spMkLst>
            <pc:docMk/>
            <pc:sldMk cId="1229709572" sldId="788"/>
            <ac:spMk id="3" creationId="{A3B15FFE-8671-AF8E-B0B9-6145E6DB959E}"/>
          </ac:spMkLst>
        </pc:spChg>
      </pc:sldChg>
      <pc:sldChg chg="modSp add mod">
        <pc:chgData name="Callum Lympany" userId="faa95a7b-863d-4b93-bd56-db5147340afe" providerId="ADAL" clId="{6B514C7C-6096-5189-A91A-1BE800E4AC0F}" dt="2026-06-04T21:19:54.338" v="11571" actId="21"/>
        <pc:sldMkLst>
          <pc:docMk/>
          <pc:sldMk cId="3708732038" sldId="789"/>
        </pc:sldMkLst>
        <pc:spChg chg="mod">
          <ac:chgData name="Callum Lympany" userId="faa95a7b-863d-4b93-bd56-db5147340afe" providerId="ADAL" clId="{6B514C7C-6096-5189-A91A-1BE800E4AC0F}" dt="2026-06-04T21:19:54.338" v="11571" actId="21"/>
          <ac:spMkLst>
            <pc:docMk/>
            <pc:sldMk cId="3708732038" sldId="789"/>
            <ac:spMk id="3" creationId="{9128A922-2C98-209A-9BA6-FB6A019DD06A}"/>
          </ac:spMkLst>
        </pc:spChg>
      </pc:sldChg>
      <pc:sldChg chg="modSp add mod">
        <pc:chgData name="Callum Lympany" userId="faa95a7b-863d-4b93-bd56-db5147340afe" providerId="ADAL" clId="{6B514C7C-6096-5189-A91A-1BE800E4AC0F}" dt="2026-06-04T21:20:02.958" v="11574" actId="21"/>
        <pc:sldMkLst>
          <pc:docMk/>
          <pc:sldMk cId="484885022" sldId="790"/>
        </pc:sldMkLst>
        <pc:spChg chg="mod">
          <ac:chgData name="Callum Lympany" userId="faa95a7b-863d-4b93-bd56-db5147340afe" providerId="ADAL" clId="{6B514C7C-6096-5189-A91A-1BE800E4AC0F}" dt="2026-06-04T21:20:02.958" v="11574" actId="21"/>
          <ac:spMkLst>
            <pc:docMk/>
            <pc:sldMk cId="484885022" sldId="790"/>
            <ac:spMk id="3" creationId="{50A9E32F-11D9-FD0B-9ABB-0B852469ECFF}"/>
          </ac:spMkLst>
        </pc:spChg>
      </pc:sldChg>
      <pc:sldChg chg="modSp add">
        <pc:chgData name="Callum Lympany" userId="faa95a7b-863d-4b93-bd56-db5147340afe" providerId="ADAL" clId="{6B514C7C-6096-5189-A91A-1BE800E4AC0F}" dt="2026-06-04T21:20:07.804" v="11576"/>
        <pc:sldMkLst>
          <pc:docMk/>
          <pc:sldMk cId="1412888343" sldId="791"/>
        </pc:sldMkLst>
        <pc:spChg chg="mod">
          <ac:chgData name="Callum Lympany" userId="faa95a7b-863d-4b93-bd56-db5147340afe" providerId="ADAL" clId="{6B514C7C-6096-5189-A91A-1BE800E4AC0F}" dt="2026-06-04T21:20:07.804" v="11576"/>
          <ac:spMkLst>
            <pc:docMk/>
            <pc:sldMk cId="1412888343" sldId="791"/>
            <ac:spMk id="3" creationId="{4AACCE3B-CCD5-CC7E-1CE1-0DA97279CE0A}"/>
          </ac:spMkLst>
        </pc:spChg>
      </pc:sldChg>
      <pc:sldChg chg="addSp delSp modSp add del mod">
        <pc:chgData name="Callum Lympany" userId="faa95a7b-863d-4b93-bd56-db5147340afe" providerId="ADAL" clId="{6B514C7C-6096-5189-A91A-1BE800E4AC0F}" dt="2026-06-04T22:17:51.334" v="13100" actId="2696"/>
        <pc:sldMkLst>
          <pc:docMk/>
          <pc:sldMk cId="2974403315" sldId="792"/>
        </pc:sldMkLst>
        <pc:graphicFrameChg chg="add del mod modGraphic">
          <ac:chgData name="Callum Lympany" userId="faa95a7b-863d-4b93-bd56-db5147340afe" providerId="ADAL" clId="{6B514C7C-6096-5189-A91A-1BE800E4AC0F}" dt="2026-06-04T21:21:44.145" v="11590" actId="478"/>
          <ac:graphicFrameMkLst>
            <pc:docMk/>
            <pc:sldMk cId="2974403315" sldId="792"/>
            <ac:graphicFrameMk id="2" creationId="{641C03D5-2702-185E-9FFA-94930B18AA8A}"/>
          </ac:graphicFrameMkLst>
        </pc:graphicFrameChg>
      </pc:sldChg>
      <pc:sldChg chg="modSp add mod modAnim">
        <pc:chgData name="Callum Lympany" userId="faa95a7b-863d-4b93-bd56-db5147340afe" providerId="ADAL" clId="{6B514C7C-6096-5189-A91A-1BE800E4AC0F}" dt="2026-06-04T22:19:16.832" v="13109"/>
        <pc:sldMkLst>
          <pc:docMk/>
          <pc:sldMk cId="528014353" sldId="793"/>
        </pc:sldMkLst>
        <pc:spChg chg="mod">
          <ac:chgData name="Callum Lympany" userId="faa95a7b-863d-4b93-bd56-db5147340afe" providerId="ADAL" clId="{6B514C7C-6096-5189-A91A-1BE800E4AC0F}" dt="2026-06-04T21:22:38.417" v="11717" actId="20577"/>
          <ac:spMkLst>
            <pc:docMk/>
            <pc:sldMk cId="528014353" sldId="793"/>
            <ac:spMk id="3" creationId="{840F0DF0-B8A3-C3AA-1DB9-DB4826DE9C93}"/>
          </ac:spMkLst>
        </pc:spChg>
      </pc:sldChg>
      <pc:sldChg chg="modSp add mod modAnim">
        <pc:chgData name="Callum Lympany" userId="faa95a7b-863d-4b93-bd56-db5147340afe" providerId="ADAL" clId="{6B514C7C-6096-5189-A91A-1BE800E4AC0F}" dt="2026-06-04T22:19:57.114" v="13118"/>
        <pc:sldMkLst>
          <pc:docMk/>
          <pc:sldMk cId="1220724444" sldId="794"/>
        </pc:sldMkLst>
        <pc:spChg chg="mod">
          <ac:chgData name="Callum Lympany" userId="faa95a7b-863d-4b93-bd56-db5147340afe" providerId="ADAL" clId="{6B514C7C-6096-5189-A91A-1BE800E4AC0F}" dt="2026-06-04T21:39:28.239" v="12125" actId="20577"/>
          <ac:spMkLst>
            <pc:docMk/>
            <pc:sldMk cId="1220724444" sldId="794"/>
            <ac:spMk id="3" creationId="{EAE2AD0D-8310-C657-1747-1AFAE23DC541}"/>
          </ac:spMkLst>
        </pc:spChg>
      </pc:sldChg>
      <pc:sldChg chg="modSp add mod">
        <pc:chgData name="Callum Lympany" userId="faa95a7b-863d-4b93-bd56-db5147340afe" providerId="ADAL" clId="{6B514C7C-6096-5189-A91A-1BE800E4AC0F}" dt="2026-06-04T21:42:29.190" v="12318" actId="20577"/>
        <pc:sldMkLst>
          <pc:docMk/>
          <pc:sldMk cId="2711360516" sldId="795"/>
        </pc:sldMkLst>
        <pc:spChg chg="mod">
          <ac:chgData name="Callum Lympany" userId="faa95a7b-863d-4b93-bd56-db5147340afe" providerId="ADAL" clId="{6B514C7C-6096-5189-A91A-1BE800E4AC0F}" dt="2026-06-04T21:42:29.190" v="12318" actId="20577"/>
          <ac:spMkLst>
            <pc:docMk/>
            <pc:sldMk cId="2711360516" sldId="795"/>
            <ac:spMk id="3" creationId="{8CD645F5-4EC5-4B2B-5948-8AEFD08558B2}"/>
          </ac:spMkLst>
        </pc:spChg>
      </pc:sldChg>
      <pc:sldChg chg="add del">
        <pc:chgData name="Callum Lympany" userId="faa95a7b-863d-4b93-bd56-db5147340afe" providerId="ADAL" clId="{6B514C7C-6096-5189-A91A-1BE800E4AC0F}" dt="2026-06-04T21:42:32.420" v="12320" actId="2696"/>
        <pc:sldMkLst>
          <pc:docMk/>
          <pc:sldMk cId="991190874" sldId="796"/>
        </pc:sldMkLst>
      </pc:sldChg>
      <pc:sldChg chg="add">
        <pc:chgData name="Callum Lympany" userId="faa95a7b-863d-4b93-bd56-db5147340afe" providerId="ADAL" clId="{6B514C7C-6096-5189-A91A-1BE800E4AC0F}" dt="2026-06-04T21:42:34.411" v="12321"/>
        <pc:sldMkLst>
          <pc:docMk/>
          <pc:sldMk cId="1500103201" sldId="796"/>
        </pc:sldMkLst>
      </pc:sldChg>
      <pc:sldChg chg="modSp add mod">
        <pc:chgData name="Callum Lympany" userId="faa95a7b-863d-4b93-bd56-db5147340afe" providerId="ADAL" clId="{6B514C7C-6096-5189-A91A-1BE800E4AC0F}" dt="2026-06-04T21:42:44.777" v="12333" actId="20577"/>
        <pc:sldMkLst>
          <pc:docMk/>
          <pc:sldMk cId="3569386385" sldId="797"/>
        </pc:sldMkLst>
        <pc:spChg chg="mod">
          <ac:chgData name="Callum Lympany" userId="faa95a7b-863d-4b93-bd56-db5147340afe" providerId="ADAL" clId="{6B514C7C-6096-5189-A91A-1BE800E4AC0F}" dt="2026-06-04T21:42:44.777" v="12333" actId="20577"/>
          <ac:spMkLst>
            <pc:docMk/>
            <pc:sldMk cId="3569386385" sldId="797"/>
            <ac:spMk id="3" creationId="{18F312E8-BB45-D106-DCBF-70BA303BF3CF}"/>
          </ac:spMkLst>
        </pc:spChg>
      </pc:sldChg>
      <pc:sldChg chg="modSp add mod">
        <pc:chgData name="Callum Lympany" userId="faa95a7b-863d-4b93-bd56-db5147340afe" providerId="ADAL" clId="{6B514C7C-6096-5189-A91A-1BE800E4AC0F}" dt="2026-06-04T21:43:10.122" v="12400" actId="20577"/>
        <pc:sldMkLst>
          <pc:docMk/>
          <pc:sldMk cId="767325978" sldId="798"/>
        </pc:sldMkLst>
        <pc:spChg chg="mod">
          <ac:chgData name="Callum Lympany" userId="faa95a7b-863d-4b93-bd56-db5147340afe" providerId="ADAL" clId="{6B514C7C-6096-5189-A91A-1BE800E4AC0F}" dt="2026-06-04T21:43:10.122" v="12400" actId="20577"/>
          <ac:spMkLst>
            <pc:docMk/>
            <pc:sldMk cId="767325978" sldId="798"/>
            <ac:spMk id="3" creationId="{58ED904B-2D72-9F54-408E-E9864664C5D4}"/>
          </ac:spMkLst>
        </pc:spChg>
      </pc:sldChg>
      <pc:sldChg chg="add">
        <pc:chgData name="Callum Lympany" userId="faa95a7b-863d-4b93-bd56-db5147340afe" providerId="ADAL" clId="{6B514C7C-6096-5189-A91A-1BE800E4AC0F}" dt="2026-06-04T21:42:49.755" v="12335"/>
        <pc:sldMkLst>
          <pc:docMk/>
          <pc:sldMk cId="289223148" sldId="799"/>
        </pc:sldMkLst>
      </pc:sldChg>
      <pc:sldChg chg="modSp add mod">
        <pc:chgData name="Callum Lympany" userId="faa95a7b-863d-4b93-bd56-db5147340afe" providerId="ADAL" clId="{6B514C7C-6096-5189-A91A-1BE800E4AC0F}" dt="2026-06-04T21:43:20.821" v="12418" actId="20577"/>
        <pc:sldMkLst>
          <pc:docMk/>
          <pc:sldMk cId="4008888040" sldId="800"/>
        </pc:sldMkLst>
        <pc:spChg chg="mod">
          <ac:chgData name="Callum Lympany" userId="faa95a7b-863d-4b93-bd56-db5147340afe" providerId="ADAL" clId="{6B514C7C-6096-5189-A91A-1BE800E4AC0F}" dt="2026-06-04T21:43:20.821" v="12418" actId="20577"/>
          <ac:spMkLst>
            <pc:docMk/>
            <pc:sldMk cId="4008888040" sldId="800"/>
            <ac:spMk id="3" creationId="{C44DC877-61A3-4233-443D-7D0C0EDB55D0}"/>
          </ac:spMkLst>
        </pc:spChg>
      </pc:sldChg>
      <pc:sldChg chg="modSp add mod">
        <pc:chgData name="Callum Lympany" userId="faa95a7b-863d-4b93-bd56-db5147340afe" providerId="ADAL" clId="{6B514C7C-6096-5189-A91A-1BE800E4AC0F}" dt="2026-06-04T21:43:54.638" v="12517" actId="20577"/>
        <pc:sldMkLst>
          <pc:docMk/>
          <pc:sldMk cId="1870011658" sldId="801"/>
        </pc:sldMkLst>
        <pc:spChg chg="mod">
          <ac:chgData name="Callum Lympany" userId="faa95a7b-863d-4b93-bd56-db5147340afe" providerId="ADAL" clId="{6B514C7C-6096-5189-A91A-1BE800E4AC0F}" dt="2026-06-04T21:43:54.638" v="12517" actId="20577"/>
          <ac:spMkLst>
            <pc:docMk/>
            <pc:sldMk cId="1870011658" sldId="801"/>
            <ac:spMk id="3" creationId="{E14D04BD-D47F-8E04-D91F-823DDF99F8AE}"/>
          </ac:spMkLst>
        </pc:spChg>
      </pc:sldChg>
      <pc:sldChg chg="modSp add mod">
        <pc:chgData name="Callum Lympany" userId="faa95a7b-863d-4b93-bd56-db5147340afe" providerId="ADAL" clId="{6B514C7C-6096-5189-A91A-1BE800E4AC0F}" dt="2026-06-04T21:44:12.413" v="12537" actId="20577"/>
        <pc:sldMkLst>
          <pc:docMk/>
          <pc:sldMk cId="198731785" sldId="802"/>
        </pc:sldMkLst>
        <pc:spChg chg="mod">
          <ac:chgData name="Callum Lympany" userId="faa95a7b-863d-4b93-bd56-db5147340afe" providerId="ADAL" clId="{6B514C7C-6096-5189-A91A-1BE800E4AC0F}" dt="2026-06-04T21:44:12.413" v="12537" actId="20577"/>
          <ac:spMkLst>
            <pc:docMk/>
            <pc:sldMk cId="198731785" sldId="802"/>
            <ac:spMk id="3" creationId="{30C10854-D5B9-89D0-EE10-4D9A608A6021}"/>
          </ac:spMkLst>
        </pc:spChg>
      </pc:sldChg>
      <pc:sldChg chg="add">
        <pc:chgData name="Callum Lympany" userId="faa95a7b-863d-4b93-bd56-db5147340afe" providerId="ADAL" clId="{6B514C7C-6096-5189-A91A-1BE800E4AC0F}" dt="2026-06-04T21:43:24.202" v="12419"/>
        <pc:sldMkLst>
          <pc:docMk/>
          <pc:sldMk cId="3662769310" sldId="803"/>
        </pc:sldMkLst>
      </pc:sldChg>
      <pc:sldChg chg="modSp add mod">
        <pc:chgData name="Callum Lympany" userId="faa95a7b-863d-4b93-bd56-db5147340afe" providerId="ADAL" clId="{6B514C7C-6096-5189-A91A-1BE800E4AC0F}" dt="2026-06-04T21:46:35.087" v="12866" actId="115"/>
        <pc:sldMkLst>
          <pc:docMk/>
          <pc:sldMk cId="893778339" sldId="804"/>
        </pc:sldMkLst>
        <pc:spChg chg="mod">
          <ac:chgData name="Callum Lympany" userId="faa95a7b-863d-4b93-bd56-db5147340afe" providerId="ADAL" clId="{6B514C7C-6096-5189-A91A-1BE800E4AC0F}" dt="2026-06-04T21:46:35.087" v="12866" actId="115"/>
          <ac:spMkLst>
            <pc:docMk/>
            <pc:sldMk cId="893778339" sldId="804"/>
            <ac:spMk id="3" creationId="{3A2C610A-D876-9E6E-FE2A-CF5AE2161423}"/>
          </ac:spMkLst>
        </pc:spChg>
      </pc:sldChg>
      <pc:sldChg chg="modSp add mod">
        <pc:chgData name="Callum Lympany" userId="faa95a7b-863d-4b93-bd56-db5147340afe" providerId="ADAL" clId="{6B514C7C-6096-5189-A91A-1BE800E4AC0F}" dt="2026-06-04T21:44:54.740" v="12621" actId="20577"/>
        <pc:sldMkLst>
          <pc:docMk/>
          <pc:sldMk cId="2594931393" sldId="805"/>
        </pc:sldMkLst>
        <pc:spChg chg="mod">
          <ac:chgData name="Callum Lympany" userId="faa95a7b-863d-4b93-bd56-db5147340afe" providerId="ADAL" clId="{6B514C7C-6096-5189-A91A-1BE800E4AC0F}" dt="2026-06-04T21:44:54.740" v="12621" actId="20577"/>
          <ac:spMkLst>
            <pc:docMk/>
            <pc:sldMk cId="2594931393" sldId="805"/>
            <ac:spMk id="3" creationId="{C58B7552-7A22-C664-03E5-83F68817831B}"/>
          </ac:spMkLst>
        </pc:spChg>
      </pc:sldChg>
      <pc:sldChg chg="add">
        <pc:chgData name="Callum Lympany" userId="faa95a7b-863d-4b93-bd56-db5147340afe" providerId="ADAL" clId="{6B514C7C-6096-5189-A91A-1BE800E4AC0F}" dt="2026-06-04T21:44:35.563" v="12602"/>
        <pc:sldMkLst>
          <pc:docMk/>
          <pc:sldMk cId="3233114033" sldId="806"/>
        </pc:sldMkLst>
      </pc:sldChg>
      <pc:sldChg chg="modSp add mod">
        <pc:chgData name="Callum Lympany" userId="faa95a7b-863d-4b93-bd56-db5147340afe" providerId="ADAL" clId="{6B514C7C-6096-5189-A91A-1BE800E4AC0F}" dt="2026-06-04T21:46:38.190" v="12868" actId="115"/>
        <pc:sldMkLst>
          <pc:docMk/>
          <pc:sldMk cId="2353149750" sldId="807"/>
        </pc:sldMkLst>
        <pc:spChg chg="mod">
          <ac:chgData name="Callum Lympany" userId="faa95a7b-863d-4b93-bd56-db5147340afe" providerId="ADAL" clId="{6B514C7C-6096-5189-A91A-1BE800E4AC0F}" dt="2026-06-04T21:46:38.190" v="12868" actId="115"/>
          <ac:spMkLst>
            <pc:docMk/>
            <pc:sldMk cId="2353149750" sldId="807"/>
            <ac:spMk id="3" creationId="{7DFC8F27-4FD3-A869-0F8F-5DA6EF4685B2}"/>
          </ac:spMkLst>
        </pc:spChg>
      </pc:sldChg>
      <pc:sldChg chg="modSp add mod">
        <pc:chgData name="Callum Lympany" userId="faa95a7b-863d-4b93-bd56-db5147340afe" providerId="ADAL" clId="{6B514C7C-6096-5189-A91A-1BE800E4AC0F}" dt="2026-06-04T21:47:51.207" v="13091" actId="20577"/>
        <pc:sldMkLst>
          <pc:docMk/>
          <pc:sldMk cId="836479282" sldId="808"/>
        </pc:sldMkLst>
        <pc:spChg chg="mod">
          <ac:chgData name="Callum Lympany" userId="faa95a7b-863d-4b93-bd56-db5147340afe" providerId="ADAL" clId="{6B514C7C-6096-5189-A91A-1BE800E4AC0F}" dt="2026-06-04T21:47:51.207" v="13091" actId="20577"/>
          <ac:spMkLst>
            <pc:docMk/>
            <pc:sldMk cId="836479282" sldId="808"/>
            <ac:spMk id="3" creationId="{25E1B27A-C3D8-92CA-6740-B46955FDF6BE}"/>
          </ac:spMkLst>
        </pc:spChg>
      </pc:sldChg>
      <pc:sldChg chg="add">
        <pc:chgData name="Callum Lympany" userId="faa95a7b-863d-4b93-bd56-db5147340afe" providerId="ADAL" clId="{6B514C7C-6096-5189-A91A-1BE800E4AC0F}" dt="2026-06-04T21:44:57.183" v="12622"/>
        <pc:sldMkLst>
          <pc:docMk/>
          <pc:sldMk cId="2722382836" sldId="809"/>
        </pc:sldMkLst>
      </pc:sldChg>
      <pc:sldChg chg="modSp add mod">
        <pc:chgData name="Callum Lympany" userId="faa95a7b-863d-4b93-bd56-db5147340afe" providerId="ADAL" clId="{6B514C7C-6096-5189-A91A-1BE800E4AC0F}" dt="2026-06-04T21:45:43.425" v="12767" actId="20577"/>
        <pc:sldMkLst>
          <pc:docMk/>
          <pc:sldMk cId="2355840630" sldId="810"/>
        </pc:sldMkLst>
        <pc:spChg chg="mod">
          <ac:chgData name="Callum Lympany" userId="faa95a7b-863d-4b93-bd56-db5147340afe" providerId="ADAL" clId="{6B514C7C-6096-5189-A91A-1BE800E4AC0F}" dt="2026-06-04T21:45:43.425" v="12767" actId="20577"/>
          <ac:spMkLst>
            <pc:docMk/>
            <pc:sldMk cId="2355840630" sldId="810"/>
            <ac:spMk id="3" creationId="{2A47225D-6C62-B2B5-75A6-F33956C69C82}"/>
          </ac:spMkLst>
        </pc:spChg>
      </pc:sldChg>
      <pc:sldChg chg="modSp add mod">
        <pc:chgData name="Callum Lympany" userId="faa95a7b-863d-4b93-bd56-db5147340afe" providerId="ADAL" clId="{6B514C7C-6096-5189-A91A-1BE800E4AC0F}" dt="2026-06-04T21:46:39.849" v="12869" actId="115"/>
        <pc:sldMkLst>
          <pc:docMk/>
          <pc:sldMk cId="1789862210" sldId="811"/>
        </pc:sldMkLst>
        <pc:spChg chg="mod">
          <ac:chgData name="Callum Lympany" userId="faa95a7b-863d-4b93-bd56-db5147340afe" providerId="ADAL" clId="{6B514C7C-6096-5189-A91A-1BE800E4AC0F}" dt="2026-06-04T21:46:39.849" v="12869" actId="115"/>
          <ac:spMkLst>
            <pc:docMk/>
            <pc:sldMk cId="1789862210" sldId="811"/>
            <ac:spMk id="3" creationId="{B5FBF528-FFB6-8DB0-2892-1D77FF54F475}"/>
          </ac:spMkLst>
        </pc:spChg>
      </pc:sldChg>
      <pc:sldChg chg="modSp add mod">
        <pc:chgData name="Callum Lympany" userId="faa95a7b-863d-4b93-bd56-db5147340afe" providerId="ADAL" clId="{6B514C7C-6096-5189-A91A-1BE800E4AC0F}" dt="2026-06-04T21:46:49.784" v="12881" actId="20577"/>
        <pc:sldMkLst>
          <pc:docMk/>
          <pc:sldMk cId="3945477673" sldId="812"/>
        </pc:sldMkLst>
        <pc:spChg chg="mod">
          <ac:chgData name="Callum Lympany" userId="faa95a7b-863d-4b93-bd56-db5147340afe" providerId="ADAL" clId="{6B514C7C-6096-5189-A91A-1BE800E4AC0F}" dt="2026-06-04T21:46:49.784" v="12881" actId="20577"/>
          <ac:spMkLst>
            <pc:docMk/>
            <pc:sldMk cId="3945477673" sldId="812"/>
            <ac:spMk id="3" creationId="{3401E2DB-68AC-FD39-FBA0-814F1CD2BBEF}"/>
          </ac:spMkLst>
        </pc:spChg>
      </pc:sldChg>
      <pc:sldChg chg="add">
        <pc:chgData name="Callum Lympany" userId="faa95a7b-863d-4b93-bd56-db5147340afe" providerId="ADAL" clId="{6B514C7C-6096-5189-A91A-1BE800E4AC0F}" dt="2026-06-04T21:45:46.250" v="12768"/>
        <pc:sldMkLst>
          <pc:docMk/>
          <pc:sldMk cId="3936200285" sldId="813"/>
        </pc:sldMkLst>
      </pc:sldChg>
      <pc:sldChg chg="modSp add mod">
        <pc:chgData name="Callum Lympany" userId="faa95a7b-863d-4b93-bd56-db5147340afe" providerId="ADAL" clId="{6B514C7C-6096-5189-A91A-1BE800E4AC0F}" dt="2026-06-04T21:47:45.440" v="13079" actId="20577"/>
        <pc:sldMkLst>
          <pc:docMk/>
          <pc:sldMk cId="3891204383" sldId="814"/>
        </pc:sldMkLst>
        <pc:spChg chg="mod">
          <ac:chgData name="Callum Lympany" userId="faa95a7b-863d-4b93-bd56-db5147340afe" providerId="ADAL" clId="{6B514C7C-6096-5189-A91A-1BE800E4AC0F}" dt="2026-06-04T21:47:45.440" v="13079" actId="20577"/>
          <ac:spMkLst>
            <pc:docMk/>
            <pc:sldMk cId="3891204383" sldId="814"/>
            <ac:spMk id="3" creationId="{BFB10D55-4D7E-4EF5-B5C4-E55BFD3A7057}"/>
          </ac:spMkLst>
        </pc:spChg>
      </pc:sldChg>
      <pc:sldChg chg="add">
        <pc:chgData name="Callum Lympany" userId="faa95a7b-863d-4b93-bd56-db5147340afe" providerId="ADAL" clId="{6B514C7C-6096-5189-A91A-1BE800E4AC0F}" dt="2026-06-04T21:48:01.208" v="13092"/>
        <pc:sldMkLst>
          <pc:docMk/>
          <pc:sldMk cId="157332975" sldId="815"/>
        </pc:sldMkLst>
      </pc:sldChg>
      <pc:sldChg chg="addSp modSp add mod setBg">
        <pc:chgData name="Callum Lympany" userId="faa95a7b-863d-4b93-bd56-db5147340afe" providerId="ADAL" clId="{6B514C7C-6096-5189-A91A-1BE800E4AC0F}" dt="2026-06-04T22:13:13.233" v="13097" actId="26606"/>
        <pc:sldMkLst>
          <pc:docMk/>
          <pc:sldMk cId="2033778182" sldId="816"/>
        </pc:sldMkLst>
        <pc:spChg chg="add">
          <ac:chgData name="Callum Lympany" userId="faa95a7b-863d-4b93-bd56-db5147340afe" providerId="ADAL" clId="{6B514C7C-6096-5189-A91A-1BE800E4AC0F}" dt="2026-06-04T22:13:13.233" v="13097" actId="26606"/>
          <ac:spMkLst>
            <pc:docMk/>
            <pc:sldMk cId="2033778182" sldId="816"/>
            <ac:spMk id="7" creationId="{42A4FC2C-047E-45A5-965D-8E1E3BF09BC6}"/>
          </ac:spMkLst>
        </pc:spChg>
        <pc:picChg chg="add mod">
          <ac:chgData name="Callum Lympany" userId="faa95a7b-863d-4b93-bd56-db5147340afe" providerId="ADAL" clId="{6B514C7C-6096-5189-A91A-1BE800E4AC0F}" dt="2026-06-04T22:13:13.233" v="13097" actId="26606"/>
          <ac:picMkLst>
            <pc:docMk/>
            <pc:sldMk cId="2033778182" sldId="816"/>
            <ac:picMk id="2" creationId="{6B3BD70B-ECB2-EAB6-2CE3-8BFFDA2B610C}"/>
          </ac:picMkLst>
        </pc:picChg>
      </pc:sldChg>
      <pc:sldChg chg="addSp modSp add mod ord setBg">
        <pc:chgData name="Callum Lympany" userId="faa95a7b-863d-4b93-bd56-db5147340afe" providerId="ADAL" clId="{6B514C7C-6096-5189-A91A-1BE800E4AC0F}" dt="2026-06-04T22:16:54.695" v="13099" actId="26606"/>
        <pc:sldMkLst>
          <pc:docMk/>
          <pc:sldMk cId="256961535" sldId="817"/>
        </pc:sldMkLst>
        <pc:spChg chg="add">
          <ac:chgData name="Callum Lympany" userId="faa95a7b-863d-4b93-bd56-db5147340afe" providerId="ADAL" clId="{6B514C7C-6096-5189-A91A-1BE800E4AC0F}" dt="2026-06-04T22:16:54.695" v="13099" actId="26606"/>
          <ac:spMkLst>
            <pc:docMk/>
            <pc:sldMk cId="256961535" sldId="817"/>
            <ac:spMk id="7" creationId="{42A4FC2C-047E-45A5-965D-8E1E3BF09BC6}"/>
          </ac:spMkLst>
        </pc:spChg>
        <pc:picChg chg="add mod">
          <ac:chgData name="Callum Lympany" userId="faa95a7b-863d-4b93-bd56-db5147340afe" providerId="ADAL" clId="{6B514C7C-6096-5189-A91A-1BE800E4AC0F}" dt="2026-06-04T22:16:54.695" v="13099" actId="26606"/>
          <ac:picMkLst>
            <pc:docMk/>
            <pc:sldMk cId="256961535" sldId="817"/>
            <ac:picMk id="2" creationId="{13C9418D-A3B6-A1FC-6615-D828DD33EEC4}"/>
          </ac:picMkLst>
        </pc:picChg>
      </pc:sldChg>
      <pc:sldChg chg="add del">
        <pc:chgData name="Callum Lympany" userId="faa95a7b-863d-4b93-bd56-db5147340afe" providerId="ADAL" clId="{6B514C7C-6096-5189-A91A-1BE800E4AC0F}" dt="2026-06-04T22:19:20.187" v="13110" actId="2696"/>
        <pc:sldMkLst>
          <pc:docMk/>
          <pc:sldMk cId="651257607" sldId="818"/>
        </pc:sldMkLst>
      </pc:sldChg>
      <pc:sldChg chg="add">
        <pc:chgData name="Callum Lympany" userId="faa95a7b-863d-4b93-bd56-db5147340afe" providerId="ADAL" clId="{6B514C7C-6096-5189-A91A-1BE800E4AC0F}" dt="2026-06-04T22:24:41.806" v="13155"/>
        <pc:sldMkLst>
          <pc:docMk/>
          <pc:sldMk cId="2242419272" sldId="818"/>
        </pc:sldMkLst>
      </pc:sldChg>
      <pc:sldChg chg="add del">
        <pc:chgData name="Callum Lympany" userId="faa95a7b-863d-4b93-bd56-db5147340afe" providerId="ADAL" clId="{6B514C7C-6096-5189-A91A-1BE800E4AC0F}" dt="2026-06-04T22:25:37.912" v="13158" actId="2696"/>
        <pc:sldMkLst>
          <pc:docMk/>
          <pc:sldMk cId="2606637211" sldId="819"/>
        </pc:sldMkLst>
      </pc:sldChg>
      <pc:sldChg chg="add">
        <pc:chgData name="Callum Lympany" userId="faa95a7b-863d-4b93-bd56-db5147340afe" providerId="ADAL" clId="{6B514C7C-6096-5189-A91A-1BE800E4AC0F}" dt="2026-06-04T22:25:49.255" v="13159"/>
        <pc:sldMkLst>
          <pc:docMk/>
          <pc:sldMk cId="4223947542" sldId="819"/>
        </pc:sldMkLst>
      </pc:sldChg>
      <pc:sldChg chg="modSp add mod">
        <pc:chgData name="Callum Lympany" userId="faa95a7b-863d-4b93-bd56-db5147340afe" providerId="ADAL" clId="{6B514C7C-6096-5189-A91A-1BE800E4AC0F}" dt="2026-06-04T22:26:33.449" v="13208" actId="20577"/>
        <pc:sldMkLst>
          <pc:docMk/>
          <pc:sldMk cId="320271513" sldId="820"/>
        </pc:sldMkLst>
        <pc:spChg chg="mod">
          <ac:chgData name="Callum Lympany" userId="faa95a7b-863d-4b93-bd56-db5147340afe" providerId="ADAL" clId="{6B514C7C-6096-5189-A91A-1BE800E4AC0F}" dt="2026-06-04T22:26:33.449" v="13208" actId="20577"/>
          <ac:spMkLst>
            <pc:docMk/>
            <pc:sldMk cId="320271513" sldId="820"/>
            <ac:spMk id="3" creationId="{474F4DA8-CA30-1420-FCBF-4D7E0FD50EE0}"/>
          </ac:spMkLst>
        </pc:spChg>
      </pc:sldChg>
      <pc:sldChg chg="modSp add mod">
        <pc:chgData name="Callum Lympany" userId="faa95a7b-863d-4b93-bd56-db5147340afe" providerId="ADAL" clId="{6B514C7C-6096-5189-A91A-1BE800E4AC0F}" dt="2026-06-04T22:32:23.768" v="13592" actId="20577"/>
        <pc:sldMkLst>
          <pc:docMk/>
          <pc:sldMk cId="801146670" sldId="821"/>
        </pc:sldMkLst>
        <pc:spChg chg="mod">
          <ac:chgData name="Callum Lympany" userId="faa95a7b-863d-4b93-bd56-db5147340afe" providerId="ADAL" clId="{6B514C7C-6096-5189-A91A-1BE800E4AC0F}" dt="2026-06-04T22:29:45.456" v="13232" actId="20577"/>
          <ac:spMkLst>
            <pc:docMk/>
            <pc:sldMk cId="801146670" sldId="821"/>
            <ac:spMk id="2" creationId="{113F7719-68EE-1CDA-FC8F-FB4456BB06C2}"/>
          </ac:spMkLst>
        </pc:spChg>
        <pc:spChg chg="mod">
          <ac:chgData name="Callum Lympany" userId="faa95a7b-863d-4b93-bd56-db5147340afe" providerId="ADAL" clId="{6B514C7C-6096-5189-A91A-1BE800E4AC0F}" dt="2026-06-04T22:32:23.768" v="13592" actId="20577"/>
          <ac:spMkLst>
            <pc:docMk/>
            <pc:sldMk cId="801146670" sldId="821"/>
            <ac:spMk id="3" creationId="{F1868F8C-E2AC-D054-E64B-6A138FD428C2}"/>
          </ac:spMkLst>
        </pc:spChg>
      </pc:sldChg>
      <pc:sldChg chg="add del">
        <pc:chgData name="Callum Lympany" userId="faa95a7b-863d-4b93-bd56-db5147340afe" providerId="ADAL" clId="{6B514C7C-6096-5189-A91A-1BE800E4AC0F}" dt="2026-06-04T22:29:01.105" v="13210" actId="2696"/>
        <pc:sldMkLst>
          <pc:docMk/>
          <pc:sldMk cId="2376816469" sldId="821"/>
        </pc:sldMkLst>
      </pc:sldChg>
      <pc:sldChg chg="modSp add mod">
        <pc:chgData name="Callum Lympany" userId="faa95a7b-863d-4b93-bd56-db5147340afe" providerId="ADAL" clId="{6B514C7C-6096-5189-A91A-1BE800E4AC0F}" dt="2026-06-04T22:39:27.353" v="14080" actId="20577"/>
        <pc:sldMkLst>
          <pc:docMk/>
          <pc:sldMk cId="2859734580" sldId="822"/>
        </pc:sldMkLst>
        <pc:spChg chg="mod">
          <ac:chgData name="Callum Lympany" userId="faa95a7b-863d-4b93-bd56-db5147340afe" providerId="ADAL" clId="{6B514C7C-6096-5189-A91A-1BE800E4AC0F}" dt="2026-06-04T22:39:27.353" v="14080" actId="20577"/>
          <ac:spMkLst>
            <pc:docMk/>
            <pc:sldMk cId="2859734580" sldId="822"/>
            <ac:spMk id="3" creationId="{C9E74431-1677-58ED-2DE4-40EDBAA5B64C}"/>
          </ac:spMkLst>
        </pc:spChg>
      </pc:sldChg>
      <pc:sldChg chg="modSp add mod">
        <pc:chgData name="Callum Lympany" userId="faa95a7b-863d-4b93-bd56-db5147340afe" providerId="ADAL" clId="{6B514C7C-6096-5189-A91A-1BE800E4AC0F}" dt="2026-06-04T22:34:20.574" v="13870" actId="20577"/>
        <pc:sldMkLst>
          <pc:docMk/>
          <pc:sldMk cId="1045394700" sldId="823"/>
        </pc:sldMkLst>
        <pc:spChg chg="mod">
          <ac:chgData name="Callum Lympany" userId="faa95a7b-863d-4b93-bd56-db5147340afe" providerId="ADAL" clId="{6B514C7C-6096-5189-A91A-1BE800E4AC0F}" dt="2026-06-04T22:34:20.574" v="13870" actId="20577"/>
          <ac:spMkLst>
            <pc:docMk/>
            <pc:sldMk cId="1045394700" sldId="823"/>
            <ac:spMk id="3" creationId="{B3AA08BD-558C-5D1E-DB7B-456F903FDD0E}"/>
          </ac:spMkLst>
        </pc:spChg>
      </pc:sldChg>
      <pc:sldChg chg="add">
        <pc:chgData name="Callum Lympany" userId="faa95a7b-863d-4b93-bd56-db5147340afe" providerId="ADAL" clId="{6B514C7C-6096-5189-A91A-1BE800E4AC0F}" dt="2026-06-04T22:34:50.939" v="13871"/>
        <pc:sldMkLst>
          <pc:docMk/>
          <pc:sldMk cId="3002581627" sldId="824"/>
        </pc:sldMkLst>
      </pc:sldChg>
      <pc:sldChg chg="modSp add mod">
        <pc:chgData name="Callum Lympany" userId="faa95a7b-863d-4b93-bd56-db5147340afe" providerId="ADAL" clId="{6B514C7C-6096-5189-A91A-1BE800E4AC0F}" dt="2026-06-04T22:36:03.597" v="14050" actId="20577"/>
        <pc:sldMkLst>
          <pc:docMk/>
          <pc:sldMk cId="1395544210" sldId="825"/>
        </pc:sldMkLst>
        <pc:spChg chg="mod">
          <ac:chgData name="Callum Lympany" userId="faa95a7b-863d-4b93-bd56-db5147340afe" providerId="ADAL" clId="{6B514C7C-6096-5189-A91A-1BE800E4AC0F}" dt="2026-06-04T22:36:03.597" v="14050" actId="20577"/>
          <ac:spMkLst>
            <pc:docMk/>
            <pc:sldMk cId="1395544210" sldId="825"/>
            <ac:spMk id="3" creationId="{AD0E1B0F-7696-2EFF-0A04-0CE8DAFC9CB8}"/>
          </ac:spMkLst>
        </pc:spChg>
      </pc:sldChg>
      <pc:sldChg chg="add">
        <pc:chgData name="Callum Lympany" userId="faa95a7b-863d-4b93-bd56-db5147340afe" providerId="ADAL" clId="{6B514C7C-6096-5189-A91A-1BE800E4AC0F}" dt="2026-06-04T22:36:28.519" v="14051"/>
        <pc:sldMkLst>
          <pc:docMk/>
          <pc:sldMk cId="2278083457" sldId="826"/>
        </pc:sldMkLst>
      </pc:sldChg>
      <pc:sldChg chg="delSp add setBg delDesignElem">
        <pc:chgData name="Callum Lympany" userId="faa95a7b-863d-4b93-bd56-db5147340afe" providerId="ADAL" clId="{6B514C7C-6096-5189-A91A-1BE800E4AC0F}" dt="2026-06-04T22:36:42.582" v="14079"/>
        <pc:sldMkLst>
          <pc:docMk/>
          <pc:sldMk cId="856908053" sldId="827"/>
        </pc:sldMkLst>
        <pc:spChg chg="del">
          <ac:chgData name="Callum Lympany" userId="faa95a7b-863d-4b93-bd56-db5147340afe" providerId="ADAL" clId="{6B514C7C-6096-5189-A91A-1BE800E4AC0F}" dt="2026-06-04T22:36:42.582" v="14079"/>
          <ac:spMkLst>
            <pc:docMk/>
            <pc:sldMk cId="856908053" sldId="827"/>
            <ac:spMk id="26" creationId="{28BF6DED-6F40-4F0D-5915-E6EA488DDEB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B99C6-698E-D84B-84AC-70EE09CD503D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623CE-BF58-1847-8503-491458EADA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40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83904-21E5-641F-50E6-5AB1FEAAC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59BA1D-7A03-FE83-3BB3-BEFF36B712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531E3D-B524-3F9E-1936-9A3A17E6B3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020CA-8D54-81A4-35F7-7135C5AB95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623CE-BF58-1847-8503-491458EADAC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26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28B28-F19B-E155-83E5-186255D52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5D33C8-A96F-6B26-DA0F-0B2858B99A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FBD622-D22C-ED32-8307-F2348B9DD5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Text</a:t>
            </a:r>
            <a:r>
              <a:rPr lang="en-US" baseline="0" dirty="0"/>
              <a:t> Gil Sans MT 40</a:t>
            </a:r>
          </a:p>
          <a:p>
            <a:r>
              <a:rPr lang="en-US" dirty="0"/>
              <a:t>Ref Gil</a:t>
            </a:r>
            <a:r>
              <a:rPr lang="en-US" baseline="0" dirty="0"/>
              <a:t> Sans MT 24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CF09E-F959-869C-DFC5-30738B3426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23CE-BF58-1847-8503-491458EADAC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07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6FB54-44E3-5FF4-FC3F-C63F0D8C2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D59DEA-171D-ED4B-8C96-340FF27750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839D37-F1EC-130D-48C1-FB70A046AE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Text</a:t>
            </a:r>
            <a:r>
              <a:rPr lang="en-US" baseline="0" dirty="0"/>
              <a:t> Gil Sans MT 40</a:t>
            </a:r>
          </a:p>
          <a:p>
            <a:r>
              <a:rPr lang="en-US" dirty="0"/>
              <a:t>Ref Gil</a:t>
            </a:r>
            <a:r>
              <a:rPr lang="en-US" baseline="0" dirty="0"/>
              <a:t> Sans MT 24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43146-CF53-6BA9-E40E-26139C3C06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23CE-BF58-1847-8503-491458EADAC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48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0AF2F-1AF7-E2E6-CADF-8F85DB266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944B9F-89E1-059D-8547-061BC775A9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9C3961-220A-8C4E-34B1-FED8E0310A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</a:t>
            </a:r>
            <a:r>
              <a:rPr lang="en-US" baseline="0" dirty="0"/>
              <a:t> Gil Sans MT 40</a:t>
            </a:r>
          </a:p>
          <a:p>
            <a:r>
              <a:rPr lang="en-US" dirty="0"/>
              <a:t>Ref Gil</a:t>
            </a:r>
            <a:r>
              <a:rPr lang="en-US" baseline="0" dirty="0"/>
              <a:t> Sans MT 24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2A123-E92D-884A-50C4-611D7C4F7A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623CE-BF58-1847-8503-491458EADAC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61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0580F-B5A3-1210-23DA-9F8A8DAF8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864377-5EF7-3DEA-3970-58A62BFADD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049CC9-AB45-DB56-8DF1-B6D0C4EFC0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Text</a:t>
            </a:r>
            <a:r>
              <a:rPr lang="en-US" baseline="0" dirty="0"/>
              <a:t> Gil Sans MT 40</a:t>
            </a:r>
          </a:p>
          <a:p>
            <a:r>
              <a:rPr lang="en-US" dirty="0"/>
              <a:t>Ref Gil</a:t>
            </a:r>
            <a:r>
              <a:rPr lang="en-US" baseline="0" dirty="0"/>
              <a:t> Sans MT 24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C7317-B231-8AFE-9B42-C473F4D7F0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23CE-BF58-1847-8503-491458EADAC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47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9FCC4-BD41-9B12-9F97-51FD21015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847358-4783-34D9-7B7E-73FC8D9045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CBE0AB-228F-87C7-3CDC-52148645CA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Text</a:t>
            </a:r>
            <a:r>
              <a:rPr lang="en-US" baseline="0" dirty="0"/>
              <a:t> Gil Sans MT 40</a:t>
            </a:r>
          </a:p>
          <a:p>
            <a:r>
              <a:rPr lang="en-US" dirty="0"/>
              <a:t>Ref Gil</a:t>
            </a:r>
            <a:r>
              <a:rPr lang="en-US" baseline="0" dirty="0"/>
              <a:t> Sans MT 24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67C92-6261-07C4-AD22-9A059C7425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23CE-BF58-1847-8503-491458EADAC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65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5DFB7-3CE1-1AA7-7702-7CA989614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90D0D7-C7D8-0902-55C7-3946E36666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E49043-A3C0-63BC-3F0A-FE2CA8AB74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</a:t>
            </a:r>
            <a:r>
              <a:rPr lang="en-US" baseline="0" dirty="0"/>
              <a:t> Gil Sans MT 40</a:t>
            </a:r>
          </a:p>
          <a:p>
            <a:r>
              <a:rPr lang="en-US" dirty="0"/>
              <a:t>Ref Gil</a:t>
            </a:r>
            <a:r>
              <a:rPr lang="en-US" baseline="0" dirty="0"/>
              <a:t> Sans MT 24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4629C-1750-0FB0-C414-07AAB5B636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623CE-BF58-1847-8503-491458EADAC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88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</a:t>
            </a:r>
            <a:r>
              <a:rPr lang="en-US" baseline="0" dirty="0"/>
              <a:t> Gil Sans MT 40</a:t>
            </a:r>
          </a:p>
          <a:p>
            <a:r>
              <a:rPr lang="en-US" dirty="0"/>
              <a:t>Ref Gil</a:t>
            </a:r>
            <a:r>
              <a:rPr lang="en-US" baseline="0" dirty="0"/>
              <a:t> Sans MT 24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623CE-BF58-1847-8503-491458EADAC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46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Text</a:t>
            </a:r>
            <a:r>
              <a:rPr lang="en-US" baseline="0" dirty="0"/>
              <a:t> Gil Sans MT 40</a:t>
            </a:r>
          </a:p>
          <a:p>
            <a:r>
              <a:rPr lang="en-US" dirty="0"/>
              <a:t>Ref Gil</a:t>
            </a:r>
            <a:r>
              <a:rPr lang="en-US" baseline="0" dirty="0"/>
              <a:t> Sans MT 24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23CE-BF58-1847-8503-491458EADAC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C559F-02CA-526F-256F-6FBB20859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FB42BC-30A2-E675-EEF4-5F74DD29AA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F0CCFD-FAC6-DDDC-0538-396D8FC2F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Text</a:t>
            </a:r>
            <a:r>
              <a:rPr lang="en-US" baseline="0" dirty="0"/>
              <a:t> Gil Sans MT 40</a:t>
            </a:r>
          </a:p>
          <a:p>
            <a:r>
              <a:rPr lang="en-US" dirty="0"/>
              <a:t>Ref Gil</a:t>
            </a:r>
            <a:r>
              <a:rPr lang="en-US" baseline="0" dirty="0"/>
              <a:t> Sans MT 24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824A7-5EAB-BC5F-ED91-356C2D1266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23CE-BF58-1847-8503-491458EADAC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08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99B8C-E4A2-DB79-60D5-85CBE1C0E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520E83-0392-F1CF-D1D1-97E5216299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44E88C-18D6-E403-29ED-32313ECD8A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Text</a:t>
            </a:r>
            <a:r>
              <a:rPr lang="en-US" baseline="0" dirty="0"/>
              <a:t> Gil Sans MT 40</a:t>
            </a:r>
          </a:p>
          <a:p>
            <a:r>
              <a:rPr lang="en-US" dirty="0"/>
              <a:t>Ref Gil</a:t>
            </a:r>
            <a:r>
              <a:rPr lang="en-US" baseline="0" dirty="0"/>
              <a:t> Sans MT 24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69485-83FB-A7DB-441A-2FF679E0C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23CE-BF58-1847-8503-491458EADAC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99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79BEB-C6E3-AD1C-88B7-1BE0D1E57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4FACD8-1306-4295-5407-A2BBF0CCB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DB28BB-B278-41A7-D4C0-2C9E5F483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Text</a:t>
            </a:r>
            <a:r>
              <a:rPr lang="en-US" baseline="0" dirty="0"/>
              <a:t> Gil Sans MT 40</a:t>
            </a:r>
          </a:p>
          <a:p>
            <a:r>
              <a:rPr lang="en-US" dirty="0"/>
              <a:t>Ref Gil</a:t>
            </a:r>
            <a:r>
              <a:rPr lang="en-US" baseline="0" dirty="0"/>
              <a:t> Sans MT 24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21DF8-296C-F653-DD9F-608F2730A0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23CE-BF58-1847-8503-491458EADAC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07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4E9C0-FA98-B9D3-C60D-BDFBB5885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7155B3-C297-5489-7463-B95D250803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7D92E3-BE4D-BFAC-E089-724D2C8873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</a:t>
            </a:r>
            <a:r>
              <a:rPr lang="en-US" baseline="0" dirty="0"/>
              <a:t> Gil Sans MT 40</a:t>
            </a:r>
          </a:p>
          <a:p>
            <a:r>
              <a:rPr lang="en-US" dirty="0"/>
              <a:t>Ref Gil</a:t>
            </a:r>
            <a:r>
              <a:rPr lang="en-US" baseline="0" dirty="0"/>
              <a:t> Sans MT 24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F052F-4F4D-1769-9306-20409933E7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623CE-BF58-1847-8503-491458EADAC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87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925F6-490F-6EA7-BB78-829E506BE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7EA659-3591-AEE3-F286-ECD32DF9B9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2DE861-A659-B72D-28CF-504C236469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Text</a:t>
            </a:r>
            <a:r>
              <a:rPr lang="en-US" baseline="0" dirty="0"/>
              <a:t> Gil Sans MT 40</a:t>
            </a:r>
          </a:p>
          <a:p>
            <a:r>
              <a:rPr lang="en-US" dirty="0"/>
              <a:t>Ref Gil</a:t>
            </a:r>
            <a:r>
              <a:rPr lang="en-US" baseline="0" dirty="0"/>
              <a:t> Sans MT 24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CE9A8-64C7-8D82-09A3-1C0D58B381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23CE-BF58-1847-8503-491458EADAC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21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41994-81E2-93F7-64E3-E5A12A162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CC631B-BF84-78CE-092F-69F9565764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EBE777-F59D-E4B6-AFDF-0684ABA15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Text</a:t>
            </a:r>
            <a:r>
              <a:rPr lang="en-US" baseline="0" dirty="0"/>
              <a:t> Gil Sans MT 40</a:t>
            </a:r>
          </a:p>
          <a:p>
            <a:r>
              <a:rPr lang="en-US" dirty="0"/>
              <a:t>Ref Gil</a:t>
            </a:r>
            <a:r>
              <a:rPr lang="en-US" baseline="0" dirty="0"/>
              <a:t> Sans MT 24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285BC-EBBA-F8ED-A521-FF3AB029B9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23CE-BF58-1847-8503-491458EADAC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45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3B673-281D-41D3-0B64-FD8CAE0A1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1A4EF9-F32F-4DD6-D2BD-82E2DBDBB0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E70DCD-6414-C643-8457-47B3AAC528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Text</a:t>
            </a:r>
            <a:r>
              <a:rPr lang="en-US" baseline="0" dirty="0"/>
              <a:t> Gil Sans MT 40</a:t>
            </a:r>
          </a:p>
          <a:p>
            <a:r>
              <a:rPr lang="en-US" dirty="0"/>
              <a:t>Ref Gil</a:t>
            </a:r>
            <a:r>
              <a:rPr lang="en-US" baseline="0" dirty="0"/>
              <a:t> Sans MT 24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E456C-2D82-4D93-AF93-8A8ABB4F9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23CE-BF58-1847-8503-491458EADAC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7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ECF9-B3D8-094C-B6AA-D88FCA1B5FF2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010D-96B2-3949-9F94-6B24DD7A2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ECF9-B3D8-094C-B6AA-D88FCA1B5FF2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010D-96B2-3949-9F94-6B24DD7A2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2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ECF9-B3D8-094C-B6AA-D88FCA1B5FF2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010D-96B2-3949-9F94-6B24DD7A2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8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ECF9-B3D8-094C-B6AA-D88FCA1B5FF2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010D-96B2-3949-9F94-6B24DD7A2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1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ECF9-B3D8-094C-B6AA-D88FCA1B5FF2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010D-96B2-3949-9F94-6B24DD7A2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9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ECF9-B3D8-094C-B6AA-D88FCA1B5FF2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010D-96B2-3949-9F94-6B24DD7A2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9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ECF9-B3D8-094C-B6AA-D88FCA1B5FF2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010D-96B2-3949-9F94-6B24DD7A2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4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ECF9-B3D8-094C-B6AA-D88FCA1B5FF2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010D-96B2-3949-9F94-6B24DD7A2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9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ECF9-B3D8-094C-B6AA-D88FCA1B5FF2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010D-96B2-3949-9F94-6B24DD7A2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26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ECF9-B3D8-094C-B6AA-D88FCA1B5FF2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010D-96B2-3949-9F94-6B24DD7A2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ECF9-B3D8-094C-B6AA-D88FCA1B5FF2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010D-96B2-3949-9F94-6B24DD7A2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4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0ECF9-B3D8-094C-B6AA-D88FCA1B5FF2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B010D-96B2-3949-9F94-6B24DD7A2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73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8C2BF6-4191-817F-9CC3-A32E9DF2D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68FD69F-A535-FF16-16D3-99C07A7D9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BA3641-A69D-F434-40DB-50F17C5252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13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65289-8D6B-EB52-4AB3-1B255B18F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048864-C10E-8EC8-1B45-9BF3B2655420}"/>
              </a:ext>
            </a:extLst>
          </p:cNvPr>
          <p:cNvSpPr txBox="1"/>
          <p:nvPr/>
        </p:nvSpPr>
        <p:spPr>
          <a:xfrm>
            <a:off x="445770" y="702000"/>
            <a:ext cx="114414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aseline="30000" dirty="0">
                <a:latin typeface="Gill Sans MT" panose="020B0502020104020203" pitchFamily="34" charset="0"/>
              </a:rPr>
              <a:t>4 </a:t>
            </a:r>
            <a:r>
              <a:rPr lang="en-GB" sz="3600" dirty="0">
                <a:latin typeface="Gill Sans MT" panose="020B0502020104020203" pitchFamily="34" charset="0"/>
              </a:rPr>
              <a:t>Then I heard another voice from heaven saying,</a:t>
            </a:r>
          </a:p>
          <a:p>
            <a:r>
              <a:rPr lang="en-GB" sz="3600" dirty="0">
                <a:latin typeface="Gill Sans MT" panose="020B0502020104020203" pitchFamily="34" charset="0"/>
              </a:rPr>
              <a:t>“Come out of her, my people,</a:t>
            </a:r>
            <a:br>
              <a:rPr lang="en-GB" sz="3600" dirty="0">
                <a:latin typeface="Gill Sans MT" panose="020B0502020104020203" pitchFamily="34" charset="0"/>
              </a:rPr>
            </a:br>
            <a:r>
              <a:rPr lang="en-GB" sz="3600" dirty="0">
                <a:latin typeface="Gill Sans MT" panose="020B0502020104020203" pitchFamily="34" charset="0"/>
              </a:rPr>
              <a:t>    lest you take part in her sins,</a:t>
            </a:r>
            <a:br>
              <a:rPr lang="en-GB" sz="3600" dirty="0">
                <a:latin typeface="Gill Sans MT" panose="020B0502020104020203" pitchFamily="34" charset="0"/>
              </a:rPr>
            </a:br>
            <a:r>
              <a:rPr lang="en-GB" sz="3600" dirty="0">
                <a:latin typeface="Gill Sans MT" panose="020B0502020104020203" pitchFamily="34" charset="0"/>
              </a:rPr>
              <a:t>    lest you share in her plagues;</a:t>
            </a:r>
            <a:br>
              <a:rPr lang="en-GB" sz="3600" dirty="0">
                <a:latin typeface="Gill Sans MT" panose="020B0502020104020203" pitchFamily="34" charset="0"/>
              </a:rPr>
            </a:br>
            <a:r>
              <a:rPr lang="en-GB" sz="3600" baseline="30000" dirty="0">
                <a:latin typeface="Gill Sans MT" panose="020B0502020104020203" pitchFamily="34" charset="0"/>
              </a:rPr>
              <a:t>5 </a:t>
            </a:r>
            <a:r>
              <a:rPr lang="en-GB" sz="3600" dirty="0">
                <a:latin typeface="Gill Sans MT" panose="020B0502020104020203" pitchFamily="34" charset="0"/>
              </a:rPr>
              <a:t>for her sins are heaped high as heaven,</a:t>
            </a:r>
            <a:br>
              <a:rPr lang="en-GB" sz="3600" dirty="0">
                <a:latin typeface="Gill Sans MT" panose="020B0502020104020203" pitchFamily="34" charset="0"/>
              </a:rPr>
            </a:br>
            <a:r>
              <a:rPr lang="en-GB" sz="3600" dirty="0">
                <a:latin typeface="Gill Sans MT" panose="020B0502020104020203" pitchFamily="34" charset="0"/>
              </a:rPr>
              <a:t>    and God has remembered her iniquities.</a:t>
            </a:r>
            <a:br>
              <a:rPr lang="en-GB" sz="3600" dirty="0">
                <a:latin typeface="Gill Sans MT" panose="020B0502020104020203" pitchFamily="34" charset="0"/>
              </a:rPr>
            </a:br>
            <a:r>
              <a:rPr lang="en-GB" sz="3600" baseline="30000" dirty="0">
                <a:latin typeface="Gill Sans MT" panose="020B0502020104020203" pitchFamily="34" charset="0"/>
              </a:rPr>
              <a:t>6 </a:t>
            </a:r>
            <a:r>
              <a:rPr lang="en-GB" sz="3600" dirty="0">
                <a:latin typeface="Gill Sans MT" panose="020B0502020104020203" pitchFamily="34" charset="0"/>
              </a:rPr>
              <a:t>Pay her back as she herself has paid back others,</a:t>
            </a:r>
            <a:br>
              <a:rPr lang="en-GB" sz="3600" dirty="0">
                <a:latin typeface="Gill Sans MT" panose="020B0502020104020203" pitchFamily="34" charset="0"/>
              </a:rPr>
            </a:br>
            <a:r>
              <a:rPr lang="en-GB" sz="3600" dirty="0">
                <a:latin typeface="Gill Sans MT" panose="020B0502020104020203" pitchFamily="34" charset="0"/>
              </a:rPr>
              <a:t>    and repay her double for her deeds;</a:t>
            </a:r>
            <a:br>
              <a:rPr lang="en-GB" sz="3600" dirty="0">
                <a:latin typeface="Gill Sans MT" panose="020B0502020104020203" pitchFamily="34" charset="0"/>
              </a:rPr>
            </a:br>
            <a:r>
              <a:rPr lang="en-GB" sz="3600" dirty="0">
                <a:latin typeface="Gill Sans MT" panose="020B0502020104020203" pitchFamily="34" charset="0"/>
              </a:rPr>
              <a:t>    mix a double portion for her in the cup she mixed.</a:t>
            </a:r>
            <a:br>
              <a:rPr lang="en-GB" sz="3600" dirty="0">
                <a:latin typeface="Gill Sans MT" panose="020B0502020104020203" pitchFamily="34" charset="0"/>
              </a:rPr>
            </a:br>
            <a:endParaRPr lang="en-GB" sz="3600" dirty="0">
              <a:latin typeface="Gill Sans MT" panose="020B05020201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790E0E-1A75-3376-D7C5-0EE21C7B21F1}"/>
              </a:ext>
            </a:extLst>
          </p:cNvPr>
          <p:cNvSpPr txBox="1"/>
          <p:nvPr/>
        </p:nvSpPr>
        <p:spPr>
          <a:xfrm>
            <a:off x="1" y="5739634"/>
            <a:ext cx="11324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latin typeface="Gill Sans MT" panose="020B0502020104020203" pitchFamily="34" charset="0"/>
              </a:rPr>
              <a:t>- </a:t>
            </a:r>
            <a:r>
              <a:rPr lang="en-US" sz="2400" dirty="0">
                <a:latin typeface="Gill Sans MT" panose="020B0502020104020203" pitchFamily="34" charset="0"/>
              </a:rPr>
              <a:t>Revelation 18: 1-9 (ESVUK)</a:t>
            </a:r>
          </a:p>
        </p:txBody>
      </p:sp>
    </p:spTree>
    <p:extLst>
      <p:ext uri="{BB962C8B-B14F-4D97-AF65-F5344CB8AC3E}">
        <p14:creationId xmlns:p14="http://schemas.microsoft.com/office/powerpoint/2010/main" val="2324859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768F4-C440-FC40-389A-AAC6D968E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89CFEF-8192-F52D-54AC-4641814271E2}"/>
              </a:ext>
            </a:extLst>
          </p:cNvPr>
          <p:cNvSpPr txBox="1"/>
          <p:nvPr/>
        </p:nvSpPr>
        <p:spPr>
          <a:xfrm>
            <a:off x="445770" y="702000"/>
            <a:ext cx="114414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aseline="30000" dirty="0">
                <a:latin typeface="Gill Sans MT" panose="020B0502020104020203" pitchFamily="34" charset="0"/>
              </a:rPr>
              <a:t>7 </a:t>
            </a:r>
            <a:r>
              <a:rPr lang="en-GB" sz="3600" dirty="0">
                <a:latin typeface="Gill Sans MT" panose="020B0502020104020203" pitchFamily="34" charset="0"/>
              </a:rPr>
              <a:t>As she glorified herself and lived in luxury,</a:t>
            </a:r>
            <a:br>
              <a:rPr lang="en-GB" sz="3600" dirty="0">
                <a:latin typeface="Gill Sans MT" panose="020B0502020104020203" pitchFamily="34" charset="0"/>
              </a:rPr>
            </a:br>
            <a:r>
              <a:rPr lang="en-GB" sz="3600" dirty="0">
                <a:latin typeface="Gill Sans MT" panose="020B0502020104020203" pitchFamily="34" charset="0"/>
              </a:rPr>
              <a:t>    so give her a like measure of torment and mourning,</a:t>
            </a:r>
            <a:br>
              <a:rPr lang="en-GB" sz="3600" dirty="0">
                <a:latin typeface="Gill Sans MT" panose="020B0502020104020203" pitchFamily="34" charset="0"/>
              </a:rPr>
            </a:br>
            <a:r>
              <a:rPr lang="en-GB" sz="3600" dirty="0">
                <a:latin typeface="Gill Sans MT" panose="020B0502020104020203" pitchFamily="34" charset="0"/>
              </a:rPr>
              <a:t>    since in her heart she says,</a:t>
            </a:r>
            <a:br>
              <a:rPr lang="en-GB" sz="3600" dirty="0">
                <a:latin typeface="Gill Sans MT" panose="020B0502020104020203" pitchFamily="34" charset="0"/>
              </a:rPr>
            </a:br>
            <a:r>
              <a:rPr lang="en-GB" sz="3600" dirty="0">
                <a:latin typeface="Gill Sans MT" panose="020B0502020104020203" pitchFamily="34" charset="0"/>
              </a:rPr>
              <a:t>    ‘I sit as a queen,</a:t>
            </a:r>
            <a:br>
              <a:rPr lang="en-GB" sz="3600" dirty="0">
                <a:latin typeface="Gill Sans MT" panose="020B0502020104020203" pitchFamily="34" charset="0"/>
              </a:rPr>
            </a:br>
            <a:r>
              <a:rPr lang="en-GB" sz="3600" dirty="0">
                <a:latin typeface="Gill Sans MT" panose="020B0502020104020203" pitchFamily="34" charset="0"/>
              </a:rPr>
              <a:t>I am no widow,</a:t>
            </a:r>
            <a:br>
              <a:rPr lang="en-GB" sz="3600" dirty="0">
                <a:latin typeface="Gill Sans MT" panose="020B0502020104020203" pitchFamily="34" charset="0"/>
              </a:rPr>
            </a:br>
            <a:r>
              <a:rPr lang="en-GB" sz="3600" dirty="0">
                <a:latin typeface="Gill Sans MT" panose="020B0502020104020203" pitchFamily="34" charset="0"/>
              </a:rPr>
              <a:t>    and mourning I shall never see.’</a:t>
            </a:r>
            <a:br>
              <a:rPr lang="en-GB" sz="3600" dirty="0">
                <a:latin typeface="Gill Sans MT" panose="020B0502020104020203" pitchFamily="34" charset="0"/>
              </a:rPr>
            </a:br>
            <a:endParaRPr lang="en-GB" sz="3600" dirty="0">
              <a:latin typeface="Gill Sans MT" panose="020B05020201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21EA61-09B1-B915-E6EC-F63433DDF073}"/>
              </a:ext>
            </a:extLst>
          </p:cNvPr>
          <p:cNvSpPr txBox="1"/>
          <p:nvPr/>
        </p:nvSpPr>
        <p:spPr>
          <a:xfrm>
            <a:off x="1" y="5739634"/>
            <a:ext cx="11324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latin typeface="Gill Sans MT" panose="020B0502020104020203" pitchFamily="34" charset="0"/>
              </a:rPr>
              <a:t>- </a:t>
            </a:r>
            <a:r>
              <a:rPr lang="en-US" sz="2400" dirty="0">
                <a:latin typeface="Gill Sans MT" panose="020B0502020104020203" pitchFamily="34" charset="0"/>
              </a:rPr>
              <a:t>Revelation 18: 1-9 (ESVUK)</a:t>
            </a:r>
          </a:p>
        </p:txBody>
      </p:sp>
    </p:spTree>
    <p:extLst>
      <p:ext uri="{BB962C8B-B14F-4D97-AF65-F5344CB8AC3E}">
        <p14:creationId xmlns:p14="http://schemas.microsoft.com/office/powerpoint/2010/main" val="3622142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18EB2-B1FB-BEAE-F69E-D6D115BB8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E24036-63C3-559B-0092-BA01A05CF553}"/>
              </a:ext>
            </a:extLst>
          </p:cNvPr>
          <p:cNvSpPr txBox="1"/>
          <p:nvPr/>
        </p:nvSpPr>
        <p:spPr>
          <a:xfrm>
            <a:off x="445770" y="702000"/>
            <a:ext cx="1144143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aseline="30000" dirty="0">
                <a:latin typeface="Gill Sans MT" panose="020B0502020104020203" pitchFamily="34" charset="0"/>
              </a:rPr>
              <a:t>8 </a:t>
            </a:r>
            <a:r>
              <a:rPr lang="en-GB" sz="3600" dirty="0">
                <a:latin typeface="Gill Sans MT" panose="020B0502020104020203" pitchFamily="34" charset="0"/>
              </a:rPr>
              <a:t>For this reason her plagues will come in a single day,</a:t>
            </a:r>
            <a:br>
              <a:rPr lang="en-GB" sz="3600" dirty="0">
                <a:latin typeface="Gill Sans MT" panose="020B0502020104020203" pitchFamily="34" charset="0"/>
              </a:rPr>
            </a:br>
            <a:r>
              <a:rPr lang="en-GB" sz="3600" dirty="0">
                <a:latin typeface="Gill Sans MT" panose="020B0502020104020203" pitchFamily="34" charset="0"/>
              </a:rPr>
              <a:t>    death and mourning and famine,</a:t>
            </a:r>
            <a:br>
              <a:rPr lang="en-GB" sz="3600" dirty="0">
                <a:latin typeface="Gill Sans MT" panose="020B0502020104020203" pitchFamily="34" charset="0"/>
              </a:rPr>
            </a:br>
            <a:r>
              <a:rPr lang="en-GB" sz="3600" dirty="0">
                <a:latin typeface="Gill Sans MT" panose="020B0502020104020203" pitchFamily="34" charset="0"/>
              </a:rPr>
              <a:t>    and she will be burned up with fire;</a:t>
            </a:r>
            <a:br>
              <a:rPr lang="en-GB" sz="3600" dirty="0">
                <a:latin typeface="Gill Sans MT" panose="020B0502020104020203" pitchFamily="34" charset="0"/>
              </a:rPr>
            </a:br>
            <a:r>
              <a:rPr lang="en-GB" sz="3600" dirty="0">
                <a:latin typeface="Gill Sans MT" panose="020B0502020104020203" pitchFamily="34" charset="0"/>
              </a:rPr>
              <a:t>    for mighty is the Lord God who has judged her.”</a:t>
            </a:r>
          </a:p>
          <a:p>
            <a:endParaRPr lang="en-GB" sz="3600" baseline="30000" dirty="0">
              <a:latin typeface="Gill Sans MT" panose="020B0502020104020203" pitchFamily="34" charset="0"/>
            </a:endParaRPr>
          </a:p>
          <a:p>
            <a:r>
              <a:rPr lang="en-GB" sz="3600" baseline="30000" dirty="0">
                <a:latin typeface="Gill Sans MT" panose="020B0502020104020203" pitchFamily="34" charset="0"/>
              </a:rPr>
              <a:t>9 </a:t>
            </a:r>
            <a:r>
              <a:rPr lang="en-GB" sz="3600" dirty="0">
                <a:latin typeface="Gill Sans MT" panose="020B0502020104020203" pitchFamily="34" charset="0"/>
              </a:rPr>
              <a:t>And the kings of the earth, who committed sexual immorality and lived in luxury with her, will weep and wail over her when they see the smoke of her burning.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D60DFE-17DB-3324-FE93-DBE40BFCAC22}"/>
              </a:ext>
            </a:extLst>
          </p:cNvPr>
          <p:cNvSpPr txBox="1"/>
          <p:nvPr/>
        </p:nvSpPr>
        <p:spPr>
          <a:xfrm>
            <a:off x="1" y="5739634"/>
            <a:ext cx="11324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latin typeface="Gill Sans MT" panose="020B0502020104020203" pitchFamily="34" charset="0"/>
              </a:rPr>
              <a:t>- </a:t>
            </a:r>
            <a:r>
              <a:rPr lang="en-US" sz="2400" dirty="0">
                <a:latin typeface="Gill Sans MT" panose="020B0502020104020203" pitchFamily="34" charset="0"/>
              </a:rPr>
              <a:t>Revelation 18: 1-9 (ESVUK)</a:t>
            </a:r>
          </a:p>
        </p:txBody>
      </p:sp>
    </p:spTree>
    <p:extLst>
      <p:ext uri="{BB962C8B-B14F-4D97-AF65-F5344CB8AC3E}">
        <p14:creationId xmlns:p14="http://schemas.microsoft.com/office/powerpoint/2010/main" val="4122183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46956-05C6-4312-64C8-596A1913F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03AAA31-E318-61D7-E766-08C961582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6A43E0-02C2-A96D-51C5-2375EB354A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81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EF066-59E9-411F-64E8-2945B7AF9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F497E6-49B4-DEE2-E4B2-F6401DF608D6}"/>
              </a:ext>
            </a:extLst>
          </p:cNvPr>
          <p:cNvSpPr txBox="1"/>
          <p:nvPr/>
        </p:nvSpPr>
        <p:spPr>
          <a:xfrm>
            <a:off x="445770" y="702000"/>
            <a:ext cx="114414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Gill Sans MT" panose="020B0502020104020203" pitchFamily="34" charset="0"/>
              </a:rPr>
              <a:t>19 After this I heard what seemed to be the loud voice of a great multitude in heaven, crying out,</a:t>
            </a:r>
          </a:p>
          <a:p>
            <a:r>
              <a:rPr lang="en-GB" sz="4000" dirty="0">
                <a:latin typeface="Gill Sans MT" panose="020B0502020104020203" pitchFamily="34" charset="0"/>
              </a:rPr>
              <a:t>    “Hallelujah!</a:t>
            </a:r>
            <a:br>
              <a:rPr lang="en-GB" sz="4000" dirty="0">
                <a:latin typeface="Gill Sans MT" panose="020B0502020104020203" pitchFamily="34" charset="0"/>
              </a:rPr>
            </a:br>
            <a:r>
              <a:rPr lang="en-GB" sz="4000" dirty="0">
                <a:latin typeface="Gill Sans MT" panose="020B0502020104020203" pitchFamily="34" charset="0"/>
              </a:rPr>
              <a:t>    Salvation and glory and power belong to our God,</a:t>
            </a:r>
            <a:br>
              <a:rPr lang="en-GB" sz="4000" dirty="0">
                <a:latin typeface="Gill Sans MT" panose="020B0502020104020203" pitchFamily="34" charset="0"/>
              </a:rPr>
            </a:br>
            <a:r>
              <a:rPr lang="en-GB" sz="4000" baseline="30000" dirty="0">
                <a:latin typeface="Gill Sans MT" panose="020B0502020104020203" pitchFamily="34" charset="0"/>
              </a:rPr>
              <a:t>2 </a:t>
            </a:r>
            <a:r>
              <a:rPr lang="en-GB" sz="4000" dirty="0">
                <a:latin typeface="Gill Sans MT" panose="020B0502020104020203" pitchFamily="34" charset="0"/>
              </a:rPr>
              <a:t>    for his judgements are true and just;</a:t>
            </a:r>
            <a:br>
              <a:rPr lang="en-GB" sz="4000" dirty="0">
                <a:latin typeface="Gill Sans MT" panose="020B0502020104020203" pitchFamily="34" charset="0"/>
              </a:rPr>
            </a:br>
            <a:r>
              <a:rPr lang="en-GB" sz="4000" dirty="0">
                <a:latin typeface="Gill Sans MT" panose="020B0502020104020203" pitchFamily="34" charset="0"/>
              </a:rPr>
              <a:t>    for he has judged the great prostitute</a:t>
            </a:r>
            <a:br>
              <a:rPr lang="en-GB" sz="4000" dirty="0">
                <a:latin typeface="Gill Sans MT" panose="020B0502020104020203" pitchFamily="34" charset="0"/>
              </a:rPr>
            </a:br>
            <a:r>
              <a:rPr lang="en-GB" sz="4000" dirty="0">
                <a:latin typeface="Gill Sans MT" panose="020B0502020104020203" pitchFamily="34" charset="0"/>
              </a:rPr>
              <a:t>    who corrupted the earth with her immorality,</a:t>
            </a:r>
            <a:br>
              <a:rPr lang="en-GB" sz="4000" dirty="0">
                <a:latin typeface="Gill Sans MT" panose="020B0502020104020203" pitchFamily="34" charset="0"/>
              </a:rPr>
            </a:br>
            <a:r>
              <a:rPr lang="en-GB" sz="4000" dirty="0">
                <a:latin typeface="Gill Sans MT" panose="020B0502020104020203" pitchFamily="34" charset="0"/>
              </a:rPr>
              <a:t>    and has avenged on her the blood of his servants.”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83445D-62FA-D467-5F6D-01BE27405722}"/>
              </a:ext>
            </a:extLst>
          </p:cNvPr>
          <p:cNvSpPr txBox="1"/>
          <p:nvPr/>
        </p:nvSpPr>
        <p:spPr>
          <a:xfrm>
            <a:off x="1" y="5739634"/>
            <a:ext cx="11324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latin typeface="Gill Sans MT" panose="020B0502020104020203" pitchFamily="34" charset="0"/>
              </a:rPr>
              <a:t>- </a:t>
            </a:r>
            <a:r>
              <a:rPr lang="en-US" sz="2400" dirty="0">
                <a:latin typeface="Gill Sans MT" panose="020B0502020104020203" pitchFamily="34" charset="0"/>
              </a:rPr>
              <a:t>Revelation 19: 1-4 (ESVUK)</a:t>
            </a:r>
          </a:p>
        </p:txBody>
      </p:sp>
    </p:spTree>
    <p:extLst>
      <p:ext uri="{BB962C8B-B14F-4D97-AF65-F5344CB8AC3E}">
        <p14:creationId xmlns:p14="http://schemas.microsoft.com/office/powerpoint/2010/main" val="1202011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5C4F3-0306-D06A-072F-A6C12833F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26D0D0-727F-A432-4CD6-5350D02F5B12}"/>
              </a:ext>
            </a:extLst>
          </p:cNvPr>
          <p:cNvSpPr txBox="1"/>
          <p:nvPr/>
        </p:nvSpPr>
        <p:spPr>
          <a:xfrm>
            <a:off x="445770" y="702000"/>
            <a:ext cx="1144143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aseline="30000" dirty="0">
                <a:latin typeface="Gill Sans MT" panose="020B0502020104020203" pitchFamily="34" charset="0"/>
              </a:rPr>
              <a:t>3 </a:t>
            </a:r>
            <a:r>
              <a:rPr lang="en-GB" sz="4000" dirty="0">
                <a:latin typeface="Gill Sans MT" panose="020B0502020104020203" pitchFamily="34" charset="0"/>
              </a:rPr>
              <a:t>Once more they cried out,</a:t>
            </a:r>
          </a:p>
          <a:p>
            <a:r>
              <a:rPr lang="en-GB" sz="4000" dirty="0">
                <a:latin typeface="Gill Sans MT" panose="020B0502020104020203" pitchFamily="34" charset="0"/>
              </a:rPr>
              <a:t>    “Hallelujah!</a:t>
            </a:r>
            <a:br>
              <a:rPr lang="en-GB" sz="4000" dirty="0">
                <a:latin typeface="Gill Sans MT" panose="020B0502020104020203" pitchFamily="34" charset="0"/>
              </a:rPr>
            </a:br>
            <a:r>
              <a:rPr lang="en-GB" sz="4000" dirty="0">
                <a:latin typeface="Gill Sans MT" panose="020B0502020104020203" pitchFamily="34" charset="0"/>
              </a:rPr>
              <a:t>    The smoke from her goes up for ever and ever.”</a:t>
            </a:r>
          </a:p>
          <a:p>
            <a:endParaRPr lang="en-GB" sz="4000" baseline="30000" dirty="0">
              <a:latin typeface="Gill Sans MT" panose="020B0502020104020203" pitchFamily="34" charset="0"/>
            </a:endParaRPr>
          </a:p>
          <a:p>
            <a:r>
              <a:rPr lang="en-GB" sz="4000" baseline="30000" dirty="0">
                <a:latin typeface="Gill Sans MT" panose="020B0502020104020203" pitchFamily="34" charset="0"/>
              </a:rPr>
              <a:t>4 </a:t>
            </a:r>
            <a:r>
              <a:rPr lang="en-GB" sz="4000" dirty="0">
                <a:latin typeface="Gill Sans MT" panose="020B0502020104020203" pitchFamily="34" charset="0"/>
              </a:rPr>
              <a:t>And the twenty-four elders and the four living creatures fell down and worshipped God who was seated on the throne, saying, “Amen. Hallelujah!”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5B3D38-8B48-B0EE-2D16-19F43DF90065}"/>
              </a:ext>
            </a:extLst>
          </p:cNvPr>
          <p:cNvSpPr txBox="1"/>
          <p:nvPr/>
        </p:nvSpPr>
        <p:spPr>
          <a:xfrm>
            <a:off x="1" y="5739634"/>
            <a:ext cx="11324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latin typeface="Gill Sans MT" panose="020B0502020104020203" pitchFamily="34" charset="0"/>
              </a:rPr>
              <a:t>- </a:t>
            </a:r>
            <a:r>
              <a:rPr lang="en-US" sz="2400" dirty="0">
                <a:latin typeface="Gill Sans MT" panose="020B0502020104020203" pitchFamily="34" charset="0"/>
              </a:rPr>
              <a:t>Revelation 19: 1-4 (ESVUK)</a:t>
            </a:r>
          </a:p>
        </p:txBody>
      </p:sp>
    </p:spTree>
    <p:extLst>
      <p:ext uri="{BB962C8B-B14F-4D97-AF65-F5344CB8AC3E}">
        <p14:creationId xmlns:p14="http://schemas.microsoft.com/office/powerpoint/2010/main" val="1583699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D775A-DCEA-52A6-3A4D-3EAAFCFA0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2D6785E-46D3-BBF2-9CA7-46806E4AC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8357C7-326C-806D-7CFC-EDFDA7B2B8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80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90E7-4C37-447E-6FDD-F48F88AC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Revelation 17 &amp; 18 simplified…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53ED6-508C-0F64-8F60-B9BFEFB2E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Gill Sans MT" panose="020B0502020104020203" pitchFamily="34" charset="0"/>
              </a:rPr>
              <a:t>Babylon is a city represented by an image of a prostitute sitting on a beast. In the Bible, cities are often used as metaphors for deeper spiritual realities.</a:t>
            </a: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dirty="0">
                <a:latin typeface="Gill Sans MT" panose="020B0502020104020203" pitchFamily="34" charset="0"/>
              </a:rPr>
              <a:t>Babylon is the city of man. It is evil, immoral, corrupt and idolatrous. It seeks to draw people away from Jesus. </a:t>
            </a: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dirty="0">
                <a:latin typeface="Gill Sans MT" panose="020B0502020104020203" pitchFamily="34" charset="0"/>
              </a:rPr>
              <a:t>Jesus has and will triumph over Babylon, bringing an end to evil &amp; injustice. </a:t>
            </a:r>
          </a:p>
        </p:txBody>
      </p:sp>
    </p:spTree>
    <p:extLst>
      <p:ext uri="{BB962C8B-B14F-4D97-AF65-F5344CB8AC3E}">
        <p14:creationId xmlns:p14="http://schemas.microsoft.com/office/powerpoint/2010/main" val="1669444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1978A-B92B-548E-EBBD-17599A7C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Babylon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5776F-FE05-176C-110A-5B80F9EBA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Filled with luxury and decadence (17:4)</a:t>
            </a:r>
          </a:p>
          <a:p>
            <a:r>
              <a:rPr lang="en-US" dirty="0">
                <a:latin typeface="Gill Sans MT" panose="020B0502020104020203" pitchFamily="34" charset="0"/>
              </a:rPr>
              <a:t>Excessive and indulgent (18:3)</a:t>
            </a:r>
          </a:p>
          <a:p>
            <a:r>
              <a:rPr lang="en-US" dirty="0">
                <a:latin typeface="Gill Sans MT" panose="020B0502020104020203" pitchFamily="34" charset="0"/>
              </a:rPr>
              <a:t>Rich through exploiting others (18:13)</a:t>
            </a:r>
          </a:p>
          <a:p>
            <a:r>
              <a:rPr lang="en-US" dirty="0">
                <a:latin typeface="Gill Sans MT" panose="020B0502020104020203" pitchFamily="34" charset="0"/>
              </a:rPr>
              <a:t>Boastful and seeks its own glory (18:7)</a:t>
            </a:r>
          </a:p>
          <a:p>
            <a:r>
              <a:rPr lang="en-US" dirty="0">
                <a:latin typeface="Gill Sans MT" panose="020B0502020104020203" pitchFamily="34" charset="0"/>
              </a:rPr>
              <a:t>Immoral, unclean and anti-God (18:2)</a:t>
            </a:r>
          </a:p>
          <a:p>
            <a:r>
              <a:rPr lang="en-US" dirty="0">
                <a:latin typeface="Gill Sans MT" panose="020B0502020104020203" pitchFamily="34" charset="0"/>
              </a:rPr>
              <a:t>Murderous and oppressive to God’s people (17:6)</a:t>
            </a:r>
          </a:p>
          <a:p>
            <a:r>
              <a:rPr lang="en-US" dirty="0">
                <a:latin typeface="Gill Sans MT" panose="020B0502020104020203" pitchFamily="34" charset="0"/>
              </a:rPr>
              <a:t>Seductive (17:2, 17:6-8, 17:19)</a:t>
            </a:r>
          </a:p>
        </p:txBody>
      </p:sp>
    </p:spTree>
    <p:extLst>
      <p:ext uri="{BB962C8B-B14F-4D97-AF65-F5344CB8AC3E}">
        <p14:creationId xmlns:p14="http://schemas.microsoft.com/office/powerpoint/2010/main" val="401274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5B1B7-5D39-33C1-D4D2-C90F20E43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How do we live in Babylon?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DB899-1F8A-6F8B-5B10-6723A0627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Be ALERT – Don’t be seduced</a:t>
            </a:r>
          </a:p>
          <a:p>
            <a:pPr lvl="1"/>
            <a:r>
              <a:rPr lang="en-US" dirty="0">
                <a:latin typeface="Gill Sans MT" panose="020B0502020104020203" pitchFamily="34" charset="0"/>
              </a:rPr>
              <a:t>“Where am I being seduced?”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Be BOLD – Stand up and speak up</a:t>
            </a:r>
          </a:p>
          <a:p>
            <a:pPr lvl="1"/>
            <a:r>
              <a:rPr lang="en-US" dirty="0">
                <a:latin typeface="Gill Sans MT" panose="020B0502020104020203" pitchFamily="34" charset="0"/>
              </a:rPr>
              <a:t>“Where is God calling me to stand up, stand out and get involved (in love) against injustice, oppression and evil?”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Be CONFIDENT – Babylon falls</a:t>
            </a:r>
          </a:p>
        </p:txBody>
      </p:sp>
    </p:spTree>
    <p:extLst>
      <p:ext uri="{BB962C8B-B14F-4D97-AF65-F5344CB8AC3E}">
        <p14:creationId xmlns:p14="http://schemas.microsoft.com/office/powerpoint/2010/main" val="382933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946FF-D93B-0925-C152-8ADA0DBBE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9" y="571499"/>
            <a:ext cx="5507076" cy="5605463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latin typeface="Gill Sans MT" panose="020B0502020104020203" pitchFamily="34" charset="0"/>
              </a:rPr>
              <a:t>Good</a:t>
            </a:r>
          </a:p>
          <a:p>
            <a:pPr marL="0" indent="0" algn="ctr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Gill Sans MT" panose="020B0502020104020203" pitchFamily="34" charset="0"/>
              </a:rPr>
              <a:t>Kingdom of God</a:t>
            </a:r>
          </a:p>
          <a:p>
            <a:pPr marL="0" indent="0" algn="ctr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Jesus:</a:t>
            </a:r>
          </a:p>
          <a:p>
            <a:pPr lvl="1"/>
            <a:r>
              <a:rPr lang="en-US" dirty="0">
                <a:latin typeface="Gill Sans MT" panose="020B0502020104020203" pitchFamily="34" charset="0"/>
              </a:rPr>
              <a:t>Son of Man (Rev 1:16-20)</a:t>
            </a:r>
          </a:p>
          <a:p>
            <a:pPr lvl="1"/>
            <a:r>
              <a:rPr lang="en-US" dirty="0">
                <a:latin typeface="Gill Sans MT" panose="020B0502020104020203" pitchFamily="34" charset="0"/>
              </a:rPr>
              <a:t>Lion &amp; Lamb (Rev 5)</a:t>
            </a:r>
          </a:p>
          <a:p>
            <a:pPr lvl="1"/>
            <a:endParaRPr lang="en-US" sz="2800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Faithful Witnesses (e.g. Rev 2 &amp; 3)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God on the Throne (Rev. 5)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46A0B6-1949-F049-9FD9-3485D8AC2466}"/>
              </a:ext>
            </a:extLst>
          </p:cNvPr>
          <p:cNvSpPr txBox="1">
            <a:spLocks/>
          </p:cNvSpPr>
          <p:nvPr/>
        </p:nvSpPr>
        <p:spPr>
          <a:xfrm>
            <a:off x="6345160" y="571499"/>
            <a:ext cx="5508000" cy="560546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Gill Sans MT" panose="020B0502020104020203" pitchFamily="34" charset="0"/>
              </a:rPr>
              <a:t>Evil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Gill Sans MT" panose="020B0502020104020203" pitchFamily="34" charset="0"/>
              </a:rPr>
              <a:t>Kingdom of darkness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Babylon (Rev 17 &amp; 18)</a:t>
            </a: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Dragon (Rev 12)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Wild Things (Rev 13)</a:t>
            </a:r>
          </a:p>
        </p:txBody>
      </p:sp>
    </p:spTree>
    <p:extLst>
      <p:ext uri="{BB962C8B-B14F-4D97-AF65-F5344CB8AC3E}">
        <p14:creationId xmlns:p14="http://schemas.microsoft.com/office/powerpoint/2010/main" val="118709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544EC8-94AB-C0E6-F77E-6894419E82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4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606CE9-4D7D-A073-7BBB-E43DC36FDB72}"/>
              </a:ext>
            </a:extLst>
          </p:cNvPr>
          <p:cNvSpPr txBox="1"/>
          <p:nvPr/>
        </p:nvSpPr>
        <p:spPr>
          <a:xfrm>
            <a:off x="445770" y="702000"/>
            <a:ext cx="114414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Gill Sans MT" panose="020B0502020104020203" pitchFamily="34" charset="0"/>
              </a:rPr>
              <a:t>17 Then one of the seven angels who had the seven bowls came and said to me, “Come, I will show you the judgement of the great prostitute who is seated on many waters, </a:t>
            </a:r>
            <a:r>
              <a:rPr lang="en-GB" sz="4000" baseline="30000" dirty="0">
                <a:latin typeface="Gill Sans MT" panose="020B0502020104020203" pitchFamily="34" charset="0"/>
              </a:rPr>
              <a:t>2 </a:t>
            </a:r>
            <a:r>
              <a:rPr lang="en-GB" sz="4000" dirty="0">
                <a:latin typeface="Gill Sans MT" panose="020B0502020104020203" pitchFamily="34" charset="0"/>
              </a:rPr>
              <a:t>with whom the kings of the earth have committed sexual immorality, and with the wine of whose sexual immorality the dwellers on earth have become drunk.”</a:t>
            </a:r>
            <a:endParaRPr lang="en-GB" sz="3600" dirty="0">
              <a:latin typeface="Gill Sans M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B540E4-EB3B-F8FB-466E-0F1A3724303A}"/>
              </a:ext>
            </a:extLst>
          </p:cNvPr>
          <p:cNvSpPr txBox="1"/>
          <p:nvPr/>
        </p:nvSpPr>
        <p:spPr>
          <a:xfrm>
            <a:off x="1" y="5739634"/>
            <a:ext cx="11324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latin typeface="Gill Sans MT" panose="020B0502020104020203" pitchFamily="34" charset="0"/>
              </a:rPr>
              <a:t>- </a:t>
            </a:r>
            <a:r>
              <a:rPr lang="en-US" sz="2400" dirty="0">
                <a:latin typeface="Gill Sans MT" panose="020B0502020104020203" pitchFamily="34" charset="0"/>
              </a:rPr>
              <a:t>Revelation 17: 1-7 (ESVUK)</a:t>
            </a:r>
          </a:p>
        </p:txBody>
      </p:sp>
    </p:spTree>
    <p:extLst>
      <p:ext uri="{BB962C8B-B14F-4D97-AF65-F5344CB8AC3E}">
        <p14:creationId xmlns:p14="http://schemas.microsoft.com/office/powerpoint/2010/main" val="69328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0F6F7-1BF7-2C9E-1D11-75D6F19DF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3E4A5B-9CCC-708F-8DBF-FE2F079572AB}"/>
              </a:ext>
            </a:extLst>
          </p:cNvPr>
          <p:cNvSpPr txBox="1"/>
          <p:nvPr/>
        </p:nvSpPr>
        <p:spPr>
          <a:xfrm>
            <a:off x="445770" y="702000"/>
            <a:ext cx="114414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aseline="30000" dirty="0">
                <a:latin typeface="Gill Sans MT" panose="020B0502020104020203" pitchFamily="34" charset="0"/>
              </a:rPr>
              <a:t>3 </a:t>
            </a:r>
            <a:r>
              <a:rPr lang="en-GB" sz="4000" dirty="0">
                <a:latin typeface="Gill Sans MT" panose="020B0502020104020203" pitchFamily="34" charset="0"/>
              </a:rPr>
              <a:t>And he carried me away in the Spirit into a wilderness, and I saw a woman sitting on a scarlet beast that was full of blasphemous names, and it had seven heads and ten horns. </a:t>
            </a:r>
            <a:r>
              <a:rPr lang="en-GB" sz="4000" baseline="30000" dirty="0">
                <a:latin typeface="Gill Sans MT" panose="020B0502020104020203" pitchFamily="34" charset="0"/>
              </a:rPr>
              <a:t>4 </a:t>
            </a:r>
            <a:r>
              <a:rPr lang="en-GB" sz="4000" dirty="0">
                <a:latin typeface="Gill Sans MT" panose="020B0502020104020203" pitchFamily="34" charset="0"/>
              </a:rPr>
              <a:t>The woman was arrayed in purple and scarlet, and adorned with gold and jewels and pearls, holding in her hand a golden cup full of abominations and the impurities of her sexual immorality. </a:t>
            </a:r>
            <a:endParaRPr lang="en-GB" sz="3600" dirty="0">
              <a:latin typeface="Gill Sans M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F9EBDB-0291-23DC-1372-2457E0658A47}"/>
              </a:ext>
            </a:extLst>
          </p:cNvPr>
          <p:cNvSpPr txBox="1"/>
          <p:nvPr/>
        </p:nvSpPr>
        <p:spPr>
          <a:xfrm>
            <a:off x="1" y="5739634"/>
            <a:ext cx="11324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latin typeface="Gill Sans MT" panose="020B0502020104020203" pitchFamily="34" charset="0"/>
              </a:rPr>
              <a:t>- </a:t>
            </a:r>
            <a:r>
              <a:rPr lang="en-US" sz="2400" dirty="0">
                <a:latin typeface="Gill Sans MT" panose="020B0502020104020203" pitchFamily="34" charset="0"/>
              </a:rPr>
              <a:t>Revelation 17: 1-7 (ESVUK)</a:t>
            </a:r>
          </a:p>
        </p:txBody>
      </p:sp>
    </p:spTree>
    <p:extLst>
      <p:ext uri="{BB962C8B-B14F-4D97-AF65-F5344CB8AC3E}">
        <p14:creationId xmlns:p14="http://schemas.microsoft.com/office/powerpoint/2010/main" val="2223500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AF5DA-06A0-652B-2889-FB73A9184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52C8B7-C89C-4671-2720-DD49B5258AB9}"/>
              </a:ext>
            </a:extLst>
          </p:cNvPr>
          <p:cNvSpPr txBox="1"/>
          <p:nvPr/>
        </p:nvSpPr>
        <p:spPr>
          <a:xfrm>
            <a:off x="445770" y="702000"/>
            <a:ext cx="114414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aseline="30000" dirty="0">
                <a:latin typeface="Gill Sans MT" panose="020B0502020104020203" pitchFamily="34" charset="0"/>
              </a:rPr>
              <a:t>5 </a:t>
            </a:r>
            <a:r>
              <a:rPr lang="en-GB" sz="4000" dirty="0">
                <a:latin typeface="Gill Sans MT" panose="020B0502020104020203" pitchFamily="34" charset="0"/>
              </a:rPr>
              <a:t>And on her forehead was written a name of mystery: “Babylon the great, mother of prostitutes and of earth's abominations.” </a:t>
            </a:r>
            <a:r>
              <a:rPr lang="en-GB" sz="4000" baseline="30000" dirty="0">
                <a:latin typeface="Gill Sans MT" panose="020B0502020104020203" pitchFamily="34" charset="0"/>
              </a:rPr>
              <a:t>6 </a:t>
            </a:r>
            <a:r>
              <a:rPr lang="en-GB" sz="4000" dirty="0">
                <a:latin typeface="Gill Sans MT" panose="020B0502020104020203" pitchFamily="34" charset="0"/>
              </a:rPr>
              <a:t>And I saw the woman, drunk with the blood of the saints, the blood of the martyrs of Jesus.</a:t>
            </a:r>
            <a:endParaRPr lang="en-GB" sz="3600" dirty="0">
              <a:latin typeface="Gill Sans M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090B83-390A-BD48-59FE-EE837B7E7A7B}"/>
              </a:ext>
            </a:extLst>
          </p:cNvPr>
          <p:cNvSpPr txBox="1"/>
          <p:nvPr/>
        </p:nvSpPr>
        <p:spPr>
          <a:xfrm>
            <a:off x="1" y="5739634"/>
            <a:ext cx="11324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latin typeface="Gill Sans MT" panose="020B0502020104020203" pitchFamily="34" charset="0"/>
              </a:rPr>
              <a:t>- </a:t>
            </a:r>
            <a:r>
              <a:rPr lang="en-US" sz="2400" dirty="0">
                <a:latin typeface="Gill Sans MT" panose="020B0502020104020203" pitchFamily="34" charset="0"/>
              </a:rPr>
              <a:t>Revelation 17: 1-7 (ESVUK)</a:t>
            </a:r>
          </a:p>
        </p:txBody>
      </p:sp>
    </p:spTree>
    <p:extLst>
      <p:ext uri="{BB962C8B-B14F-4D97-AF65-F5344CB8AC3E}">
        <p14:creationId xmlns:p14="http://schemas.microsoft.com/office/powerpoint/2010/main" val="364372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5A307-21D7-99AD-EC30-7C5C76BE0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A910F1-1A2B-603B-6FBA-3D07A1390E21}"/>
              </a:ext>
            </a:extLst>
          </p:cNvPr>
          <p:cNvSpPr txBox="1"/>
          <p:nvPr/>
        </p:nvSpPr>
        <p:spPr>
          <a:xfrm>
            <a:off x="445770" y="702000"/>
            <a:ext cx="114414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Gill Sans MT" panose="020B0502020104020203" pitchFamily="34" charset="0"/>
              </a:rPr>
              <a:t>When I saw her, I marvelled greatly. </a:t>
            </a:r>
            <a:r>
              <a:rPr lang="en-GB" sz="4000" baseline="30000" dirty="0">
                <a:latin typeface="Gill Sans MT" panose="020B0502020104020203" pitchFamily="34" charset="0"/>
              </a:rPr>
              <a:t>7 </a:t>
            </a:r>
            <a:r>
              <a:rPr lang="en-GB" sz="4000" dirty="0">
                <a:latin typeface="Gill Sans MT" panose="020B0502020104020203" pitchFamily="34" charset="0"/>
              </a:rPr>
              <a:t>But the angel said to me, “Why do you marvel? I will tell you the mystery of the woman, and of the beast with seven heads and ten horns that carries her. </a:t>
            </a:r>
          </a:p>
          <a:p>
            <a:endParaRPr lang="en-GB" sz="3600" dirty="0">
              <a:latin typeface="Gill Sans M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81B451-3EA4-2D53-7712-6F4DA6BDA4D0}"/>
              </a:ext>
            </a:extLst>
          </p:cNvPr>
          <p:cNvSpPr txBox="1"/>
          <p:nvPr/>
        </p:nvSpPr>
        <p:spPr>
          <a:xfrm>
            <a:off x="1" y="5739634"/>
            <a:ext cx="11324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latin typeface="Gill Sans MT" panose="020B0502020104020203" pitchFamily="34" charset="0"/>
              </a:rPr>
              <a:t>- </a:t>
            </a:r>
            <a:r>
              <a:rPr lang="en-US" sz="2400" dirty="0">
                <a:latin typeface="Gill Sans MT" panose="020B0502020104020203" pitchFamily="34" charset="0"/>
              </a:rPr>
              <a:t>Revelation 17: 1-7 (ESVUK)</a:t>
            </a:r>
          </a:p>
        </p:txBody>
      </p:sp>
    </p:spTree>
    <p:extLst>
      <p:ext uri="{BB962C8B-B14F-4D97-AF65-F5344CB8AC3E}">
        <p14:creationId xmlns:p14="http://schemas.microsoft.com/office/powerpoint/2010/main" val="1973591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C6416-8CEF-8D0B-BD78-0473355D4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3188748-C04F-9244-8308-0E4E537F6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C021B5-6F06-486D-5F59-FAAB388D7B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65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22FCC-0C3D-B2AF-9C67-8824072C6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37483E-9A5E-2EDE-5918-14C0FE3724FB}"/>
              </a:ext>
            </a:extLst>
          </p:cNvPr>
          <p:cNvSpPr txBox="1"/>
          <p:nvPr/>
        </p:nvSpPr>
        <p:spPr>
          <a:xfrm>
            <a:off x="445770" y="702000"/>
            <a:ext cx="114414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Gill Sans MT" panose="020B0502020104020203" pitchFamily="34" charset="0"/>
              </a:rPr>
              <a:t>18 After this I saw another angel coming down from heaven, having great authority, and the earth was made bright with his glory. </a:t>
            </a:r>
            <a:r>
              <a:rPr lang="en-GB" sz="3600" baseline="30000" dirty="0">
                <a:latin typeface="Gill Sans MT" panose="020B0502020104020203" pitchFamily="34" charset="0"/>
              </a:rPr>
              <a:t>2 </a:t>
            </a:r>
            <a:r>
              <a:rPr lang="en-GB" sz="3600" dirty="0">
                <a:latin typeface="Gill Sans MT" panose="020B0502020104020203" pitchFamily="34" charset="0"/>
              </a:rPr>
              <a:t>And he called out with a mighty voice,</a:t>
            </a:r>
          </a:p>
          <a:p>
            <a:endParaRPr lang="en-GB" sz="3600" dirty="0">
              <a:latin typeface="Gill Sans MT" panose="020B0502020104020203" pitchFamily="34" charset="0"/>
            </a:endParaRPr>
          </a:p>
          <a:p>
            <a:r>
              <a:rPr lang="en-GB" sz="3600" dirty="0">
                <a:latin typeface="Gill Sans MT" panose="020B0502020104020203" pitchFamily="34" charset="0"/>
              </a:rPr>
              <a:t>“Fallen, fallen is Babylon the great!</a:t>
            </a:r>
            <a:br>
              <a:rPr lang="en-GB" sz="3600" dirty="0">
                <a:latin typeface="Gill Sans MT" panose="020B0502020104020203" pitchFamily="34" charset="0"/>
              </a:rPr>
            </a:br>
            <a:r>
              <a:rPr lang="en-GB" sz="3600" dirty="0">
                <a:latin typeface="Gill Sans MT" panose="020B0502020104020203" pitchFamily="34" charset="0"/>
              </a:rPr>
              <a:t>    She has become a dwelling place for demons,</a:t>
            </a:r>
            <a:br>
              <a:rPr lang="en-GB" sz="3600" dirty="0">
                <a:latin typeface="Gill Sans MT" panose="020B0502020104020203" pitchFamily="34" charset="0"/>
              </a:rPr>
            </a:br>
            <a:r>
              <a:rPr lang="en-GB" sz="3600" dirty="0">
                <a:latin typeface="Gill Sans MT" panose="020B0502020104020203" pitchFamily="34" charset="0"/>
              </a:rPr>
              <a:t>    a haunt for every unclean spirit,</a:t>
            </a:r>
            <a:br>
              <a:rPr lang="en-GB" sz="3600" dirty="0">
                <a:latin typeface="Gill Sans MT" panose="020B0502020104020203" pitchFamily="34" charset="0"/>
              </a:rPr>
            </a:br>
            <a:r>
              <a:rPr lang="en-GB" sz="3600" dirty="0">
                <a:latin typeface="Gill Sans MT" panose="020B0502020104020203" pitchFamily="34" charset="0"/>
              </a:rPr>
              <a:t>    a haunt for every unclean bird,</a:t>
            </a:r>
            <a:br>
              <a:rPr lang="en-GB" sz="3600" dirty="0">
                <a:latin typeface="Gill Sans MT" panose="020B0502020104020203" pitchFamily="34" charset="0"/>
              </a:rPr>
            </a:br>
            <a:r>
              <a:rPr lang="en-GB" sz="3600" dirty="0">
                <a:latin typeface="Gill Sans MT" panose="020B0502020104020203" pitchFamily="34" charset="0"/>
              </a:rPr>
              <a:t>    a haunt for every unclean and detestable beast.</a:t>
            </a:r>
            <a:br>
              <a:rPr lang="en-GB" sz="3600" dirty="0">
                <a:latin typeface="Gill Sans MT" panose="020B0502020104020203" pitchFamily="34" charset="0"/>
              </a:rPr>
            </a:br>
            <a:endParaRPr lang="en-GB" sz="3600" dirty="0">
              <a:latin typeface="Gill Sans MT" panose="020B05020201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17DDD-BF3E-1CBA-CD1D-359B0A885E3C}"/>
              </a:ext>
            </a:extLst>
          </p:cNvPr>
          <p:cNvSpPr txBox="1"/>
          <p:nvPr/>
        </p:nvSpPr>
        <p:spPr>
          <a:xfrm>
            <a:off x="1" y="5739634"/>
            <a:ext cx="11324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latin typeface="Gill Sans MT" panose="020B0502020104020203" pitchFamily="34" charset="0"/>
              </a:rPr>
              <a:t>- </a:t>
            </a:r>
            <a:r>
              <a:rPr lang="en-US" sz="2400" dirty="0">
                <a:latin typeface="Gill Sans MT" panose="020B0502020104020203" pitchFamily="34" charset="0"/>
              </a:rPr>
              <a:t>Revelation 18: 1-9 (ESVUK)</a:t>
            </a:r>
          </a:p>
        </p:txBody>
      </p:sp>
    </p:spTree>
    <p:extLst>
      <p:ext uri="{BB962C8B-B14F-4D97-AF65-F5344CB8AC3E}">
        <p14:creationId xmlns:p14="http://schemas.microsoft.com/office/powerpoint/2010/main" val="2947633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DCA9C-9D11-DF0C-B5A7-1FC4474A2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F08155-9DE8-6DCB-0642-7F13D029F5BA}"/>
              </a:ext>
            </a:extLst>
          </p:cNvPr>
          <p:cNvSpPr txBox="1"/>
          <p:nvPr/>
        </p:nvSpPr>
        <p:spPr>
          <a:xfrm>
            <a:off x="445770" y="702000"/>
            <a:ext cx="114414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aseline="30000" dirty="0">
                <a:latin typeface="Gill Sans MT" panose="020B0502020104020203" pitchFamily="34" charset="0"/>
              </a:rPr>
              <a:t>3 </a:t>
            </a:r>
            <a:r>
              <a:rPr lang="en-GB" sz="3600" dirty="0">
                <a:latin typeface="Gill Sans MT" panose="020B0502020104020203" pitchFamily="34" charset="0"/>
              </a:rPr>
              <a:t>For all nations have drunk</a:t>
            </a:r>
            <a:br>
              <a:rPr lang="en-GB" sz="3600" dirty="0">
                <a:latin typeface="Gill Sans MT" panose="020B0502020104020203" pitchFamily="34" charset="0"/>
              </a:rPr>
            </a:br>
            <a:r>
              <a:rPr lang="en-GB" sz="3600" dirty="0">
                <a:latin typeface="Gill Sans MT" panose="020B0502020104020203" pitchFamily="34" charset="0"/>
              </a:rPr>
              <a:t>    the wine of the passion of her sexual immorality,</a:t>
            </a:r>
            <a:br>
              <a:rPr lang="en-GB" sz="3600" dirty="0">
                <a:latin typeface="Gill Sans MT" panose="020B0502020104020203" pitchFamily="34" charset="0"/>
              </a:rPr>
            </a:br>
            <a:r>
              <a:rPr lang="en-GB" sz="3600" dirty="0">
                <a:latin typeface="Gill Sans MT" panose="020B0502020104020203" pitchFamily="34" charset="0"/>
              </a:rPr>
              <a:t>    and the kings of the earth have committed </a:t>
            </a:r>
            <a:br>
              <a:rPr lang="en-GB" sz="3600" dirty="0">
                <a:latin typeface="Gill Sans MT" panose="020B0502020104020203" pitchFamily="34" charset="0"/>
              </a:rPr>
            </a:br>
            <a:r>
              <a:rPr lang="en-GB" sz="3600" dirty="0">
                <a:latin typeface="Gill Sans MT" panose="020B0502020104020203" pitchFamily="34" charset="0"/>
              </a:rPr>
              <a:t>    immorality with her,</a:t>
            </a:r>
            <a:br>
              <a:rPr lang="en-GB" sz="3600" dirty="0">
                <a:latin typeface="Gill Sans MT" panose="020B0502020104020203" pitchFamily="34" charset="0"/>
              </a:rPr>
            </a:br>
            <a:r>
              <a:rPr lang="en-GB" sz="3600" dirty="0">
                <a:latin typeface="Gill Sans MT" panose="020B0502020104020203" pitchFamily="34" charset="0"/>
              </a:rPr>
              <a:t>    and the merchants of the earth have grown rich </a:t>
            </a:r>
            <a:br>
              <a:rPr lang="en-GB" sz="3600" dirty="0">
                <a:latin typeface="Gill Sans MT" panose="020B0502020104020203" pitchFamily="34" charset="0"/>
              </a:rPr>
            </a:br>
            <a:r>
              <a:rPr lang="en-GB" sz="3600" dirty="0">
                <a:latin typeface="Gill Sans MT" panose="020B0502020104020203" pitchFamily="34" charset="0"/>
              </a:rPr>
              <a:t>    from the power of her luxurious living.”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C1E2C4-2622-578A-3991-B1D91C29692C}"/>
              </a:ext>
            </a:extLst>
          </p:cNvPr>
          <p:cNvSpPr txBox="1"/>
          <p:nvPr/>
        </p:nvSpPr>
        <p:spPr>
          <a:xfrm>
            <a:off x="1" y="5739634"/>
            <a:ext cx="11324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latin typeface="Gill Sans MT" panose="020B0502020104020203" pitchFamily="34" charset="0"/>
              </a:rPr>
              <a:t>- </a:t>
            </a:r>
            <a:r>
              <a:rPr lang="en-US" sz="2400" dirty="0">
                <a:latin typeface="Gill Sans MT" panose="020B0502020104020203" pitchFamily="34" charset="0"/>
              </a:rPr>
              <a:t>Revelation 18: 1-9 (ESVUK)</a:t>
            </a:r>
          </a:p>
        </p:txBody>
      </p:sp>
    </p:spTree>
    <p:extLst>
      <p:ext uri="{BB962C8B-B14F-4D97-AF65-F5344CB8AC3E}">
        <p14:creationId xmlns:p14="http://schemas.microsoft.com/office/powerpoint/2010/main" val="4272554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2110</TotalTime>
  <Words>1257</Words>
  <Application>Microsoft Office PowerPoint</Application>
  <PresentationFormat>Widescreen</PresentationFormat>
  <Paragraphs>119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Revelation 17 &amp; 18 simplified…</vt:lpstr>
      <vt:lpstr>Babylon is…</vt:lpstr>
      <vt:lpstr>How do we live in Babylon?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Callum Lympany</dc:creator>
  <cp:lastModifiedBy>Philip Ayres</cp:lastModifiedBy>
  <cp:revision>80</cp:revision>
  <dcterms:created xsi:type="dcterms:W3CDTF">2022-01-26T16:09:43Z</dcterms:created>
  <dcterms:modified xsi:type="dcterms:W3CDTF">2026-06-19T16:14:58Z</dcterms:modified>
</cp:coreProperties>
</file>