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66" r:id="rId2"/>
    <p:sldId id="277" r:id="rId3"/>
    <p:sldId id="285" r:id="rId4"/>
    <p:sldId id="286" r:id="rId5"/>
    <p:sldId id="287" r:id="rId6"/>
    <p:sldId id="288" r:id="rId7"/>
    <p:sldId id="289" r:id="rId8"/>
    <p:sldId id="290" r:id="rId9"/>
    <p:sldId id="291" r:id="rId10"/>
    <p:sldId id="292" r:id="rId11"/>
    <p:sldId id="293" r:id="rId12"/>
    <p:sldId id="294" r:id="rId13"/>
    <p:sldId id="295" r:id="rId14"/>
    <p:sldId id="283" r:id="rId15"/>
    <p:sldId id="29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782"/>
    <a:srgbClr val="FFE5B5"/>
    <a:srgbClr val="E3D9F9"/>
    <a:srgbClr val="FDEA81"/>
    <a:srgbClr val="FFDE5B"/>
    <a:srgbClr val="008889"/>
    <a:srgbClr val="204256"/>
    <a:srgbClr val="377293"/>
    <a:srgbClr val="DFE5E5"/>
    <a:srgbClr val="CDD1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72313" autoAdjust="0"/>
  </p:normalViewPr>
  <p:slideViewPr>
    <p:cSldViewPr snapToGrid="0" snapToObjects="1">
      <p:cViewPr varScale="1">
        <p:scale>
          <a:sx n="55" d="100"/>
          <a:sy n="55" d="100"/>
        </p:scale>
        <p:origin x="810"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1E541C-66F0-4894-8BD7-87035F8211F9}" type="datetimeFigureOut">
              <a:rPr lang="en-US" smtClean="0"/>
              <a:t>3/23/2026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22CAC5-90D1-4D8C-B977-280B746456B8}" type="slidenum">
              <a:rPr lang="en-US" smtClean="0"/>
              <a:t>‹#›</a:t>
            </a:fld>
            <a:endParaRPr lang="en-US"/>
          </a:p>
        </p:txBody>
      </p:sp>
    </p:spTree>
    <p:extLst>
      <p:ext uri="{BB962C8B-B14F-4D97-AF65-F5344CB8AC3E}">
        <p14:creationId xmlns:p14="http://schemas.microsoft.com/office/powerpoint/2010/main" val="1777094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a:t>
            </a:fld>
            <a:endParaRPr lang="en-US"/>
          </a:p>
        </p:txBody>
      </p:sp>
    </p:spTree>
    <p:extLst>
      <p:ext uri="{BB962C8B-B14F-4D97-AF65-F5344CB8AC3E}">
        <p14:creationId xmlns:p14="http://schemas.microsoft.com/office/powerpoint/2010/main" val="38838180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14</a:t>
            </a:fld>
            <a:endParaRPr lang="en-US"/>
          </a:p>
        </p:txBody>
      </p:sp>
    </p:spTree>
    <p:extLst>
      <p:ext uri="{BB962C8B-B14F-4D97-AF65-F5344CB8AC3E}">
        <p14:creationId xmlns:p14="http://schemas.microsoft.com/office/powerpoint/2010/main" val="1008132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Earring</a:t>
            </a:r>
          </a:p>
          <a:p>
            <a:endParaRPr lang="en-US" dirty="0"/>
          </a:p>
          <a:p>
            <a:r>
              <a:rPr lang="en-US" dirty="0"/>
              <a:t>Kidzone</a:t>
            </a:r>
          </a:p>
          <a:p>
            <a:endParaRPr lang="en-US" dirty="0"/>
          </a:p>
          <a:p>
            <a:r>
              <a:rPr lang="en-US" dirty="0"/>
              <a:t>Car impounded</a:t>
            </a:r>
          </a:p>
        </p:txBody>
      </p:sp>
      <p:sp>
        <p:nvSpPr>
          <p:cNvPr id="4" name="Slide Number Placeholder 3"/>
          <p:cNvSpPr>
            <a:spLocks noGrp="1"/>
          </p:cNvSpPr>
          <p:nvPr>
            <p:ph type="sldNum" sz="quarter" idx="5"/>
          </p:nvPr>
        </p:nvSpPr>
        <p:spPr/>
        <p:txBody>
          <a:bodyPr/>
          <a:lstStyle/>
          <a:p>
            <a:fld id="{8022CAC5-90D1-4D8C-B977-280B746456B8}" type="slidenum">
              <a:rPr lang="en-US" smtClean="0"/>
              <a:t>2</a:t>
            </a:fld>
            <a:endParaRPr lang="en-US"/>
          </a:p>
        </p:txBody>
      </p:sp>
    </p:spTree>
    <p:extLst>
      <p:ext uri="{BB962C8B-B14F-4D97-AF65-F5344CB8AC3E}">
        <p14:creationId xmlns:p14="http://schemas.microsoft.com/office/powerpoint/2010/main" val="1249591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CF0FB-752B-8835-A8A8-B8119BC7C7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99A8AE-BDEF-6833-8DDC-87190D235C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2A4066-41F4-2168-5032-91F0899A33E4}"/>
              </a:ext>
            </a:extLst>
          </p:cNvPr>
          <p:cNvSpPr>
            <a:spLocks noGrp="1"/>
          </p:cNvSpPr>
          <p:nvPr>
            <p:ph type="body" idx="1"/>
          </p:nvPr>
        </p:nvSpPr>
        <p:spPr/>
        <p:txBody>
          <a:bodyPr/>
          <a:lstStyle/>
          <a:p>
            <a:endParaRPr lang="en-US" dirty="0"/>
          </a:p>
          <a:p>
            <a:r>
              <a:rPr lang="en-US" dirty="0"/>
              <a:t>Earring</a:t>
            </a:r>
          </a:p>
          <a:p>
            <a:endParaRPr lang="en-US" dirty="0"/>
          </a:p>
          <a:p>
            <a:r>
              <a:rPr lang="en-US" dirty="0"/>
              <a:t>Kidzone</a:t>
            </a:r>
          </a:p>
          <a:p>
            <a:endParaRPr lang="en-US" dirty="0"/>
          </a:p>
          <a:p>
            <a:r>
              <a:rPr lang="en-US" dirty="0"/>
              <a:t>Car impounded</a:t>
            </a:r>
          </a:p>
        </p:txBody>
      </p:sp>
      <p:sp>
        <p:nvSpPr>
          <p:cNvPr id="4" name="Slide Number Placeholder 3">
            <a:extLst>
              <a:ext uri="{FF2B5EF4-FFF2-40B4-BE49-F238E27FC236}">
                <a16:creationId xmlns:a16="http://schemas.microsoft.com/office/drawing/2014/main" id="{C7BCE3FB-91EC-166C-63BD-CDBB33C25D69}"/>
              </a:ext>
            </a:extLst>
          </p:cNvPr>
          <p:cNvSpPr>
            <a:spLocks noGrp="1"/>
          </p:cNvSpPr>
          <p:nvPr>
            <p:ph type="sldNum" sz="quarter" idx="5"/>
          </p:nvPr>
        </p:nvSpPr>
        <p:spPr/>
        <p:txBody>
          <a:bodyPr/>
          <a:lstStyle/>
          <a:p>
            <a:fld id="{8022CAC5-90D1-4D8C-B977-280B746456B8}" type="slidenum">
              <a:rPr lang="en-US" smtClean="0"/>
              <a:t>3</a:t>
            </a:fld>
            <a:endParaRPr lang="en-US"/>
          </a:p>
        </p:txBody>
      </p:sp>
    </p:spTree>
    <p:extLst>
      <p:ext uri="{BB962C8B-B14F-4D97-AF65-F5344CB8AC3E}">
        <p14:creationId xmlns:p14="http://schemas.microsoft.com/office/powerpoint/2010/main" val="2952034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C7C99-0F45-1473-081E-7D1E2869A4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AE4C11-8582-7390-D612-E2AB2B2E48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BD878C-CB9B-90C8-80D4-3831FFBDC188}"/>
              </a:ext>
            </a:extLst>
          </p:cNvPr>
          <p:cNvSpPr>
            <a:spLocks noGrp="1"/>
          </p:cNvSpPr>
          <p:nvPr>
            <p:ph type="body" idx="1"/>
          </p:nvPr>
        </p:nvSpPr>
        <p:spPr/>
        <p:txBody>
          <a:bodyPr/>
          <a:lstStyle/>
          <a:p>
            <a:endParaRPr lang="en-US" dirty="0"/>
          </a:p>
          <a:p>
            <a:r>
              <a:rPr lang="en-US" dirty="0"/>
              <a:t>Earring</a:t>
            </a:r>
          </a:p>
          <a:p>
            <a:endParaRPr lang="en-US" dirty="0"/>
          </a:p>
          <a:p>
            <a:r>
              <a:rPr lang="en-US" dirty="0"/>
              <a:t>Kidzone</a:t>
            </a:r>
          </a:p>
          <a:p>
            <a:endParaRPr lang="en-US" dirty="0"/>
          </a:p>
          <a:p>
            <a:r>
              <a:rPr lang="en-US" dirty="0"/>
              <a:t>Car impounded</a:t>
            </a:r>
          </a:p>
        </p:txBody>
      </p:sp>
      <p:sp>
        <p:nvSpPr>
          <p:cNvPr id="4" name="Slide Number Placeholder 3">
            <a:extLst>
              <a:ext uri="{FF2B5EF4-FFF2-40B4-BE49-F238E27FC236}">
                <a16:creationId xmlns:a16="http://schemas.microsoft.com/office/drawing/2014/main" id="{4CB85011-ED48-87A2-C47F-D08294570189}"/>
              </a:ext>
            </a:extLst>
          </p:cNvPr>
          <p:cNvSpPr>
            <a:spLocks noGrp="1"/>
          </p:cNvSpPr>
          <p:nvPr>
            <p:ph type="sldNum" sz="quarter" idx="5"/>
          </p:nvPr>
        </p:nvSpPr>
        <p:spPr/>
        <p:txBody>
          <a:bodyPr/>
          <a:lstStyle/>
          <a:p>
            <a:fld id="{8022CAC5-90D1-4D8C-B977-280B746456B8}" type="slidenum">
              <a:rPr lang="en-US" smtClean="0"/>
              <a:t>4</a:t>
            </a:fld>
            <a:endParaRPr lang="en-US"/>
          </a:p>
        </p:txBody>
      </p:sp>
    </p:spTree>
    <p:extLst>
      <p:ext uri="{BB962C8B-B14F-4D97-AF65-F5344CB8AC3E}">
        <p14:creationId xmlns:p14="http://schemas.microsoft.com/office/powerpoint/2010/main" val="2967568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CB6C5-A6A5-45F3-24A6-BFE2E8FFDB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CA0225-6287-B73B-B5BB-8F4B445780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6572F2-061D-8B62-B640-07EED940931D}"/>
              </a:ext>
            </a:extLst>
          </p:cNvPr>
          <p:cNvSpPr>
            <a:spLocks noGrp="1"/>
          </p:cNvSpPr>
          <p:nvPr>
            <p:ph type="body" idx="1"/>
          </p:nvPr>
        </p:nvSpPr>
        <p:spPr/>
        <p:txBody>
          <a:bodyPr/>
          <a:lstStyle/>
          <a:p>
            <a:endParaRPr lang="en-US" dirty="0"/>
          </a:p>
          <a:p>
            <a:r>
              <a:rPr lang="en-US" dirty="0"/>
              <a:t>Earring</a:t>
            </a:r>
          </a:p>
          <a:p>
            <a:endParaRPr lang="en-US" dirty="0"/>
          </a:p>
          <a:p>
            <a:r>
              <a:rPr lang="en-US" dirty="0"/>
              <a:t>Kidzone</a:t>
            </a:r>
          </a:p>
          <a:p>
            <a:endParaRPr lang="en-US" dirty="0"/>
          </a:p>
          <a:p>
            <a:r>
              <a:rPr lang="en-US" dirty="0"/>
              <a:t>Car impounded</a:t>
            </a:r>
          </a:p>
        </p:txBody>
      </p:sp>
      <p:sp>
        <p:nvSpPr>
          <p:cNvPr id="4" name="Slide Number Placeholder 3">
            <a:extLst>
              <a:ext uri="{FF2B5EF4-FFF2-40B4-BE49-F238E27FC236}">
                <a16:creationId xmlns:a16="http://schemas.microsoft.com/office/drawing/2014/main" id="{1C876FAB-2C5D-E0DE-DD34-296DEC8BF66C}"/>
              </a:ext>
            </a:extLst>
          </p:cNvPr>
          <p:cNvSpPr>
            <a:spLocks noGrp="1"/>
          </p:cNvSpPr>
          <p:nvPr>
            <p:ph type="sldNum" sz="quarter" idx="5"/>
          </p:nvPr>
        </p:nvSpPr>
        <p:spPr/>
        <p:txBody>
          <a:bodyPr/>
          <a:lstStyle/>
          <a:p>
            <a:fld id="{8022CAC5-90D1-4D8C-B977-280B746456B8}" type="slidenum">
              <a:rPr lang="en-US" smtClean="0"/>
              <a:t>5</a:t>
            </a:fld>
            <a:endParaRPr lang="en-US"/>
          </a:p>
        </p:txBody>
      </p:sp>
    </p:spTree>
    <p:extLst>
      <p:ext uri="{BB962C8B-B14F-4D97-AF65-F5344CB8AC3E}">
        <p14:creationId xmlns:p14="http://schemas.microsoft.com/office/powerpoint/2010/main" val="4163574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64856-F80E-A4B0-7AB7-495472953E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EA72CC-44D6-8A4F-7E3E-C641E1A8DD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C80712-B1F5-6007-79A9-B08B478C9EC4}"/>
              </a:ext>
            </a:extLst>
          </p:cNvPr>
          <p:cNvSpPr>
            <a:spLocks noGrp="1"/>
          </p:cNvSpPr>
          <p:nvPr>
            <p:ph type="body" idx="1"/>
          </p:nvPr>
        </p:nvSpPr>
        <p:spPr/>
        <p:txBody>
          <a:bodyPr/>
          <a:lstStyle/>
          <a:p>
            <a:endParaRPr lang="en-US" dirty="0"/>
          </a:p>
          <a:p>
            <a:r>
              <a:rPr lang="en-US" dirty="0"/>
              <a:t>Earring</a:t>
            </a:r>
          </a:p>
          <a:p>
            <a:endParaRPr lang="en-US" dirty="0"/>
          </a:p>
          <a:p>
            <a:r>
              <a:rPr lang="en-US" dirty="0"/>
              <a:t>Kidzone</a:t>
            </a:r>
          </a:p>
          <a:p>
            <a:endParaRPr lang="en-US" dirty="0"/>
          </a:p>
          <a:p>
            <a:r>
              <a:rPr lang="en-US" dirty="0"/>
              <a:t>Car impounded</a:t>
            </a:r>
          </a:p>
        </p:txBody>
      </p:sp>
      <p:sp>
        <p:nvSpPr>
          <p:cNvPr id="4" name="Slide Number Placeholder 3">
            <a:extLst>
              <a:ext uri="{FF2B5EF4-FFF2-40B4-BE49-F238E27FC236}">
                <a16:creationId xmlns:a16="http://schemas.microsoft.com/office/drawing/2014/main" id="{005B1F50-9332-C7D5-2F2D-4706D4DBC65A}"/>
              </a:ext>
            </a:extLst>
          </p:cNvPr>
          <p:cNvSpPr>
            <a:spLocks noGrp="1"/>
          </p:cNvSpPr>
          <p:nvPr>
            <p:ph type="sldNum" sz="quarter" idx="5"/>
          </p:nvPr>
        </p:nvSpPr>
        <p:spPr/>
        <p:txBody>
          <a:bodyPr/>
          <a:lstStyle/>
          <a:p>
            <a:fld id="{8022CAC5-90D1-4D8C-B977-280B746456B8}" type="slidenum">
              <a:rPr lang="en-US" smtClean="0"/>
              <a:t>6</a:t>
            </a:fld>
            <a:endParaRPr lang="en-US"/>
          </a:p>
        </p:txBody>
      </p:sp>
    </p:spTree>
    <p:extLst>
      <p:ext uri="{BB962C8B-B14F-4D97-AF65-F5344CB8AC3E}">
        <p14:creationId xmlns:p14="http://schemas.microsoft.com/office/powerpoint/2010/main" val="1417697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10</a:t>
            </a:fld>
            <a:endParaRPr lang="en-US"/>
          </a:p>
        </p:txBody>
      </p:sp>
    </p:spTree>
    <p:extLst>
      <p:ext uri="{BB962C8B-B14F-4D97-AF65-F5344CB8AC3E}">
        <p14:creationId xmlns:p14="http://schemas.microsoft.com/office/powerpoint/2010/main" val="3227319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22CAC5-90D1-4D8C-B977-280B746456B8}" type="slidenum">
              <a:rPr lang="en-US" smtClean="0"/>
              <a:t>12</a:t>
            </a:fld>
            <a:endParaRPr lang="en-US"/>
          </a:p>
        </p:txBody>
      </p:sp>
    </p:spTree>
    <p:extLst>
      <p:ext uri="{BB962C8B-B14F-4D97-AF65-F5344CB8AC3E}">
        <p14:creationId xmlns:p14="http://schemas.microsoft.com/office/powerpoint/2010/main" val="2184355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56AFC-ADA2-C1E0-DFE7-2039390D5E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C224E5-AAC0-7788-5C77-753079B467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CF1D7B-BB3D-AF37-1A2A-6E7F4E692B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55B7C7-5412-2EDE-2EB0-144ED8EE4182}"/>
              </a:ext>
            </a:extLst>
          </p:cNvPr>
          <p:cNvSpPr>
            <a:spLocks noGrp="1"/>
          </p:cNvSpPr>
          <p:nvPr>
            <p:ph type="sldNum" sz="quarter" idx="5"/>
          </p:nvPr>
        </p:nvSpPr>
        <p:spPr/>
        <p:txBody>
          <a:bodyPr/>
          <a:lstStyle/>
          <a:p>
            <a:fld id="{8022CAC5-90D1-4D8C-B977-280B746456B8}" type="slidenum">
              <a:rPr lang="en-US" smtClean="0"/>
              <a:t>13</a:t>
            </a:fld>
            <a:endParaRPr lang="en-US"/>
          </a:p>
        </p:txBody>
      </p:sp>
    </p:spTree>
    <p:extLst>
      <p:ext uri="{BB962C8B-B14F-4D97-AF65-F5344CB8AC3E}">
        <p14:creationId xmlns:p14="http://schemas.microsoft.com/office/powerpoint/2010/main" val="219498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42AE2-8ECF-3E48-B961-BAE89FED7EB2}"/>
              </a:ext>
            </a:extLst>
          </p:cNvPr>
          <p:cNvSpPr>
            <a:spLocks noGrp="1"/>
          </p:cNvSpPr>
          <p:nvPr>
            <p:ph type="ctrTitle"/>
          </p:nvPr>
        </p:nvSpPr>
        <p:spPr>
          <a:xfrm>
            <a:off x="1524000" y="1122363"/>
            <a:ext cx="9144000" cy="2387600"/>
          </a:xfrm>
        </p:spPr>
        <p:txBody>
          <a:bodyPr anchor="b"/>
          <a:lstStyle>
            <a:lvl1pPr algn="ctr">
              <a:defRPr sz="6000" b="1">
                <a:solidFill>
                  <a:schemeClr val="bg1"/>
                </a:solidFill>
                <a:latin typeface="Lato" panose="020F0502020204030203" pitchFamily="34" charset="0"/>
                <a:ea typeface="Lato" panose="020F0502020204030203" pitchFamily="34" charset="0"/>
                <a:cs typeface="Lato" panose="020F0502020204030203"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1E25CD2-898D-F44B-8D83-EC07E8A0E8A9}"/>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latin typeface="Lato" panose="020F0502020204030203" pitchFamily="34" charset="0"/>
                <a:ea typeface="Lato" panose="020F0502020204030203" pitchFamily="34" charset="0"/>
                <a:cs typeface="Lato"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0C8F35E-9A2C-004C-98D9-4B060F026B46}"/>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5" name="Footer Placeholder 4">
            <a:extLst>
              <a:ext uri="{FF2B5EF4-FFF2-40B4-BE49-F238E27FC236}">
                <a16:creationId xmlns:a16="http://schemas.microsoft.com/office/drawing/2014/main" id="{E633859F-29C1-B847-9D93-D7D796B1DC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00032F-51A8-E447-AD68-E0544387D353}"/>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419725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51BF0-E511-2F47-A417-CB46761987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4BA7A3-35B9-0642-82EF-4001C4A0F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AC9D17-3986-3546-9634-544F01823B75}"/>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5" name="Footer Placeholder 4">
            <a:extLst>
              <a:ext uri="{FF2B5EF4-FFF2-40B4-BE49-F238E27FC236}">
                <a16:creationId xmlns:a16="http://schemas.microsoft.com/office/drawing/2014/main" id="{8296EEFB-9D8B-BD4F-B046-7B631EDDEA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9BA298-E0BA-F14D-9CCE-B4CC689F4508}"/>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3302692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C7FB2B-E0EB-4C46-AFAB-7CB654EB2A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DD4F13-3622-BE43-83A7-C32C91CAF8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2D7001-A4C5-6E4F-A621-8AAE7BA8E7F0}"/>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5" name="Footer Placeholder 4">
            <a:extLst>
              <a:ext uri="{FF2B5EF4-FFF2-40B4-BE49-F238E27FC236}">
                <a16:creationId xmlns:a16="http://schemas.microsoft.com/office/drawing/2014/main" id="{621C49C4-929E-DD4F-8258-A5977A95E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6B4216-FF55-7D46-B9B9-F05C1D71AE7D}"/>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391021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C5A3-0060-0C48-A07B-FA7A5F52EE1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76796A0-B558-924C-BAEF-D9D7E7E7A50D}"/>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570802D-7BA1-F64F-8F3B-5CEA3D4378FD}"/>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5" name="Footer Placeholder 4">
            <a:extLst>
              <a:ext uri="{FF2B5EF4-FFF2-40B4-BE49-F238E27FC236}">
                <a16:creationId xmlns:a16="http://schemas.microsoft.com/office/drawing/2014/main" id="{D0AE386C-1E86-4240-B841-4B1D6A55AB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44DDF4-33B0-A344-8327-23FA84AF5496}"/>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3998306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FD27F-7D8B-264E-8F77-8CD5E4B10FB3}"/>
              </a:ext>
            </a:extLst>
          </p:cNvPr>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1DDA414-0C4F-7A4F-89B9-8101424B2697}"/>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5FC35A-7B83-B44D-975D-5D1798B229DE}"/>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5" name="Footer Placeholder 4">
            <a:extLst>
              <a:ext uri="{FF2B5EF4-FFF2-40B4-BE49-F238E27FC236}">
                <a16:creationId xmlns:a16="http://schemas.microsoft.com/office/drawing/2014/main" id="{1BB2A1E9-E25E-0E45-B596-688977486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7CA95B-2FFE-2D4B-8AE4-76763B4816BE}"/>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1006768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9160B-C92F-EB47-BD39-B8E9EB331984}"/>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9DB3BF3-8084-3844-B424-5141C9814B33}"/>
              </a:ext>
            </a:extLst>
          </p:cNvPr>
          <p:cNvSpPr>
            <a:spLocks noGrp="1"/>
          </p:cNvSpPr>
          <p:nvPr>
            <p:ph sz="half" idx="1"/>
          </p:nvPr>
        </p:nvSpPr>
        <p:spPr>
          <a:xfrm>
            <a:off x="838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D76B248-326B-A04C-B1E9-89D1FD950F84}"/>
              </a:ext>
            </a:extLst>
          </p:cNvPr>
          <p:cNvSpPr>
            <a:spLocks noGrp="1"/>
          </p:cNvSpPr>
          <p:nvPr>
            <p:ph sz="half" idx="2"/>
          </p:nvPr>
        </p:nvSpPr>
        <p:spPr>
          <a:xfrm>
            <a:off x="6172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AAED1F1-0A08-D842-8CA0-F57BD7ECBB3E}"/>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6" name="Footer Placeholder 5">
            <a:extLst>
              <a:ext uri="{FF2B5EF4-FFF2-40B4-BE49-F238E27FC236}">
                <a16:creationId xmlns:a16="http://schemas.microsoft.com/office/drawing/2014/main" id="{B6BA5272-072F-3847-969A-709EE2B36C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A7BBA9-EDD2-C04F-A802-2AEAC36C9A7A}"/>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839547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C2D7-173E-FF4E-9F42-BA6820D06C1B}"/>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22F415C-AC93-4E4E-A488-37B2538825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6F6F0BB-82A6-8C44-A112-D77E9F6036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535C72-0EC4-224C-8FAB-2B3EBFAB0B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569F51-AE22-3C46-8482-2C4B8ED083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E625A7-5C45-894B-86AC-8CE729563191}"/>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8" name="Footer Placeholder 7">
            <a:extLst>
              <a:ext uri="{FF2B5EF4-FFF2-40B4-BE49-F238E27FC236}">
                <a16:creationId xmlns:a16="http://schemas.microsoft.com/office/drawing/2014/main" id="{09567127-AB69-444C-9448-E1D5A812BFD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5BC93E-D1BB-2842-8E0F-8563B584CB4B}"/>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1731476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CBE0C-93D7-074B-9A10-B6A859E1F753}"/>
              </a:ext>
            </a:extLst>
          </p:cNvPr>
          <p:cNvSpPr>
            <a:spLocks noGrp="1"/>
          </p:cNvSpPr>
          <p:nvPr>
            <p:ph type="title"/>
          </p:nvPr>
        </p:nvSpPr>
        <p:spPr/>
        <p:txBody>
          <a:bodyPr/>
          <a:lstStyle>
            <a:lvl1pPr>
              <a:defRPr>
                <a:solidFill>
                  <a:srgbClr val="E3D9F9"/>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91D016F-3E4F-4E4C-86A3-12826012CAFE}"/>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4" name="Footer Placeholder 3">
            <a:extLst>
              <a:ext uri="{FF2B5EF4-FFF2-40B4-BE49-F238E27FC236}">
                <a16:creationId xmlns:a16="http://schemas.microsoft.com/office/drawing/2014/main" id="{9F9D1857-84D2-9B49-A836-06E17D576D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9F30DC-8C49-5C41-84DA-FE2ED2365747}"/>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2655924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2BF961-6B24-184C-ACF2-9588512E9997}"/>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3" name="Footer Placeholder 2">
            <a:extLst>
              <a:ext uri="{FF2B5EF4-FFF2-40B4-BE49-F238E27FC236}">
                <a16:creationId xmlns:a16="http://schemas.microsoft.com/office/drawing/2014/main" id="{DFC62C20-DD8D-FA4F-A743-7EEE40E7DF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A1C93D-EC71-4D4D-81A6-16AA9C5AB0D9}"/>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3494787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C6C0D-F1FF-D04E-A50A-36EB758E52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19615B-34ED-E544-8DD0-A67AF1F136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DAF12F-2EE9-3B49-B8C5-D88F00DF44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781E6F-2D3B-6A4E-A80A-F6FE8744B0B4}"/>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6" name="Footer Placeholder 5">
            <a:extLst>
              <a:ext uri="{FF2B5EF4-FFF2-40B4-BE49-F238E27FC236}">
                <a16:creationId xmlns:a16="http://schemas.microsoft.com/office/drawing/2014/main" id="{DA7E9926-6FB8-204C-9E6F-BF2C8F2AA2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8C222F-4F9B-3746-B9BD-BC3FD96BEC88}"/>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4108813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0E691-90B8-B441-A6A2-ADCF30CE6C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1487C5-769D-A548-8B89-3DBFD17E50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996C4AC-AED0-5D4D-88A6-4CF9E86D4C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CB2DA5-778E-064A-A870-520D3136B3E7}"/>
              </a:ext>
            </a:extLst>
          </p:cNvPr>
          <p:cNvSpPr>
            <a:spLocks noGrp="1"/>
          </p:cNvSpPr>
          <p:nvPr>
            <p:ph type="dt" sz="half" idx="10"/>
          </p:nvPr>
        </p:nvSpPr>
        <p:spPr/>
        <p:txBody>
          <a:bodyPr/>
          <a:lstStyle/>
          <a:p>
            <a:fld id="{3CE0E450-FD06-D949-A0A8-EE3FFF59A80D}" type="datetimeFigureOut">
              <a:rPr lang="en-US" smtClean="0"/>
              <a:t>3/23/2026</a:t>
            </a:fld>
            <a:endParaRPr lang="en-US"/>
          </a:p>
        </p:txBody>
      </p:sp>
      <p:sp>
        <p:nvSpPr>
          <p:cNvPr id="6" name="Footer Placeholder 5">
            <a:extLst>
              <a:ext uri="{FF2B5EF4-FFF2-40B4-BE49-F238E27FC236}">
                <a16:creationId xmlns:a16="http://schemas.microsoft.com/office/drawing/2014/main" id="{13CFF3D9-C17F-F642-92EF-54D5481062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E094D3-E68F-6848-B889-945DDDEF0DCB}"/>
              </a:ext>
            </a:extLst>
          </p:cNvPr>
          <p:cNvSpPr>
            <a:spLocks noGrp="1"/>
          </p:cNvSpPr>
          <p:nvPr>
            <p:ph type="sldNum" sz="quarter" idx="12"/>
          </p:nvPr>
        </p:nvSpPr>
        <p:spPr/>
        <p:txBody>
          <a:bodyPr/>
          <a:lstStyle/>
          <a:p>
            <a:fld id="{62AE2E47-2C7C-0F4F-98D2-74F3F5D45012}" type="slidenum">
              <a:rPr lang="en-US" smtClean="0"/>
              <a:t>‹#›</a:t>
            </a:fld>
            <a:endParaRPr lang="en-US"/>
          </a:p>
        </p:txBody>
      </p:sp>
    </p:spTree>
    <p:extLst>
      <p:ext uri="{BB962C8B-B14F-4D97-AF65-F5344CB8AC3E}">
        <p14:creationId xmlns:p14="http://schemas.microsoft.com/office/powerpoint/2010/main" val="698003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067ABF-4186-CB42-98EC-5B9D1C28FB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14A666-3D25-9F42-9D5C-B63B31AFF3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371E82B-40AC-A847-8401-66EBF62544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0E450-FD06-D949-A0A8-EE3FFF59A80D}" type="datetimeFigureOut">
              <a:rPr lang="en-US" smtClean="0"/>
              <a:t>3/23/2026</a:t>
            </a:fld>
            <a:endParaRPr lang="en-US"/>
          </a:p>
        </p:txBody>
      </p:sp>
      <p:sp>
        <p:nvSpPr>
          <p:cNvPr id="5" name="Footer Placeholder 4">
            <a:extLst>
              <a:ext uri="{FF2B5EF4-FFF2-40B4-BE49-F238E27FC236}">
                <a16:creationId xmlns:a16="http://schemas.microsoft.com/office/drawing/2014/main" id="{2F63E06F-9AC4-964F-9F27-48190863A7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F3AA26-9874-A64A-B260-32C0900B5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AE2E47-2C7C-0F4F-98D2-74F3F5D45012}" type="slidenum">
              <a:rPr lang="en-US" smtClean="0"/>
              <a:t>‹#›</a:t>
            </a:fld>
            <a:endParaRPr lang="en-US"/>
          </a:p>
        </p:txBody>
      </p:sp>
    </p:spTree>
    <p:extLst>
      <p:ext uri="{BB962C8B-B14F-4D97-AF65-F5344CB8AC3E}">
        <p14:creationId xmlns:p14="http://schemas.microsoft.com/office/powerpoint/2010/main" val="4039052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i="0" kern="1200">
          <a:solidFill>
            <a:schemeClr val="bg1"/>
          </a:solidFill>
          <a:latin typeface="Lato" panose="020F0502020204030203" pitchFamily="34" charset="0"/>
          <a:ea typeface="Lato" panose="020F0502020204030203" pitchFamily="34" charset="0"/>
          <a:cs typeface="Lato" panose="020F050202020403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Lato" panose="020F0502020204030203" pitchFamily="34" charset="0"/>
          <a:ea typeface="Lato" panose="020F0502020204030203" pitchFamily="34" charset="0"/>
          <a:cs typeface="Lato" panose="020F050202020403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Lato" panose="020F0502020204030203" pitchFamily="34" charset="0"/>
          <a:ea typeface="Lato" panose="020F0502020204030203" pitchFamily="34" charset="0"/>
          <a:cs typeface="Lato" panose="020F050202020403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Lato" panose="020F0502020204030203" pitchFamily="34" charset="0"/>
          <a:ea typeface="Lato" panose="020F0502020204030203" pitchFamily="34" charset="0"/>
          <a:cs typeface="Lato" panose="020F050202020403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Lato" panose="020F0502020204030203" pitchFamily="34" charset="0"/>
          <a:ea typeface="Lato" panose="020F0502020204030203" pitchFamily="34" charset="0"/>
          <a:cs typeface="Lato"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iblegateway.com/passage/?search=2%20Corinthians%205&amp;version=ES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7A8F7-F23F-2E41-972D-4061B4553949}"/>
              </a:ext>
            </a:extLst>
          </p:cNvPr>
          <p:cNvSpPr>
            <a:spLocks noGrp="1"/>
          </p:cNvSpPr>
          <p:nvPr>
            <p:ph type="title"/>
          </p:nvPr>
        </p:nvSpPr>
        <p:spPr/>
        <p:txBody>
          <a:bodyPr/>
          <a:lstStyle/>
          <a:p>
            <a:endParaRPr lang="en-US"/>
          </a:p>
        </p:txBody>
      </p:sp>
      <p:sp>
        <p:nvSpPr>
          <p:cNvPr id="3" name="TextBox 2">
            <a:extLst>
              <a:ext uri="{FF2B5EF4-FFF2-40B4-BE49-F238E27FC236}">
                <a16:creationId xmlns:a16="http://schemas.microsoft.com/office/drawing/2014/main" id="{C0E57806-5DC7-EC43-8CAB-440EE9E835B7}"/>
              </a:ext>
            </a:extLst>
          </p:cNvPr>
          <p:cNvSpPr txBox="1"/>
          <p:nvPr/>
        </p:nvSpPr>
        <p:spPr>
          <a:xfrm>
            <a:off x="2174894" y="5350066"/>
            <a:ext cx="7842211" cy="646331"/>
          </a:xfrm>
          <a:prstGeom prst="rect">
            <a:avLst/>
          </a:prstGeom>
          <a:noFill/>
        </p:spPr>
        <p:txBody>
          <a:bodyPr wrap="none" rtlCol="0">
            <a:spAutoFit/>
          </a:bodyPr>
          <a:lstStyle/>
          <a:p>
            <a:r>
              <a:rPr lang="en-US" sz="3600" dirty="0">
                <a:solidFill>
                  <a:schemeClr val="bg1"/>
                </a:solidFill>
                <a:effectLst>
                  <a:outerShdw blurRad="50800" dist="38100" dir="2700000" algn="tl" rotWithShape="0">
                    <a:prstClr val="black">
                      <a:alpha val="19000"/>
                    </a:prstClr>
                  </a:outerShdw>
                </a:effectLst>
                <a:latin typeface="Lato" panose="020F0502020204030203" pitchFamily="34" charset="0"/>
                <a:ea typeface="Lato" panose="020F0502020204030203" pitchFamily="34" charset="0"/>
                <a:cs typeface="Lato" panose="020F0502020204030203" pitchFamily="34" charset="0"/>
              </a:rPr>
              <a:t>Subtitle option one lorem ipsum dolor</a:t>
            </a:r>
          </a:p>
        </p:txBody>
      </p:sp>
      <p:pic>
        <p:nvPicPr>
          <p:cNvPr id="6" name="Picture 5" descr="A purple fabric with white text&#10;&#10;AI-generated content may be incorrect.">
            <a:extLst>
              <a:ext uri="{FF2B5EF4-FFF2-40B4-BE49-F238E27FC236}">
                <a16:creationId xmlns:a16="http://schemas.microsoft.com/office/drawing/2014/main" id="{C785070E-CAF1-2BF7-A38F-6CF5BD2298F9}"/>
              </a:ext>
            </a:extLst>
          </p:cNvPr>
          <p:cNvPicPr>
            <a:picLocks noChangeAspect="1"/>
          </p:cNvPicPr>
          <p:nvPr/>
        </p:nvPicPr>
        <p:blipFill>
          <a:blip r:embed="rId3"/>
          <a:stretch>
            <a:fillRect/>
          </a:stretch>
        </p:blipFill>
        <p:spPr>
          <a:xfrm>
            <a:off x="0" y="0"/>
            <a:ext cx="12192000" cy="6858000"/>
          </a:xfrm>
          <a:prstGeom prst="rect">
            <a:avLst/>
          </a:prstGeom>
        </p:spPr>
      </p:pic>
      <p:sp>
        <p:nvSpPr>
          <p:cNvPr id="4" name="Rectangle 3">
            <a:extLst>
              <a:ext uri="{FF2B5EF4-FFF2-40B4-BE49-F238E27FC236}">
                <a16:creationId xmlns:a16="http://schemas.microsoft.com/office/drawing/2014/main" id="{A11620CE-23A4-64C7-D838-C683B82F1E99}"/>
              </a:ext>
            </a:extLst>
          </p:cNvPr>
          <p:cNvSpPr/>
          <p:nvPr/>
        </p:nvSpPr>
        <p:spPr>
          <a:xfrm>
            <a:off x="-39190" y="5393881"/>
            <a:ext cx="12270377" cy="103331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rgbClr val="FFC782"/>
                </a:solidFill>
                <a:latin typeface="Cinzel" panose="00000500000000000000" pitchFamily="50" charset="0"/>
                <a:ea typeface="Palatino" pitchFamily="2" charset="77"/>
              </a:rPr>
              <a:t>More Than Family</a:t>
            </a:r>
            <a:endParaRPr lang="en-US" sz="4800" dirty="0">
              <a:solidFill>
                <a:srgbClr val="FFC782"/>
              </a:solidFill>
              <a:latin typeface="Cinzel" panose="00000500000000000000" pitchFamily="50" charset="0"/>
            </a:endParaRPr>
          </a:p>
        </p:txBody>
      </p:sp>
    </p:spTree>
    <p:extLst>
      <p:ext uri="{BB962C8B-B14F-4D97-AF65-F5344CB8AC3E}">
        <p14:creationId xmlns:p14="http://schemas.microsoft.com/office/powerpoint/2010/main" val="1589746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6E6FD-4758-5BDF-C984-4031C01C2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0B27C2-11A7-E109-9D1D-249DEA01801A}"/>
              </a:ext>
            </a:extLst>
          </p:cNvPr>
          <p:cNvSpPr>
            <a:spLocks noGrp="1"/>
          </p:cNvSpPr>
          <p:nvPr>
            <p:ph type="title"/>
          </p:nvPr>
        </p:nvSpPr>
        <p:spPr/>
        <p:txBody>
          <a:bodyPr/>
          <a:lstStyle/>
          <a:p>
            <a:r>
              <a:rPr lang="en-US" dirty="0"/>
              <a:t>Jesus is our Perfect Kinsman Redeemer</a:t>
            </a:r>
          </a:p>
        </p:txBody>
      </p:sp>
      <p:sp>
        <p:nvSpPr>
          <p:cNvPr id="3" name="Content Placeholder 2">
            <a:extLst>
              <a:ext uri="{FF2B5EF4-FFF2-40B4-BE49-F238E27FC236}">
                <a16:creationId xmlns:a16="http://schemas.microsoft.com/office/drawing/2014/main" id="{D086F67D-3451-D764-8564-044780604647}"/>
              </a:ext>
            </a:extLst>
          </p:cNvPr>
          <p:cNvSpPr>
            <a:spLocks noGrp="1"/>
          </p:cNvSpPr>
          <p:nvPr>
            <p:ph idx="1"/>
          </p:nvPr>
        </p:nvSpPr>
        <p:spPr>
          <a:xfrm>
            <a:off x="838200" y="1500189"/>
            <a:ext cx="10920414" cy="971550"/>
          </a:xfrm>
        </p:spPr>
        <p:txBody>
          <a:bodyPr>
            <a:noAutofit/>
          </a:bodyPr>
          <a:lstStyle/>
          <a:p>
            <a:pPr marL="0" indent="0">
              <a:buNone/>
            </a:pPr>
            <a:r>
              <a:rPr lang="en-US" sz="2700" b="1" dirty="0">
                <a:solidFill>
                  <a:srgbClr val="FFE5B5"/>
                </a:solidFill>
              </a:rPr>
              <a:t>Must be willing to redeem the person who is </a:t>
            </a:r>
            <a:br>
              <a:rPr lang="en-US" sz="2700" b="1" dirty="0">
                <a:solidFill>
                  <a:srgbClr val="FFE5B5"/>
                </a:solidFill>
              </a:rPr>
            </a:br>
            <a:r>
              <a:rPr lang="en-US" sz="2700" b="1" dirty="0">
                <a:solidFill>
                  <a:srgbClr val="FFE5B5"/>
                </a:solidFill>
              </a:rPr>
              <a:t>being claimed by another.</a:t>
            </a:r>
            <a:endParaRPr lang="en-US" sz="2700" dirty="0"/>
          </a:p>
          <a:p>
            <a:pPr marL="0" indent="0">
              <a:buNone/>
            </a:pPr>
            <a:endParaRPr lang="en-US" sz="2700" dirty="0"/>
          </a:p>
          <a:p>
            <a:endParaRPr lang="en-US" sz="2700" dirty="0"/>
          </a:p>
        </p:txBody>
      </p:sp>
      <p:sp>
        <p:nvSpPr>
          <p:cNvPr id="4" name="Content Placeholder 2">
            <a:extLst>
              <a:ext uri="{FF2B5EF4-FFF2-40B4-BE49-F238E27FC236}">
                <a16:creationId xmlns:a16="http://schemas.microsoft.com/office/drawing/2014/main" id="{AA0B95FA-19C1-3067-9C85-AA595E5DD953}"/>
              </a:ext>
            </a:extLst>
          </p:cNvPr>
          <p:cNvSpPr txBox="1">
            <a:spLocks/>
          </p:cNvSpPr>
          <p:nvPr/>
        </p:nvSpPr>
        <p:spPr>
          <a:xfrm>
            <a:off x="635793" y="2543179"/>
            <a:ext cx="10920414" cy="41862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Lato" panose="020F0502020204030203" pitchFamily="34" charset="0"/>
                <a:ea typeface="Lato" panose="020F0502020204030203" pitchFamily="34" charset="0"/>
                <a:cs typeface="Lato" panose="020F050202020403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Lato" panose="020F0502020204030203" pitchFamily="34" charset="0"/>
                <a:ea typeface="Lato" panose="020F0502020204030203" pitchFamily="34" charset="0"/>
                <a:cs typeface="Lato" panose="020F050202020403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Lato" panose="020F0502020204030203" pitchFamily="34" charset="0"/>
                <a:ea typeface="Lato" panose="020F0502020204030203" pitchFamily="34" charset="0"/>
                <a:cs typeface="Lato" panose="020F050202020403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Lato" panose="020F0502020204030203" pitchFamily="34" charset="0"/>
                <a:ea typeface="Lato" panose="020F0502020204030203" pitchFamily="34" charset="0"/>
                <a:cs typeface="Lato"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Font typeface="Arial" panose="020B0604020202020204" pitchFamily="34" charset="0"/>
              <a:buNone/>
            </a:pPr>
            <a:r>
              <a:rPr lang="en-US" sz="2700" dirty="0"/>
              <a:t>I am the good shepherd. I know my own and my own know me, just as the Father knows me and I know the Father; and I lay down my life for the sheep. And I have other sheep that are not of this fold. I must bring them also, and they will listen to my voice. So there will be one flock, one shepherd. For this reason the Father loves me, because I lay down my life that I may take it up again. No one takes it from me, but I lay it down of my own accord. I have authority to lay it down, and I have authority to take it up again. This charge I have received from my Father.”</a:t>
            </a:r>
          </a:p>
          <a:p>
            <a:pPr marL="914400" lvl="2" indent="0">
              <a:buFont typeface="Arial" panose="020B0604020202020204" pitchFamily="34" charset="0"/>
              <a:buNone/>
            </a:pPr>
            <a:r>
              <a:rPr lang="en-US" sz="2700" i="1" dirty="0"/>
              <a:t>–1 John 10:14-18</a:t>
            </a:r>
          </a:p>
          <a:p>
            <a:pPr marL="0" indent="0">
              <a:buFont typeface="Arial" panose="020B0604020202020204" pitchFamily="34" charset="0"/>
              <a:buNone/>
            </a:pPr>
            <a:endParaRPr lang="en-US" sz="2700" dirty="0"/>
          </a:p>
          <a:p>
            <a:pPr marL="0" indent="0">
              <a:buFont typeface="Arial" panose="020B0604020202020204" pitchFamily="34" charset="0"/>
              <a:buNone/>
            </a:pPr>
            <a:endParaRPr lang="en-US" sz="2700" dirty="0"/>
          </a:p>
          <a:p>
            <a:endParaRPr lang="en-US" sz="2700" dirty="0"/>
          </a:p>
        </p:txBody>
      </p:sp>
    </p:spTree>
    <p:extLst>
      <p:ext uri="{BB962C8B-B14F-4D97-AF65-F5344CB8AC3E}">
        <p14:creationId xmlns:p14="http://schemas.microsoft.com/office/powerpoint/2010/main" val="1149638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D4582-8D6B-A798-E6C2-CD7F3B988E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9650C-61B2-411B-B432-12E867E06042}"/>
              </a:ext>
            </a:extLst>
          </p:cNvPr>
          <p:cNvSpPr>
            <a:spLocks noGrp="1"/>
          </p:cNvSpPr>
          <p:nvPr>
            <p:ph type="title"/>
          </p:nvPr>
        </p:nvSpPr>
        <p:spPr/>
        <p:txBody>
          <a:bodyPr/>
          <a:lstStyle/>
          <a:p>
            <a:r>
              <a:rPr lang="en-US" dirty="0"/>
              <a:t>Jesus is our Perfect Kinsman Redeemer</a:t>
            </a:r>
          </a:p>
        </p:txBody>
      </p:sp>
      <p:sp>
        <p:nvSpPr>
          <p:cNvPr id="3" name="Content Placeholder 2">
            <a:extLst>
              <a:ext uri="{FF2B5EF4-FFF2-40B4-BE49-F238E27FC236}">
                <a16:creationId xmlns:a16="http://schemas.microsoft.com/office/drawing/2014/main" id="{0BB7F8BD-9740-5D26-8801-B656E25390DF}"/>
              </a:ext>
            </a:extLst>
          </p:cNvPr>
          <p:cNvSpPr>
            <a:spLocks noGrp="1"/>
          </p:cNvSpPr>
          <p:nvPr>
            <p:ph idx="1"/>
          </p:nvPr>
        </p:nvSpPr>
        <p:spPr>
          <a:xfrm>
            <a:off x="838200" y="1825625"/>
            <a:ext cx="10106025" cy="4351338"/>
          </a:xfrm>
        </p:spPr>
        <p:txBody>
          <a:bodyPr/>
          <a:lstStyle/>
          <a:p>
            <a:pPr marL="0" indent="0">
              <a:buNone/>
            </a:pPr>
            <a:r>
              <a:rPr lang="en-US" b="1" dirty="0">
                <a:solidFill>
                  <a:srgbClr val="FFE5B5"/>
                </a:solidFill>
              </a:rPr>
              <a:t>Must himself be debt free.</a:t>
            </a:r>
          </a:p>
          <a:p>
            <a:pPr marL="0" indent="0">
              <a:buNone/>
            </a:pPr>
            <a:endParaRPr lang="en-US" dirty="0"/>
          </a:p>
          <a:p>
            <a:pPr marL="457200" lvl="1" indent="0">
              <a:buNone/>
            </a:pPr>
            <a:r>
              <a:rPr lang="en-US" sz="2800" dirty="0"/>
              <a:t>For our sake he made him to be sin who knew no sin, so that in him we might become the righteousness of God.</a:t>
            </a:r>
          </a:p>
          <a:p>
            <a:pPr marL="457200" lvl="1" indent="0">
              <a:buNone/>
            </a:pPr>
            <a:br>
              <a:rPr lang="en-US" sz="2800" i="1" dirty="0">
                <a:hlinkClick r:id="rId2" tooltip="View Full Chapter"/>
              </a:rPr>
            </a:br>
            <a:r>
              <a:rPr lang="en-US" sz="2800" i="1" dirty="0"/>
              <a:t>–2 Corinthians 5:21 </a:t>
            </a:r>
          </a:p>
          <a:p>
            <a:pPr marL="0" indent="0">
              <a:buNone/>
            </a:pPr>
            <a:endParaRPr lang="en-US" dirty="0"/>
          </a:p>
          <a:p>
            <a:endParaRPr lang="en-US" dirty="0"/>
          </a:p>
        </p:txBody>
      </p:sp>
    </p:spTree>
    <p:extLst>
      <p:ext uri="{BB962C8B-B14F-4D97-AF65-F5344CB8AC3E}">
        <p14:creationId xmlns:p14="http://schemas.microsoft.com/office/powerpoint/2010/main" val="3349529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64131-7E2E-2C27-E3B0-01532E47F641}"/>
              </a:ext>
            </a:extLst>
          </p:cNvPr>
          <p:cNvSpPr>
            <a:spLocks noGrp="1"/>
          </p:cNvSpPr>
          <p:nvPr>
            <p:ph type="title"/>
          </p:nvPr>
        </p:nvSpPr>
        <p:spPr>
          <a:xfrm>
            <a:off x="838200" y="681037"/>
            <a:ext cx="10515600" cy="1325563"/>
          </a:xfrm>
        </p:spPr>
        <p:txBody>
          <a:bodyPr/>
          <a:lstStyle/>
          <a:p>
            <a:r>
              <a:rPr lang="en-US" dirty="0"/>
              <a:t>3 Peter 3:9 (NIV)</a:t>
            </a:r>
          </a:p>
        </p:txBody>
      </p:sp>
      <p:sp>
        <p:nvSpPr>
          <p:cNvPr id="3" name="Content Placeholder 2">
            <a:extLst>
              <a:ext uri="{FF2B5EF4-FFF2-40B4-BE49-F238E27FC236}">
                <a16:creationId xmlns:a16="http://schemas.microsoft.com/office/drawing/2014/main" id="{B6B65828-AB65-903A-C16F-5C22A39D12AB}"/>
              </a:ext>
            </a:extLst>
          </p:cNvPr>
          <p:cNvSpPr>
            <a:spLocks noGrp="1"/>
          </p:cNvSpPr>
          <p:nvPr>
            <p:ph idx="1"/>
          </p:nvPr>
        </p:nvSpPr>
        <p:spPr>
          <a:xfrm>
            <a:off x="838200" y="2328863"/>
            <a:ext cx="9477375" cy="3848100"/>
          </a:xfrm>
        </p:spPr>
        <p:txBody>
          <a:bodyPr/>
          <a:lstStyle/>
          <a:p>
            <a:pPr marL="0" indent="0">
              <a:buNone/>
            </a:pPr>
            <a:r>
              <a:rPr lang="en-US" dirty="0"/>
              <a:t>The Lord is not slow to fulfill his promise as some count slowness, but is patient toward you, not wishing that any should perish, but that all should reach repentance.</a:t>
            </a:r>
          </a:p>
        </p:txBody>
      </p:sp>
    </p:spTree>
    <p:extLst>
      <p:ext uri="{BB962C8B-B14F-4D97-AF65-F5344CB8AC3E}">
        <p14:creationId xmlns:p14="http://schemas.microsoft.com/office/powerpoint/2010/main" val="2273319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AC384-AB9E-1B69-2A90-D945621C71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C3C25F-0047-EC84-03C3-64960036E178}"/>
              </a:ext>
            </a:extLst>
          </p:cNvPr>
          <p:cNvSpPr>
            <a:spLocks noGrp="1"/>
          </p:cNvSpPr>
          <p:nvPr>
            <p:ph type="title"/>
          </p:nvPr>
        </p:nvSpPr>
        <p:spPr>
          <a:xfrm>
            <a:off x="838200" y="681037"/>
            <a:ext cx="10515600" cy="1325563"/>
          </a:xfrm>
        </p:spPr>
        <p:txBody>
          <a:bodyPr/>
          <a:lstStyle/>
          <a:p>
            <a:r>
              <a:rPr lang="en-US" dirty="0"/>
              <a:t>Hebrews 2:14-15 (ESV)</a:t>
            </a:r>
          </a:p>
        </p:txBody>
      </p:sp>
      <p:sp>
        <p:nvSpPr>
          <p:cNvPr id="3" name="Content Placeholder 2">
            <a:extLst>
              <a:ext uri="{FF2B5EF4-FFF2-40B4-BE49-F238E27FC236}">
                <a16:creationId xmlns:a16="http://schemas.microsoft.com/office/drawing/2014/main" id="{811F6B31-5D7C-92E3-13D3-0084B89F8ADE}"/>
              </a:ext>
            </a:extLst>
          </p:cNvPr>
          <p:cNvSpPr>
            <a:spLocks noGrp="1"/>
          </p:cNvSpPr>
          <p:nvPr>
            <p:ph idx="1"/>
          </p:nvPr>
        </p:nvSpPr>
        <p:spPr>
          <a:xfrm>
            <a:off x="838200" y="2328863"/>
            <a:ext cx="9477375" cy="3848100"/>
          </a:xfrm>
        </p:spPr>
        <p:txBody>
          <a:bodyPr/>
          <a:lstStyle/>
          <a:p>
            <a:pPr marL="0" indent="0">
              <a:buNone/>
            </a:pPr>
            <a:r>
              <a:rPr lang="en-US" dirty="0"/>
              <a:t>Since therefore the children share in flesh and blood, he himself likewise partook of the same things, that through death he might destroy the one who has the power of death, that is, the devil, and deliver all those who through fear of death were subject to lifelong slavery.</a:t>
            </a:r>
          </a:p>
        </p:txBody>
      </p:sp>
    </p:spTree>
    <p:extLst>
      <p:ext uri="{BB962C8B-B14F-4D97-AF65-F5344CB8AC3E}">
        <p14:creationId xmlns:p14="http://schemas.microsoft.com/office/powerpoint/2010/main" val="352420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34DD28-519E-40C3-5511-783D580346F0}"/>
              </a:ext>
            </a:extLst>
          </p:cNvPr>
          <p:cNvSpPr txBox="1"/>
          <p:nvPr/>
        </p:nvSpPr>
        <p:spPr>
          <a:xfrm>
            <a:off x="304800" y="1339593"/>
            <a:ext cx="11582400" cy="707886"/>
          </a:xfrm>
          <a:prstGeom prst="rect">
            <a:avLst/>
          </a:prstGeom>
          <a:noFill/>
        </p:spPr>
        <p:txBody>
          <a:bodyPr wrap="square">
            <a:spAutoFit/>
          </a:bodyPr>
          <a:lstStyle/>
          <a:p>
            <a:pPr algn="ctr"/>
            <a:r>
              <a:rPr lang="en-US" sz="4000" b="1" i="0" dirty="0">
                <a:solidFill>
                  <a:srgbClr val="FFC782"/>
                </a:solidFill>
                <a:effectLst>
                  <a:outerShdw blurRad="38100" dist="38100" dir="2700000" algn="tl">
                    <a:srgbClr val="000000">
                      <a:alpha val="43137"/>
                    </a:srgbClr>
                  </a:outerShdw>
                </a:effectLst>
                <a:latin typeface="Cinzel" panose="00000500000000000000" pitchFamily="50" charset="0"/>
              </a:rPr>
              <a:t>Lenten Prayer for the Fifth Sunday of Lent</a:t>
            </a:r>
          </a:p>
        </p:txBody>
      </p:sp>
      <p:sp>
        <p:nvSpPr>
          <p:cNvPr id="2" name="TextBox 1">
            <a:extLst>
              <a:ext uri="{FF2B5EF4-FFF2-40B4-BE49-F238E27FC236}">
                <a16:creationId xmlns:a16="http://schemas.microsoft.com/office/drawing/2014/main" id="{F6DC6FFC-E139-A3F2-742D-A4B40FFBD2BF}"/>
              </a:ext>
            </a:extLst>
          </p:cNvPr>
          <p:cNvSpPr txBox="1"/>
          <p:nvPr/>
        </p:nvSpPr>
        <p:spPr>
          <a:xfrm>
            <a:off x="1988344" y="2521059"/>
            <a:ext cx="8215312" cy="2785378"/>
          </a:xfrm>
          <a:prstGeom prst="rect">
            <a:avLst/>
          </a:prstGeom>
          <a:noFill/>
        </p:spPr>
        <p:txBody>
          <a:bodyPr wrap="square" rtlCol="0">
            <a:spAutoFit/>
          </a:bodyPr>
          <a:lstStyle/>
          <a:p>
            <a:pPr algn="ctr"/>
            <a:r>
              <a:rPr lang="en-US" sz="3500" dirty="0">
                <a:solidFill>
                  <a:schemeClr val="bg1"/>
                </a:solidFill>
                <a:latin typeface="Perpetua" panose="02020502060401020303" pitchFamily="18" charset="0"/>
              </a:rPr>
              <a:t>Loving God, how lavishly you pour out the costly gift of your grace upon us. Fill our homes and our lives with the fragrance of your love, so that we may show your glory and serve your people. Through Jeus Christ our Lord. </a:t>
            </a:r>
            <a:r>
              <a:rPr lang="en-US" sz="3500" i="1" dirty="0">
                <a:solidFill>
                  <a:schemeClr val="bg1"/>
                </a:solidFill>
                <a:latin typeface="Perpetua" panose="02020502060401020303" pitchFamily="18" charset="0"/>
              </a:rPr>
              <a:t>Amen</a:t>
            </a:r>
          </a:p>
        </p:txBody>
      </p:sp>
    </p:spTree>
    <p:extLst>
      <p:ext uri="{BB962C8B-B14F-4D97-AF65-F5344CB8AC3E}">
        <p14:creationId xmlns:p14="http://schemas.microsoft.com/office/powerpoint/2010/main" val="3904773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3653E-4ADF-F63C-FD5A-07531A2A18B7}"/>
              </a:ext>
            </a:extLst>
          </p:cNvPr>
          <p:cNvSpPr>
            <a:spLocks noGrp="1"/>
          </p:cNvSpPr>
          <p:nvPr>
            <p:ph type="title"/>
          </p:nvPr>
        </p:nvSpPr>
        <p:spPr/>
        <p:txBody>
          <a:bodyPr/>
          <a:lstStyle/>
          <a:p>
            <a:r>
              <a:rPr lang="en-US" sz="4800" dirty="0">
                <a:solidFill>
                  <a:srgbClr val="FFC782"/>
                </a:solidFill>
                <a:latin typeface="Cinzel" panose="00000500000000000000" pitchFamily="50" charset="0"/>
              </a:rPr>
              <a:t>Invitation</a:t>
            </a:r>
            <a:endParaRPr lang="en-US" dirty="0">
              <a:solidFill>
                <a:srgbClr val="FFC782"/>
              </a:solidFill>
              <a:latin typeface="Cinzel" panose="00000500000000000000" pitchFamily="50" charset="0"/>
            </a:endParaRPr>
          </a:p>
        </p:txBody>
      </p:sp>
      <p:sp>
        <p:nvSpPr>
          <p:cNvPr id="3" name="Content Placeholder 2">
            <a:extLst>
              <a:ext uri="{FF2B5EF4-FFF2-40B4-BE49-F238E27FC236}">
                <a16:creationId xmlns:a16="http://schemas.microsoft.com/office/drawing/2014/main" id="{2484E3C9-3AA5-1221-EF59-0622730D7A63}"/>
              </a:ext>
            </a:extLst>
          </p:cNvPr>
          <p:cNvSpPr>
            <a:spLocks noGrp="1"/>
          </p:cNvSpPr>
          <p:nvPr>
            <p:ph idx="1"/>
          </p:nvPr>
        </p:nvSpPr>
        <p:spPr>
          <a:xfrm>
            <a:off x="838200" y="1825625"/>
            <a:ext cx="9648825" cy="4351338"/>
          </a:xfrm>
        </p:spPr>
        <p:txBody>
          <a:bodyPr>
            <a:normAutofit/>
          </a:bodyPr>
          <a:lstStyle/>
          <a:p>
            <a:pPr marL="0" indent="0">
              <a:buNone/>
            </a:pPr>
            <a:r>
              <a:rPr lang="en-US" sz="4000" dirty="0"/>
              <a:t>We practice redemption by acting within our power to restore things that have been taken away by sin.</a:t>
            </a:r>
          </a:p>
          <a:p>
            <a:pPr marL="0" indent="0">
              <a:buNone/>
            </a:pPr>
            <a:r>
              <a:rPr lang="en-US" sz="1000" dirty="0"/>
              <a:t> </a:t>
            </a:r>
          </a:p>
          <a:p>
            <a:pPr marL="0" indent="0">
              <a:buNone/>
            </a:pPr>
            <a:r>
              <a:rPr lang="en-US" sz="4000" dirty="0"/>
              <a:t>What is one thing you could restore this week that has been taken away or broken by sin? </a:t>
            </a:r>
          </a:p>
          <a:p>
            <a:pPr marL="0" indent="0">
              <a:buNone/>
            </a:pPr>
            <a:endParaRPr lang="en-US" dirty="0"/>
          </a:p>
        </p:txBody>
      </p:sp>
    </p:spTree>
    <p:extLst>
      <p:ext uri="{BB962C8B-B14F-4D97-AF65-F5344CB8AC3E}">
        <p14:creationId xmlns:p14="http://schemas.microsoft.com/office/powerpoint/2010/main" val="193156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24395-1F22-9505-383A-946A47674E0D}"/>
              </a:ext>
            </a:extLst>
          </p:cNvPr>
          <p:cNvSpPr>
            <a:spLocks noGrp="1"/>
          </p:cNvSpPr>
          <p:nvPr>
            <p:ph idx="1"/>
          </p:nvPr>
        </p:nvSpPr>
        <p:spPr>
          <a:xfrm>
            <a:off x="699303" y="2928937"/>
            <a:ext cx="9587697" cy="2646905"/>
          </a:xfrm>
        </p:spPr>
        <p:txBody>
          <a:bodyPr>
            <a:normAutofit/>
          </a:bodyPr>
          <a:lstStyle/>
          <a:p>
            <a:pPr marL="0" indent="0">
              <a:buNone/>
            </a:pPr>
            <a:r>
              <a:rPr lang="en-US" sz="3500" dirty="0"/>
              <a:t>“In those days there was no king in Israel. </a:t>
            </a:r>
          </a:p>
          <a:p>
            <a:pPr marL="0" indent="0">
              <a:buNone/>
            </a:pPr>
            <a:r>
              <a:rPr lang="en-US" sz="3500" dirty="0"/>
              <a:t> Everyone did what was right in his own eyes.”</a:t>
            </a:r>
            <a:endParaRPr lang="en-US" sz="3500" b="1" baseline="30000" dirty="0"/>
          </a:p>
        </p:txBody>
      </p:sp>
      <p:sp>
        <p:nvSpPr>
          <p:cNvPr id="5" name="Title 4">
            <a:extLst>
              <a:ext uri="{FF2B5EF4-FFF2-40B4-BE49-F238E27FC236}">
                <a16:creationId xmlns:a16="http://schemas.microsoft.com/office/drawing/2014/main" id="{5F705083-A3CE-6A12-0598-6DBB5A500094}"/>
              </a:ext>
            </a:extLst>
          </p:cNvPr>
          <p:cNvSpPr>
            <a:spLocks noGrp="1"/>
          </p:cNvSpPr>
          <p:nvPr>
            <p:ph type="title"/>
          </p:nvPr>
        </p:nvSpPr>
        <p:spPr>
          <a:xfrm>
            <a:off x="699303" y="1282158"/>
            <a:ext cx="10515600" cy="1325563"/>
          </a:xfrm>
        </p:spPr>
        <p:txBody>
          <a:bodyPr/>
          <a:lstStyle/>
          <a:p>
            <a:r>
              <a:rPr lang="en-US" dirty="0"/>
              <a:t>Judges 21:25 (ESV)</a:t>
            </a:r>
          </a:p>
        </p:txBody>
      </p:sp>
    </p:spTree>
    <p:extLst>
      <p:ext uri="{BB962C8B-B14F-4D97-AF65-F5344CB8AC3E}">
        <p14:creationId xmlns:p14="http://schemas.microsoft.com/office/powerpoint/2010/main" val="452972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CEB3E-8096-E718-651E-D80C3C4BCE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9F1706-84C1-3842-E094-C76B7863D8CB}"/>
              </a:ext>
            </a:extLst>
          </p:cNvPr>
          <p:cNvSpPr>
            <a:spLocks noGrp="1"/>
          </p:cNvSpPr>
          <p:nvPr>
            <p:ph idx="1"/>
          </p:nvPr>
        </p:nvSpPr>
        <p:spPr>
          <a:xfrm>
            <a:off x="699303" y="2266157"/>
            <a:ext cx="10273497" cy="3720306"/>
          </a:xfrm>
        </p:spPr>
        <p:txBody>
          <a:bodyPr>
            <a:noAutofit/>
          </a:bodyPr>
          <a:lstStyle/>
          <a:p>
            <a:pPr marL="0" indent="0">
              <a:lnSpc>
                <a:spcPct val="100000"/>
              </a:lnSpc>
              <a:buNone/>
            </a:pPr>
            <a:r>
              <a:rPr lang="en-US" dirty="0"/>
              <a:t>Now Boaz had gone up to the gate and sat down there. And behold, the redeemer, of whom Boaz had spoken, came by. So Boaz said, “Turn aside, friend; sit down here.” And he turned aside and sat down. And he took ten men of the elders of the city and said, “Sit down here.” So they sat down.</a:t>
            </a:r>
            <a:endParaRPr lang="en-US" b="1" baseline="30000" dirty="0"/>
          </a:p>
        </p:txBody>
      </p:sp>
      <p:sp>
        <p:nvSpPr>
          <p:cNvPr id="5" name="Title 4">
            <a:extLst>
              <a:ext uri="{FF2B5EF4-FFF2-40B4-BE49-F238E27FC236}">
                <a16:creationId xmlns:a16="http://schemas.microsoft.com/office/drawing/2014/main" id="{9DB27115-0E30-4588-0E4B-11DF023840CD}"/>
              </a:ext>
            </a:extLst>
          </p:cNvPr>
          <p:cNvSpPr>
            <a:spLocks noGrp="1"/>
          </p:cNvSpPr>
          <p:nvPr>
            <p:ph type="title"/>
          </p:nvPr>
        </p:nvSpPr>
        <p:spPr>
          <a:xfrm>
            <a:off x="699303" y="619376"/>
            <a:ext cx="10515600" cy="1325563"/>
          </a:xfrm>
        </p:spPr>
        <p:txBody>
          <a:bodyPr/>
          <a:lstStyle/>
          <a:p>
            <a:r>
              <a:rPr lang="en-US" dirty="0"/>
              <a:t>Ruth 4:1-2 (ESV)</a:t>
            </a:r>
          </a:p>
        </p:txBody>
      </p:sp>
    </p:spTree>
    <p:extLst>
      <p:ext uri="{BB962C8B-B14F-4D97-AF65-F5344CB8AC3E}">
        <p14:creationId xmlns:p14="http://schemas.microsoft.com/office/powerpoint/2010/main" val="3003837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27931-3F42-826D-A246-2B61478F703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374614-5334-79C6-4EE5-AE6471225BF2}"/>
              </a:ext>
            </a:extLst>
          </p:cNvPr>
          <p:cNvSpPr>
            <a:spLocks noGrp="1"/>
          </p:cNvSpPr>
          <p:nvPr>
            <p:ph idx="1"/>
          </p:nvPr>
        </p:nvSpPr>
        <p:spPr>
          <a:xfrm>
            <a:off x="699303" y="2266157"/>
            <a:ext cx="10273497" cy="3720306"/>
          </a:xfrm>
        </p:spPr>
        <p:txBody>
          <a:bodyPr>
            <a:noAutofit/>
          </a:bodyPr>
          <a:lstStyle/>
          <a:p>
            <a:pPr marL="0" indent="0">
              <a:lnSpc>
                <a:spcPct val="100000"/>
              </a:lnSpc>
              <a:buNone/>
            </a:pPr>
            <a:r>
              <a:rPr lang="en-US" dirty="0"/>
              <a:t>Then he said to the redeemer, “Naomi, who has come back from the country of Moab, is selling the parcel of land that belonged to our relative Elimelech. So I thought I would tell you of it and say, ‘Buy it in the presence of those sitting here and in the presence of the elders of my people.’ If you will redeem it, redeem it. But if you will not, tell me, that I may know, for there is no one besides you to redeem it, and I come after you.” And he said, “I will redeem it.”</a:t>
            </a:r>
            <a:endParaRPr lang="en-US" sz="3200" b="1" baseline="30000" dirty="0"/>
          </a:p>
        </p:txBody>
      </p:sp>
      <p:sp>
        <p:nvSpPr>
          <p:cNvPr id="5" name="Title 4">
            <a:extLst>
              <a:ext uri="{FF2B5EF4-FFF2-40B4-BE49-F238E27FC236}">
                <a16:creationId xmlns:a16="http://schemas.microsoft.com/office/drawing/2014/main" id="{363CDC66-A449-135C-DC7B-F2AEF6F2F9AB}"/>
              </a:ext>
            </a:extLst>
          </p:cNvPr>
          <p:cNvSpPr>
            <a:spLocks noGrp="1"/>
          </p:cNvSpPr>
          <p:nvPr>
            <p:ph type="title"/>
          </p:nvPr>
        </p:nvSpPr>
        <p:spPr>
          <a:xfrm>
            <a:off x="699303" y="619376"/>
            <a:ext cx="10515600" cy="1325563"/>
          </a:xfrm>
        </p:spPr>
        <p:txBody>
          <a:bodyPr/>
          <a:lstStyle/>
          <a:p>
            <a:r>
              <a:rPr lang="en-US" dirty="0"/>
              <a:t>Ruth 4:3-4 (ESV)</a:t>
            </a:r>
          </a:p>
        </p:txBody>
      </p:sp>
    </p:spTree>
    <p:extLst>
      <p:ext uri="{BB962C8B-B14F-4D97-AF65-F5344CB8AC3E}">
        <p14:creationId xmlns:p14="http://schemas.microsoft.com/office/powerpoint/2010/main" val="326101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2BF92-5859-468C-DD55-FAF1F9E7ED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97DDAB-68EF-843C-18E5-2E38450407D4}"/>
              </a:ext>
            </a:extLst>
          </p:cNvPr>
          <p:cNvSpPr>
            <a:spLocks noGrp="1"/>
          </p:cNvSpPr>
          <p:nvPr>
            <p:ph idx="1"/>
          </p:nvPr>
        </p:nvSpPr>
        <p:spPr>
          <a:xfrm>
            <a:off x="699303" y="2266157"/>
            <a:ext cx="10273497" cy="3720306"/>
          </a:xfrm>
        </p:spPr>
        <p:txBody>
          <a:bodyPr>
            <a:noAutofit/>
          </a:bodyPr>
          <a:lstStyle/>
          <a:p>
            <a:pPr marL="0" indent="0">
              <a:lnSpc>
                <a:spcPct val="100000"/>
              </a:lnSpc>
              <a:buNone/>
            </a:pPr>
            <a:r>
              <a:rPr lang="en-US" dirty="0"/>
              <a:t>Then Boaz said, “The day you buy the field from the hand of Naomi, you also acquire Ruth</a:t>
            </a:r>
            <a:r>
              <a:rPr lang="en-US" baseline="30000" dirty="0"/>
              <a:t> </a:t>
            </a:r>
            <a:r>
              <a:rPr lang="en-US" dirty="0"/>
              <a:t>the Moabite, the widow of the dead, in order to perpetuate the name of the dead in his inheritance.”</a:t>
            </a:r>
            <a:r>
              <a:rPr lang="en-US" b="1" baseline="30000" dirty="0"/>
              <a:t> </a:t>
            </a:r>
            <a:r>
              <a:rPr lang="en-US" dirty="0"/>
              <a:t>Then the redeemer said, “I cannot redeem it for myself, lest I impair my own inheritance. Take my right of redemption yourself, for I cannot redeem it.”</a:t>
            </a:r>
            <a:endParaRPr lang="en-US" sz="3200" b="1" baseline="30000" dirty="0"/>
          </a:p>
        </p:txBody>
      </p:sp>
      <p:sp>
        <p:nvSpPr>
          <p:cNvPr id="5" name="Title 4">
            <a:extLst>
              <a:ext uri="{FF2B5EF4-FFF2-40B4-BE49-F238E27FC236}">
                <a16:creationId xmlns:a16="http://schemas.microsoft.com/office/drawing/2014/main" id="{C32D07A5-CBEA-C780-1C2E-31208B7CDC9E}"/>
              </a:ext>
            </a:extLst>
          </p:cNvPr>
          <p:cNvSpPr>
            <a:spLocks noGrp="1"/>
          </p:cNvSpPr>
          <p:nvPr>
            <p:ph type="title"/>
          </p:nvPr>
        </p:nvSpPr>
        <p:spPr>
          <a:xfrm>
            <a:off x="699303" y="619376"/>
            <a:ext cx="10515600" cy="1325563"/>
          </a:xfrm>
        </p:spPr>
        <p:txBody>
          <a:bodyPr/>
          <a:lstStyle/>
          <a:p>
            <a:r>
              <a:rPr lang="en-US" dirty="0"/>
              <a:t>Ruth 4:5-6 (ESV)</a:t>
            </a:r>
          </a:p>
        </p:txBody>
      </p:sp>
    </p:spTree>
    <p:extLst>
      <p:ext uri="{BB962C8B-B14F-4D97-AF65-F5344CB8AC3E}">
        <p14:creationId xmlns:p14="http://schemas.microsoft.com/office/powerpoint/2010/main" val="263719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E0734-591A-4114-F035-4F06605CE7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F93EB0-6628-D4A2-F180-AAA6A5B2DEB0}"/>
              </a:ext>
            </a:extLst>
          </p:cNvPr>
          <p:cNvSpPr>
            <a:spLocks noGrp="1"/>
          </p:cNvSpPr>
          <p:nvPr>
            <p:ph idx="1"/>
          </p:nvPr>
        </p:nvSpPr>
        <p:spPr>
          <a:xfrm>
            <a:off x="699303" y="1308893"/>
            <a:ext cx="11002160" cy="5358355"/>
          </a:xfrm>
        </p:spPr>
        <p:txBody>
          <a:bodyPr>
            <a:noAutofit/>
          </a:bodyPr>
          <a:lstStyle/>
          <a:p>
            <a:pPr marL="0" indent="0">
              <a:lnSpc>
                <a:spcPct val="100000"/>
              </a:lnSpc>
              <a:buNone/>
            </a:pPr>
            <a:r>
              <a:rPr lang="en-US" dirty="0"/>
              <a:t>Now this was the custom in former times in Israel concerning redeeming and exchanging: to confirm a transaction, the one drew off his sandal and gave it to the other, and this was the manner of attesting in Israel. So when the redeemer said to Boaz, “Buy it for yourself,” he drew off his sandal. Then Boaz said to the elders and all the people, “You are witnesses this day that I have bought from the hand of Naomi all that belonged to Elimelech and all that belonged to Chilion and to Mahlon. Also Ruth the Moabite, the widow of Mahlon, I have bought to be my wife, to perpetuate the name of the dead in his inheritance, that the name of the dead may not be cut off from among his brothers and from the gate of his native place. You are witnesses this day.”</a:t>
            </a:r>
            <a:endParaRPr lang="en-US" sz="3200" b="1" baseline="30000" dirty="0"/>
          </a:p>
        </p:txBody>
      </p:sp>
      <p:sp>
        <p:nvSpPr>
          <p:cNvPr id="5" name="Title 4">
            <a:extLst>
              <a:ext uri="{FF2B5EF4-FFF2-40B4-BE49-F238E27FC236}">
                <a16:creationId xmlns:a16="http://schemas.microsoft.com/office/drawing/2014/main" id="{E2BB3EE7-C708-191F-1E13-039500DE4DAB}"/>
              </a:ext>
            </a:extLst>
          </p:cNvPr>
          <p:cNvSpPr>
            <a:spLocks noGrp="1"/>
          </p:cNvSpPr>
          <p:nvPr>
            <p:ph type="title"/>
          </p:nvPr>
        </p:nvSpPr>
        <p:spPr>
          <a:xfrm>
            <a:off x="699303" y="190751"/>
            <a:ext cx="10515600" cy="1325563"/>
          </a:xfrm>
        </p:spPr>
        <p:txBody>
          <a:bodyPr/>
          <a:lstStyle/>
          <a:p>
            <a:r>
              <a:rPr lang="en-US" dirty="0"/>
              <a:t>Ruth 4:7-10 (ESV)</a:t>
            </a:r>
          </a:p>
        </p:txBody>
      </p:sp>
    </p:spTree>
    <p:extLst>
      <p:ext uri="{BB962C8B-B14F-4D97-AF65-F5344CB8AC3E}">
        <p14:creationId xmlns:p14="http://schemas.microsoft.com/office/powerpoint/2010/main" val="2319961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80EEF-70AC-3BDA-E2A5-97C161F296A7}"/>
              </a:ext>
            </a:extLst>
          </p:cNvPr>
          <p:cNvSpPr>
            <a:spLocks noGrp="1"/>
          </p:cNvSpPr>
          <p:nvPr>
            <p:ph type="title"/>
          </p:nvPr>
        </p:nvSpPr>
        <p:spPr/>
        <p:txBody>
          <a:bodyPr/>
          <a:lstStyle/>
          <a:p>
            <a:r>
              <a:rPr lang="en-US" dirty="0"/>
              <a:t>Requirements of a Kinsman Redeemer</a:t>
            </a:r>
          </a:p>
        </p:txBody>
      </p:sp>
      <p:sp>
        <p:nvSpPr>
          <p:cNvPr id="3" name="Content Placeholder 2">
            <a:extLst>
              <a:ext uri="{FF2B5EF4-FFF2-40B4-BE49-F238E27FC236}">
                <a16:creationId xmlns:a16="http://schemas.microsoft.com/office/drawing/2014/main" id="{143BE27D-E9BE-3223-83D5-63DAAF0E6107}"/>
              </a:ext>
            </a:extLst>
          </p:cNvPr>
          <p:cNvSpPr>
            <a:spLocks noGrp="1"/>
          </p:cNvSpPr>
          <p:nvPr>
            <p:ph idx="1"/>
          </p:nvPr>
        </p:nvSpPr>
        <p:spPr>
          <a:xfrm>
            <a:off x="838200" y="1825625"/>
            <a:ext cx="9377363" cy="4351338"/>
          </a:xfrm>
        </p:spPr>
        <p:txBody>
          <a:bodyPr/>
          <a:lstStyle/>
          <a:p>
            <a:r>
              <a:rPr lang="en-US" dirty="0"/>
              <a:t>Must be a close relative.</a:t>
            </a:r>
          </a:p>
          <a:p>
            <a:r>
              <a:rPr lang="en-US" dirty="0"/>
              <a:t>Must be able to pay the price of redemption.</a:t>
            </a:r>
          </a:p>
          <a:p>
            <a:r>
              <a:rPr lang="en-US" dirty="0"/>
              <a:t>Must be willing to redeem the person who is being claimed by another. </a:t>
            </a:r>
          </a:p>
          <a:p>
            <a:r>
              <a:rPr lang="en-US" dirty="0"/>
              <a:t>Must himself be debt free. </a:t>
            </a:r>
          </a:p>
          <a:p>
            <a:endParaRPr lang="en-US" dirty="0"/>
          </a:p>
          <a:p>
            <a:endParaRPr lang="en-US" dirty="0"/>
          </a:p>
          <a:p>
            <a:endParaRPr lang="en-US" dirty="0"/>
          </a:p>
        </p:txBody>
      </p:sp>
    </p:spTree>
    <p:extLst>
      <p:ext uri="{BB962C8B-B14F-4D97-AF65-F5344CB8AC3E}">
        <p14:creationId xmlns:p14="http://schemas.microsoft.com/office/powerpoint/2010/main" val="294648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C84F7-8139-9631-5B4C-68479490CB57}"/>
              </a:ext>
            </a:extLst>
          </p:cNvPr>
          <p:cNvSpPr>
            <a:spLocks noGrp="1"/>
          </p:cNvSpPr>
          <p:nvPr>
            <p:ph type="title"/>
          </p:nvPr>
        </p:nvSpPr>
        <p:spPr/>
        <p:txBody>
          <a:bodyPr/>
          <a:lstStyle/>
          <a:p>
            <a:r>
              <a:rPr lang="en-US" dirty="0"/>
              <a:t>Jesus is our Perfect Kinsman Redeemer</a:t>
            </a:r>
          </a:p>
        </p:txBody>
      </p:sp>
      <p:sp>
        <p:nvSpPr>
          <p:cNvPr id="3" name="Content Placeholder 2">
            <a:extLst>
              <a:ext uri="{FF2B5EF4-FFF2-40B4-BE49-F238E27FC236}">
                <a16:creationId xmlns:a16="http://schemas.microsoft.com/office/drawing/2014/main" id="{7A725C31-7D4D-958B-A9CA-07273D29A0A1}"/>
              </a:ext>
            </a:extLst>
          </p:cNvPr>
          <p:cNvSpPr>
            <a:spLocks noGrp="1"/>
          </p:cNvSpPr>
          <p:nvPr>
            <p:ph idx="1"/>
          </p:nvPr>
        </p:nvSpPr>
        <p:spPr>
          <a:xfrm>
            <a:off x="838200" y="1825625"/>
            <a:ext cx="10020300" cy="4351338"/>
          </a:xfrm>
        </p:spPr>
        <p:txBody>
          <a:bodyPr/>
          <a:lstStyle/>
          <a:p>
            <a:pPr marL="0" indent="0">
              <a:buNone/>
            </a:pPr>
            <a:r>
              <a:rPr lang="en-US" b="1" dirty="0">
                <a:solidFill>
                  <a:srgbClr val="FFE5B5"/>
                </a:solidFill>
              </a:rPr>
              <a:t>Must be a close relative.</a:t>
            </a:r>
          </a:p>
          <a:p>
            <a:pPr marL="0" indent="0">
              <a:buNone/>
            </a:pPr>
            <a:endParaRPr lang="en-US" dirty="0"/>
          </a:p>
          <a:p>
            <a:pPr marL="457200" lvl="1" indent="0">
              <a:buNone/>
            </a:pPr>
            <a:r>
              <a:rPr lang="en-US" sz="2800" dirty="0"/>
              <a:t>Have this mind among yourselves, which is yours in Christ Jesus,</a:t>
            </a:r>
            <a:r>
              <a:rPr lang="en-US" sz="2800" b="1" baseline="30000" dirty="0"/>
              <a:t> </a:t>
            </a:r>
            <a:r>
              <a:rPr lang="en-US" sz="2800" dirty="0"/>
              <a:t>who, though he was in the form of God, did not count equality with God a thing to be grasped,</a:t>
            </a:r>
            <a:r>
              <a:rPr lang="en-US" sz="2800" baseline="30000" dirty="0"/>
              <a:t> </a:t>
            </a:r>
            <a:r>
              <a:rPr lang="en-US" sz="2800" dirty="0"/>
              <a:t>but emptied himself, by taking the form of a servant,</a:t>
            </a:r>
            <a:r>
              <a:rPr lang="en-US" sz="2800" baseline="30000" dirty="0"/>
              <a:t> </a:t>
            </a:r>
            <a:r>
              <a:rPr lang="en-US" sz="2800" dirty="0"/>
              <a:t>being born in the likeness of men. And being found in human form, he humbled himself by becoming obedient to the point of death, even death on a cross.</a:t>
            </a:r>
          </a:p>
          <a:p>
            <a:pPr marL="457200" lvl="1" indent="0">
              <a:buNone/>
            </a:pPr>
            <a:r>
              <a:rPr lang="en-US" sz="2800" i="1" dirty="0"/>
              <a:t>–Philippians 2:5-8 </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774789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3CE93-96CB-F61A-634A-9D4A2C53688F}"/>
              </a:ext>
            </a:extLst>
          </p:cNvPr>
          <p:cNvSpPr>
            <a:spLocks noGrp="1"/>
          </p:cNvSpPr>
          <p:nvPr>
            <p:ph type="title"/>
          </p:nvPr>
        </p:nvSpPr>
        <p:spPr/>
        <p:txBody>
          <a:bodyPr/>
          <a:lstStyle/>
          <a:p>
            <a:r>
              <a:rPr lang="en-US" dirty="0"/>
              <a:t>Jesus is our Perfect Kinsman Redeemer</a:t>
            </a:r>
          </a:p>
        </p:txBody>
      </p:sp>
      <p:sp>
        <p:nvSpPr>
          <p:cNvPr id="3" name="Content Placeholder 2">
            <a:extLst>
              <a:ext uri="{FF2B5EF4-FFF2-40B4-BE49-F238E27FC236}">
                <a16:creationId xmlns:a16="http://schemas.microsoft.com/office/drawing/2014/main" id="{C9240149-9427-07FF-1900-2F2B7BDF8951}"/>
              </a:ext>
            </a:extLst>
          </p:cNvPr>
          <p:cNvSpPr>
            <a:spLocks noGrp="1"/>
          </p:cNvSpPr>
          <p:nvPr>
            <p:ph idx="1"/>
          </p:nvPr>
        </p:nvSpPr>
        <p:spPr>
          <a:xfrm>
            <a:off x="838200" y="1825625"/>
            <a:ext cx="10106025" cy="4351338"/>
          </a:xfrm>
        </p:spPr>
        <p:txBody>
          <a:bodyPr/>
          <a:lstStyle/>
          <a:p>
            <a:pPr marL="0" indent="0">
              <a:buNone/>
            </a:pPr>
            <a:r>
              <a:rPr lang="en-US" b="1" dirty="0">
                <a:solidFill>
                  <a:srgbClr val="FFE5B5"/>
                </a:solidFill>
              </a:rPr>
              <a:t>Must be able to pay the price of redemption.</a:t>
            </a:r>
          </a:p>
          <a:p>
            <a:pPr marL="0" indent="0">
              <a:buNone/>
            </a:pPr>
            <a:endParaRPr lang="en-US" dirty="0"/>
          </a:p>
          <a:p>
            <a:pPr marL="457200" lvl="1" indent="0">
              <a:buNone/>
            </a:pPr>
            <a:r>
              <a:rPr lang="en-US" sz="2800" dirty="0"/>
              <a:t>knowing that you were ransomed from the futile ways inherited from your forefathers, not with perishable things such as silver or gold, but with the precious blood of Christ, like that of a lamb without blemish or spot.</a:t>
            </a:r>
          </a:p>
          <a:p>
            <a:pPr marL="457200" lvl="1" indent="0">
              <a:buNone/>
            </a:pPr>
            <a:r>
              <a:rPr lang="en-US" sz="2800" i="1" dirty="0"/>
              <a:t>–1 Peter 1:18-19 </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4098907087"/>
      </p:ext>
    </p:extLst>
  </p:cSld>
  <p:clrMapOvr>
    <a:masterClrMapping/>
  </p:clrMapOvr>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orInSpirit-slidemaster" id="{98DBC7E7-35C9-2A4A-B59C-27D3360DF7A2}" vid="{714209DF-F1BD-AC40-B4BA-DCFF0BC0B5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4141</TotalTime>
  <Words>1119</Words>
  <Application>Microsoft Office PowerPoint</Application>
  <PresentationFormat>Widescreen</PresentationFormat>
  <Paragraphs>91</Paragraphs>
  <Slides>15</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Arial</vt:lpstr>
      <vt:lpstr>Calibri</vt:lpstr>
      <vt:lpstr>Cinzel</vt:lpstr>
      <vt:lpstr>Lato</vt:lpstr>
      <vt:lpstr>Perpetua</vt:lpstr>
      <vt:lpstr>Office Theme</vt:lpstr>
      <vt:lpstr>PowerPoint Presentation</vt:lpstr>
      <vt:lpstr>Judges 21:25 (ESV)</vt:lpstr>
      <vt:lpstr>Ruth 4:1-2 (ESV)</vt:lpstr>
      <vt:lpstr>Ruth 4:3-4 (ESV)</vt:lpstr>
      <vt:lpstr>Ruth 4:5-6 (ESV)</vt:lpstr>
      <vt:lpstr>Ruth 4:7-10 (ESV)</vt:lpstr>
      <vt:lpstr>Requirements of a Kinsman Redeemer</vt:lpstr>
      <vt:lpstr>Jesus is our Perfect Kinsman Redeemer</vt:lpstr>
      <vt:lpstr>Jesus is our Perfect Kinsman Redeemer</vt:lpstr>
      <vt:lpstr>Jesus is our Perfect Kinsman Redeemer</vt:lpstr>
      <vt:lpstr>Jesus is our Perfect Kinsman Redeemer</vt:lpstr>
      <vt:lpstr>3 Peter 3:9 (NIV)</vt:lpstr>
      <vt:lpstr>Hebrews 2:14-15 (ESV)</vt:lpstr>
      <vt:lpstr>PowerPoint Presentation</vt:lpstr>
      <vt:lpstr>Invitation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Lindsay Thomack</dc:creator>
  <cp:lastModifiedBy>Aimee Baumgartner</cp:lastModifiedBy>
  <cp:revision>16</cp:revision>
  <dcterms:created xsi:type="dcterms:W3CDTF">2026-02-21T23:06:14Z</dcterms:created>
  <dcterms:modified xsi:type="dcterms:W3CDTF">2026-03-23T21:44:14Z</dcterms:modified>
</cp:coreProperties>
</file>