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4" r:id="rId4"/>
    <p:sldId id="265" r:id="rId5"/>
    <p:sldId id="266" r:id="rId6"/>
    <p:sldId id="267"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197"/>
  </p:normalViewPr>
  <p:slideViewPr>
    <p:cSldViewPr snapToGrid="0" snapToObjects="1">
      <p:cViewPr varScale="1">
        <p:scale>
          <a:sx n="121" d="100"/>
          <a:sy n="121" d="100"/>
        </p:scale>
        <p:origin x="20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D7B9-3DC1-964A-959C-A8239C9DBB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890099-F01D-2848-9F0F-A0105D032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08D323-D6DD-6E41-B459-F98A89E6C10E}"/>
              </a:ext>
            </a:extLst>
          </p:cNvPr>
          <p:cNvSpPr>
            <a:spLocks noGrp="1"/>
          </p:cNvSpPr>
          <p:nvPr>
            <p:ph type="dt" sz="half" idx="10"/>
          </p:nvPr>
        </p:nvSpPr>
        <p:spPr/>
        <p:txBody>
          <a:bodyPr/>
          <a:lstStyle/>
          <a:p>
            <a:fld id="{19F9C4BC-71D2-3447-B2A5-1DF551703686}" type="datetimeFigureOut">
              <a:rPr lang="en-US" smtClean="0"/>
              <a:t>10/13/22</a:t>
            </a:fld>
            <a:endParaRPr lang="en-US"/>
          </a:p>
        </p:txBody>
      </p:sp>
      <p:sp>
        <p:nvSpPr>
          <p:cNvPr id="5" name="Footer Placeholder 4">
            <a:extLst>
              <a:ext uri="{FF2B5EF4-FFF2-40B4-BE49-F238E27FC236}">
                <a16:creationId xmlns:a16="http://schemas.microsoft.com/office/drawing/2014/main" id="{A03584FB-897B-334A-BCD6-6F6919B72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4BA8F-A21E-504B-9BB3-355DB415F011}"/>
              </a:ext>
            </a:extLst>
          </p:cNvPr>
          <p:cNvSpPr>
            <a:spLocks noGrp="1"/>
          </p:cNvSpPr>
          <p:nvPr>
            <p:ph type="sldNum" sz="quarter" idx="12"/>
          </p:nvPr>
        </p:nvSpPr>
        <p:spPr/>
        <p:txBody>
          <a:bodyPr/>
          <a:lstStyle/>
          <a:p>
            <a:fld id="{9F7B1890-32F6-264B-931E-02A8520E1F6A}" type="slidenum">
              <a:rPr lang="en-US" smtClean="0"/>
              <a:t>‹#›</a:t>
            </a:fld>
            <a:endParaRPr lang="en-US"/>
          </a:p>
        </p:txBody>
      </p:sp>
    </p:spTree>
    <p:extLst>
      <p:ext uri="{BB962C8B-B14F-4D97-AF65-F5344CB8AC3E}">
        <p14:creationId xmlns:p14="http://schemas.microsoft.com/office/powerpoint/2010/main" val="384444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3B3F-2BA6-F746-94B1-D82A6F1774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BE35E8-65C0-9A4D-B2F8-492529BAF2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67D07-9104-3F47-81B8-DF2A7B62041C}"/>
              </a:ext>
            </a:extLst>
          </p:cNvPr>
          <p:cNvSpPr>
            <a:spLocks noGrp="1"/>
          </p:cNvSpPr>
          <p:nvPr>
            <p:ph type="dt" sz="half" idx="10"/>
          </p:nvPr>
        </p:nvSpPr>
        <p:spPr/>
        <p:txBody>
          <a:bodyPr/>
          <a:lstStyle/>
          <a:p>
            <a:fld id="{19F9C4BC-71D2-3447-B2A5-1DF551703686}" type="datetimeFigureOut">
              <a:rPr lang="en-US" smtClean="0"/>
              <a:t>10/13/22</a:t>
            </a:fld>
            <a:endParaRPr lang="en-US"/>
          </a:p>
        </p:txBody>
      </p:sp>
      <p:sp>
        <p:nvSpPr>
          <p:cNvPr id="5" name="Footer Placeholder 4">
            <a:extLst>
              <a:ext uri="{FF2B5EF4-FFF2-40B4-BE49-F238E27FC236}">
                <a16:creationId xmlns:a16="http://schemas.microsoft.com/office/drawing/2014/main" id="{F38732C4-D903-314E-B535-89ED27198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CF6FA-0285-994F-A547-43EDAC7C702A}"/>
              </a:ext>
            </a:extLst>
          </p:cNvPr>
          <p:cNvSpPr>
            <a:spLocks noGrp="1"/>
          </p:cNvSpPr>
          <p:nvPr>
            <p:ph type="sldNum" sz="quarter" idx="12"/>
          </p:nvPr>
        </p:nvSpPr>
        <p:spPr/>
        <p:txBody>
          <a:bodyPr/>
          <a:lstStyle/>
          <a:p>
            <a:fld id="{9F7B1890-32F6-264B-931E-02A8520E1F6A}" type="slidenum">
              <a:rPr lang="en-US" smtClean="0"/>
              <a:t>‹#›</a:t>
            </a:fld>
            <a:endParaRPr lang="en-US"/>
          </a:p>
        </p:txBody>
      </p:sp>
    </p:spTree>
    <p:extLst>
      <p:ext uri="{BB962C8B-B14F-4D97-AF65-F5344CB8AC3E}">
        <p14:creationId xmlns:p14="http://schemas.microsoft.com/office/powerpoint/2010/main" val="409037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551741-07EE-854C-B1CD-D056C0575D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CA6A98-9324-5544-B198-D74AAA0C7F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EEDE8-ADE4-FF44-96A3-BCEE65240365}"/>
              </a:ext>
            </a:extLst>
          </p:cNvPr>
          <p:cNvSpPr>
            <a:spLocks noGrp="1"/>
          </p:cNvSpPr>
          <p:nvPr>
            <p:ph type="dt" sz="half" idx="10"/>
          </p:nvPr>
        </p:nvSpPr>
        <p:spPr/>
        <p:txBody>
          <a:bodyPr/>
          <a:lstStyle/>
          <a:p>
            <a:fld id="{19F9C4BC-71D2-3447-B2A5-1DF551703686}" type="datetimeFigureOut">
              <a:rPr lang="en-US" smtClean="0"/>
              <a:t>10/13/22</a:t>
            </a:fld>
            <a:endParaRPr lang="en-US"/>
          </a:p>
        </p:txBody>
      </p:sp>
      <p:sp>
        <p:nvSpPr>
          <p:cNvPr id="5" name="Footer Placeholder 4">
            <a:extLst>
              <a:ext uri="{FF2B5EF4-FFF2-40B4-BE49-F238E27FC236}">
                <a16:creationId xmlns:a16="http://schemas.microsoft.com/office/drawing/2014/main" id="{1A937321-FD7B-3347-8328-6970286AF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48795-C92D-7241-89CB-891AC932E26F}"/>
              </a:ext>
            </a:extLst>
          </p:cNvPr>
          <p:cNvSpPr>
            <a:spLocks noGrp="1"/>
          </p:cNvSpPr>
          <p:nvPr>
            <p:ph type="sldNum" sz="quarter" idx="12"/>
          </p:nvPr>
        </p:nvSpPr>
        <p:spPr/>
        <p:txBody>
          <a:bodyPr/>
          <a:lstStyle/>
          <a:p>
            <a:fld id="{9F7B1890-32F6-264B-931E-02A8520E1F6A}" type="slidenum">
              <a:rPr lang="en-US" smtClean="0"/>
              <a:t>‹#›</a:t>
            </a:fld>
            <a:endParaRPr lang="en-US"/>
          </a:p>
        </p:txBody>
      </p:sp>
    </p:spTree>
    <p:extLst>
      <p:ext uri="{BB962C8B-B14F-4D97-AF65-F5344CB8AC3E}">
        <p14:creationId xmlns:p14="http://schemas.microsoft.com/office/powerpoint/2010/main" val="44497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15DD-8610-7F41-810C-F2263DDB4D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54DC7D-144A-304A-B007-FAC49C7978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B330D4-2A5A-F342-A4A2-0A4179951EB6}"/>
              </a:ext>
            </a:extLst>
          </p:cNvPr>
          <p:cNvSpPr>
            <a:spLocks noGrp="1"/>
          </p:cNvSpPr>
          <p:nvPr>
            <p:ph type="dt" sz="half" idx="10"/>
          </p:nvPr>
        </p:nvSpPr>
        <p:spPr/>
        <p:txBody>
          <a:bodyPr/>
          <a:lstStyle/>
          <a:p>
            <a:fld id="{19F9C4BC-71D2-3447-B2A5-1DF551703686}" type="datetimeFigureOut">
              <a:rPr lang="en-US" smtClean="0"/>
              <a:t>10/13/22</a:t>
            </a:fld>
            <a:endParaRPr lang="en-US"/>
          </a:p>
        </p:txBody>
      </p:sp>
      <p:sp>
        <p:nvSpPr>
          <p:cNvPr id="5" name="Footer Placeholder 4">
            <a:extLst>
              <a:ext uri="{FF2B5EF4-FFF2-40B4-BE49-F238E27FC236}">
                <a16:creationId xmlns:a16="http://schemas.microsoft.com/office/drawing/2014/main" id="{7C07C1F4-71D1-0442-81CC-BFAF75EE7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15C0B0-BFD8-F841-B40A-259DFD7EA5DF}"/>
              </a:ext>
            </a:extLst>
          </p:cNvPr>
          <p:cNvSpPr>
            <a:spLocks noGrp="1"/>
          </p:cNvSpPr>
          <p:nvPr>
            <p:ph type="sldNum" sz="quarter" idx="12"/>
          </p:nvPr>
        </p:nvSpPr>
        <p:spPr/>
        <p:txBody>
          <a:bodyPr/>
          <a:lstStyle/>
          <a:p>
            <a:fld id="{9F7B1890-32F6-264B-931E-02A8520E1F6A}" type="slidenum">
              <a:rPr lang="en-US" smtClean="0"/>
              <a:t>‹#›</a:t>
            </a:fld>
            <a:endParaRPr lang="en-US"/>
          </a:p>
        </p:txBody>
      </p:sp>
    </p:spTree>
    <p:extLst>
      <p:ext uri="{BB962C8B-B14F-4D97-AF65-F5344CB8AC3E}">
        <p14:creationId xmlns:p14="http://schemas.microsoft.com/office/powerpoint/2010/main" val="241073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568D-E702-B74D-BE0C-BB0837E958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CABCC-6963-3042-8F95-6B1357CBE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6DD2E6-4824-5E43-A59D-0D4935FE6258}"/>
              </a:ext>
            </a:extLst>
          </p:cNvPr>
          <p:cNvSpPr>
            <a:spLocks noGrp="1"/>
          </p:cNvSpPr>
          <p:nvPr>
            <p:ph type="dt" sz="half" idx="10"/>
          </p:nvPr>
        </p:nvSpPr>
        <p:spPr/>
        <p:txBody>
          <a:bodyPr/>
          <a:lstStyle/>
          <a:p>
            <a:fld id="{19F9C4BC-71D2-3447-B2A5-1DF551703686}" type="datetimeFigureOut">
              <a:rPr lang="en-US" smtClean="0"/>
              <a:t>10/13/22</a:t>
            </a:fld>
            <a:endParaRPr lang="en-US"/>
          </a:p>
        </p:txBody>
      </p:sp>
      <p:sp>
        <p:nvSpPr>
          <p:cNvPr id="5" name="Footer Placeholder 4">
            <a:extLst>
              <a:ext uri="{FF2B5EF4-FFF2-40B4-BE49-F238E27FC236}">
                <a16:creationId xmlns:a16="http://schemas.microsoft.com/office/drawing/2014/main" id="{DB352562-BA56-7E41-9546-6C9345A57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0F161-A0FC-294A-B7E0-49E1CD42386C}"/>
              </a:ext>
            </a:extLst>
          </p:cNvPr>
          <p:cNvSpPr>
            <a:spLocks noGrp="1"/>
          </p:cNvSpPr>
          <p:nvPr>
            <p:ph type="sldNum" sz="quarter" idx="12"/>
          </p:nvPr>
        </p:nvSpPr>
        <p:spPr/>
        <p:txBody>
          <a:bodyPr/>
          <a:lstStyle/>
          <a:p>
            <a:fld id="{9F7B1890-32F6-264B-931E-02A8520E1F6A}" type="slidenum">
              <a:rPr lang="en-US" smtClean="0"/>
              <a:t>‹#›</a:t>
            </a:fld>
            <a:endParaRPr lang="en-US"/>
          </a:p>
        </p:txBody>
      </p:sp>
    </p:spTree>
    <p:extLst>
      <p:ext uri="{BB962C8B-B14F-4D97-AF65-F5344CB8AC3E}">
        <p14:creationId xmlns:p14="http://schemas.microsoft.com/office/powerpoint/2010/main" val="138227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6ED1C-BEEA-2A4F-9279-60DE429630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9FC71-35A1-7143-AB15-CBFED0961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062FA3-19ED-6744-B3A6-D0AD1E60A7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701A7C-F286-FB49-8133-5A63E42490AD}"/>
              </a:ext>
            </a:extLst>
          </p:cNvPr>
          <p:cNvSpPr>
            <a:spLocks noGrp="1"/>
          </p:cNvSpPr>
          <p:nvPr>
            <p:ph type="dt" sz="half" idx="10"/>
          </p:nvPr>
        </p:nvSpPr>
        <p:spPr/>
        <p:txBody>
          <a:bodyPr/>
          <a:lstStyle/>
          <a:p>
            <a:fld id="{19F9C4BC-71D2-3447-B2A5-1DF551703686}" type="datetimeFigureOut">
              <a:rPr lang="en-US" smtClean="0"/>
              <a:t>10/13/22</a:t>
            </a:fld>
            <a:endParaRPr lang="en-US"/>
          </a:p>
        </p:txBody>
      </p:sp>
      <p:sp>
        <p:nvSpPr>
          <p:cNvPr id="6" name="Footer Placeholder 5">
            <a:extLst>
              <a:ext uri="{FF2B5EF4-FFF2-40B4-BE49-F238E27FC236}">
                <a16:creationId xmlns:a16="http://schemas.microsoft.com/office/drawing/2014/main" id="{4B00108A-C3A9-E648-BA9F-C23388CAE9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C7F742-35A6-A845-BA96-65D58A6096AB}"/>
              </a:ext>
            </a:extLst>
          </p:cNvPr>
          <p:cNvSpPr>
            <a:spLocks noGrp="1"/>
          </p:cNvSpPr>
          <p:nvPr>
            <p:ph type="sldNum" sz="quarter" idx="12"/>
          </p:nvPr>
        </p:nvSpPr>
        <p:spPr/>
        <p:txBody>
          <a:bodyPr/>
          <a:lstStyle/>
          <a:p>
            <a:fld id="{9F7B1890-32F6-264B-931E-02A8520E1F6A}" type="slidenum">
              <a:rPr lang="en-US" smtClean="0"/>
              <a:t>‹#›</a:t>
            </a:fld>
            <a:endParaRPr lang="en-US"/>
          </a:p>
        </p:txBody>
      </p:sp>
    </p:spTree>
    <p:extLst>
      <p:ext uri="{BB962C8B-B14F-4D97-AF65-F5344CB8AC3E}">
        <p14:creationId xmlns:p14="http://schemas.microsoft.com/office/powerpoint/2010/main" val="59577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3B10-108E-9148-B557-02553CA7AB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21D5CD-8536-DF47-88C6-6E6336383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E2BAE3-0DC7-8B4F-8EB3-16CF3CAD88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F6E659-1684-C04D-A288-177599ECB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75A87F-D80A-CF49-A746-06F11F10FC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027795-D6E6-274B-BA56-07D0BF4467DC}"/>
              </a:ext>
            </a:extLst>
          </p:cNvPr>
          <p:cNvSpPr>
            <a:spLocks noGrp="1"/>
          </p:cNvSpPr>
          <p:nvPr>
            <p:ph type="dt" sz="half" idx="10"/>
          </p:nvPr>
        </p:nvSpPr>
        <p:spPr/>
        <p:txBody>
          <a:bodyPr/>
          <a:lstStyle/>
          <a:p>
            <a:fld id="{19F9C4BC-71D2-3447-B2A5-1DF551703686}" type="datetimeFigureOut">
              <a:rPr lang="en-US" smtClean="0"/>
              <a:t>10/13/22</a:t>
            </a:fld>
            <a:endParaRPr lang="en-US"/>
          </a:p>
        </p:txBody>
      </p:sp>
      <p:sp>
        <p:nvSpPr>
          <p:cNvPr id="8" name="Footer Placeholder 7">
            <a:extLst>
              <a:ext uri="{FF2B5EF4-FFF2-40B4-BE49-F238E27FC236}">
                <a16:creationId xmlns:a16="http://schemas.microsoft.com/office/drawing/2014/main" id="{50C3F4C5-7F44-2C4A-8D1F-298B38BE2A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213E42-A174-2247-A21D-BC24FDA25ABF}"/>
              </a:ext>
            </a:extLst>
          </p:cNvPr>
          <p:cNvSpPr>
            <a:spLocks noGrp="1"/>
          </p:cNvSpPr>
          <p:nvPr>
            <p:ph type="sldNum" sz="quarter" idx="12"/>
          </p:nvPr>
        </p:nvSpPr>
        <p:spPr/>
        <p:txBody>
          <a:bodyPr/>
          <a:lstStyle/>
          <a:p>
            <a:fld id="{9F7B1890-32F6-264B-931E-02A8520E1F6A}" type="slidenum">
              <a:rPr lang="en-US" smtClean="0"/>
              <a:t>‹#›</a:t>
            </a:fld>
            <a:endParaRPr lang="en-US"/>
          </a:p>
        </p:txBody>
      </p:sp>
    </p:spTree>
    <p:extLst>
      <p:ext uri="{BB962C8B-B14F-4D97-AF65-F5344CB8AC3E}">
        <p14:creationId xmlns:p14="http://schemas.microsoft.com/office/powerpoint/2010/main" val="388049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2B67-3DAC-8341-A167-49147CDF92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F096D3-A628-4A49-B15F-A63219BFEE37}"/>
              </a:ext>
            </a:extLst>
          </p:cNvPr>
          <p:cNvSpPr>
            <a:spLocks noGrp="1"/>
          </p:cNvSpPr>
          <p:nvPr>
            <p:ph type="dt" sz="half" idx="10"/>
          </p:nvPr>
        </p:nvSpPr>
        <p:spPr/>
        <p:txBody>
          <a:bodyPr/>
          <a:lstStyle/>
          <a:p>
            <a:fld id="{19F9C4BC-71D2-3447-B2A5-1DF551703686}" type="datetimeFigureOut">
              <a:rPr lang="en-US" smtClean="0"/>
              <a:t>10/13/22</a:t>
            </a:fld>
            <a:endParaRPr lang="en-US"/>
          </a:p>
        </p:txBody>
      </p:sp>
      <p:sp>
        <p:nvSpPr>
          <p:cNvPr id="4" name="Footer Placeholder 3">
            <a:extLst>
              <a:ext uri="{FF2B5EF4-FFF2-40B4-BE49-F238E27FC236}">
                <a16:creationId xmlns:a16="http://schemas.microsoft.com/office/drawing/2014/main" id="{BB2F2157-1703-B94C-B4F7-19EE2E6B62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0360ED-CBDC-A748-9AFF-FC148E7F295B}"/>
              </a:ext>
            </a:extLst>
          </p:cNvPr>
          <p:cNvSpPr>
            <a:spLocks noGrp="1"/>
          </p:cNvSpPr>
          <p:nvPr>
            <p:ph type="sldNum" sz="quarter" idx="12"/>
          </p:nvPr>
        </p:nvSpPr>
        <p:spPr/>
        <p:txBody>
          <a:bodyPr/>
          <a:lstStyle/>
          <a:p>
            <a:fld id="{9F7B1890-32F6-264B-931E-02A8520E1F6A}" type="slidenum">
              <a:rPr lang="en-US" smtClean="0"/>
              <a:t>‹#›</a:t>
            </a:fld>
            <a:endParaRPr lang="en-US"/>
          </a:p>
        </p:txBody>
      </p:sp>
    </p:spTree>
    <p:extLst>
      <p:ext uri="{BB962C8B-B14F-4D97-AF65-F5344CB8AC3E}">
        <p14:creationId xmlns:p14="http://schemas.microsoft.com/office/powerpoint/2010/main" val="24602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D8790-ECD4-4A4F-A75F-3650C95AD91E}"/>
              </a:ext>
            </a:extLst>
          </p:cNvPr>
          <p:cNvSpPr>
            <a:spLocks noGrp="1"/>
          </p:cNvSpPr>
          <p:nvPr>
            <p:ph type="dt" sz="half" idx="10"/>
          </p:nvPr>
        </p:nvSpPr>
        <p:spPr/>
        <p:txBody>
          <a:bodyPr/>
          <a:lstStyle/>
          <a:p>
            <a:fld id="{19F9C4BC-71D2-3447-B2A5-1DF551703686}" type="datetimeFigureOut">
              <a:rPr lang="en-US" smtClean="0"/>
              <a:t>10/13/22</a:t>
            </a:fld>
            <a:endParaRPr lang="en-US"/>
          </a:p>
        </p:txBody>
      </p:sp>
      <p:sp>
        <p:nvSpPr>
          <p:cNvPr id="3" name="Footer Placeholder 2">
            <a:extLst>
              <a:ext uri="{FF2B5EF4-FFF2-40B4-BE49-F238E27FC236}">
                <a16:creationId xmlns:a16="http://schemas.microsoft.com/office/drawing/2014/main" id="{796F3CD0-27EA-294A-BD1F-EFA64BA089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FCF24-81A2-A74F-9791-576C0504F8EF}"/>
              </a:ext>
            </a:extLst>
          </p:cNvPr>
          <p:cNvSpPr>
            <a:spLocks noGrp="1"/>
          </p:cNvSpPr>
          <p:nvPr>
            <p:ph type="sldNum" sz="quarter" idx="12"/>
          </p:nvPr>
        </p:nvSpPr>
        <p:spPr/>
        <p:txBody>
          <a:bodyPr/>
          <a:lstStyle/>
          <a:p>
            <a:fld id="{9F7B1890-32F6-264B-931E-02A8520E1F6A}" type="slidenum">
              <a:rPr lang="en-US" smtClean="0"/>
              <a:t>‹#›</a:t>
            </a:fld>
            <a:endParaRPr lang="en-US"/>
          </a:p>
        </p:txBody>
      </p:sp>
    </p:spTree>
    <p:extLst>
      <p:ext uri="{BB962C8B-B14F-4D97-AF65-F5344CB8AC3E}">
        <p14:creationId xmlns:p14="http://schemas.microsoft.com/office/powerpoint/2010/main" val="88442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8B01-C370-1E4C-A5B5-6F3927D166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FED5F-BFF3-8544-B491-96F9C6503D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5A9CB7-82CC-2149-99D9-1BEC72EFC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9D9494-6F02-4747-9020-8DD8A956CD8C}"/>
              </a:ext>
            </a:extLst>
          </p:cNvPr>
          <p:cNvSpPr>
            <a:spLocks noGrp="1"/>
          </p:cNvSpPr>
          <p:nvPr>
            <p:ph type="dt" sz="half" idx="10"/>
          </p:nvPr>
        </p:nvSpPr>
        <p:spPr/>
        <p:txBody>
          <a:bodyPr/>
          <a:lstStyle/>
          <a:p>
            <a:fld id="{19F9C4BC-71D2-3447-B2A5-1DF551703686}" type="datetimeFigureOut">
              <a:rPr lang="en-US" smtClean="0"/>
              <a:t>10/13/22</a:t>
            </a:fld>
            <a:endParaRPr lang="en-US"/>
          </a:p>
        </p:txBody>
      </p:sp>
      <p:sp>
        <p:nvSpPr>
          <p:cNvPr id="6" name="Footer Placeholder 5">
            <a:extLst>
              <a:ext uri="{FF2B5EF4-FFF2-40B4-BE49-F238E27FC236}">
                <a16:creationId xmlns:a16="http://schemas.microsoft.com/office/drawing/2014/main" id="{DD64567C-77CC-E142-A26A-5D48241AD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214A40-E728-6B49-B31D-B84CA9234C71}"/>
              </a:ext>
            </a:extLst>
          </p:cNvPr>
          <p:cNvSpPr>
            <a:spLocks noGrp="1"/>
          </p:cNvSpPr>
          <p:nvPr>
            <p:ph type="sldNum" sz="quarter" idx="12"/>
          </p:nvPr>
        </p:nvSpPr>
        <p:spPr/>
        <p:txBody>
          <a:bodyPr/>
          <a:lstStyle/>
          <a:p>
            <a:fld id="{9F7B1890-32F6-264B-931E-02A8520E1F6A}" type="slidenum">
              <a:rPr lang="en-US" smtClean="0"/>
              <a:t>‹#›</a:t>
            </a:fld>
            <a:endParaRPr lang="en-US"/>
          </a:p>
        </p:txBody>
      </p:sp>
    </p:spTree>
    <p:extLst>
      <p:ext uri="{BB962C8B-B14F-4D97-AF65-F5344CB8AC3E}">
        <p14:creationId xmlns:p14="http://schemas.microsoft.com/office/powerpoint/2010/main" val="322621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39A2-434C-1943-94A4-B98095EA1C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084CFE-0759-8943-AE16-0E32BE80EC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A9260ED-B773-1549-8586-385B5EACC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38CA73-8F05-354D-98D7-D45B3D4AB9C8}"/>
              </a:ext>
            </a:extLst>
          </p:cNvPr>
          <p:cNvSpPr>
            <a:spLocks noGrp="1"/>
          </p:cNvSpPr>
          <p:nvPr>
            <p:ph type="dt" sz="half" idx="10"/>
          </p:nvPr>
        </p:nvSpPr>
        <p:spPr/>
        <p:txBody>
          <a:bodyPr/>
          <a:lstStyle/>
          <a:p>
            <a:fld id="{19F9C4BC-71D2-3447-B2A5-1DF551703686}" type="datetimeFigureOut">
              <a:rPr lang="en-US" smtClean="0"/>
              <a:t>10/13/22</a:t>
            </a:fld>
            <a:endParaRPr lang="en-US"/>
          </a:p>
        </p:txBody>
      </p:sp>
      <p:sp>
        <p:nvSpPr>
          <p:cNvPr id="6" name="Footer Placeholder 5">
            <a:extLst>
              <a:ext uri="{FF2B5EF4-FFF2-40B4-BE49-F238E27FC236}">
                <a16:creationId xmlns:a16="http://schemas.microsoft.com/office/drawing/2014/main" id="{DEBE3EE4-864C-7B41-9094-5A49FD820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F3B97-74CC-A343-978B-98E5AD4DFD69}"/>
              </a:ext>
            </a:extLst>
          </p:cNvPr>
          <p:cNvSpPr>
            <a:spLocks noGrp="1"/>
          </p:cNvSpPr>
          <p:nvPr>
            <p:ph type="sldNum" sz="quarter" idx="12"/>
          </p:nvPr>
        </p:nvSpPr>
        <p:spPr/>
        <p:txBody>
          <a:bodyPr/>
          <a:lstStyle/>
          <a:p>
            <a:fld id="{9F7B1890-32F6-264B-931E-02A8520E1F6A}" type="slidenum">
              <a:rPr lang="en-US" smtClean="0"/>
              <a:t>‹#›</a:t>
            </a:fld>
            <a:endParaRPr lang="en-US"/>
          </a:p>
        </p:txBody>
      </p:sp>
    </p:spTree>
    <p:extLst>
      <p:ext uri="{BB962C8B-B14F-4D97-AF65-F5344CB8AC3E}">
        <p14:creationId xmlns:p14="http://schemas.microsoft.com/office/powerpoint/2010/main" val="1220507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70F465-7E64-F94E-8EBB-D69F43F27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309DE0-039A-F046-9A9D-5C5B87DD2C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EB7A6-E5E7-0044-B06B-31EE9AFB87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9C4BC-71D2-3447-B2A5-1DF551703686}" type="datetimeFigureOut">
              <a:rPr lang="en-US" smtClean="0"/>
              <a:t>10/13/22</a:t>
            </a:fld>
            <a:endParaRPr lang="en-US"/>
          </a:p>
        </p:txBody>
      </p:sp>
      <p:sp>
        <p:nvSpPr>
          <p:cNvPr id="5" name="Footer Placeholder 4">
            <a:extLst>
              <a:ext uri="{FF2B5EF4-FFF2-40B4-BE49-F238E27FC236}">
                <a16:creationId xmlns:a16="http://schemas.microsoft.com/office/drawing/2014/main" id="{CE25FB25-27B0-4D41-BD48-73A6ED835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EB3186-CD7C-CF41-8E3B-A5BA9DA694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B1890-32F6-264B-931E-02A8520E1F6A}" type="slidenum">
              <a:rPr lang="en-US" smtClean="0"/>
              <a:t>‹#›</a:t>
            </a:fld>
            <a:endParaRPr lang="en-US"/>
          </a:p>
        </p:txBody>
      </p:sp>
    </p:spTree>
    <p:extLst>
      <p:ext uri="{BB962C8B-B14F-4D97-AF65-F5344CB8AC3E}">
        <p14:creationId xmlns:p14="http://schemas.microsoft.com/office/powerpoint/2010/main" val="2046665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4D28AC3-1427-A64B-A83D-F9AD415464A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2321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C4ADC09A-DC52-D44F-9FD1-07757677ED8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69D97D-96FC-0E4B-9E78-0E1DB76BA358}"/>
              </a:ext>
            </a:extLst>
          </p:cNvPr>
          <p:cNvSpPr>
            <a:spLocks noGrp="1"/>
          </p:cNvSpPr>
          <p:nvPr>
            <p:ph type="title"/>
          </p:nvPr>
        </p:nvSpPr>
        <p:spPr/>
        <p:txBody>
          <a:bodyPr>
            <a:normAutofit/>
          </a:bodyPr>
          <a:lstStyle/>
          <a:p>
            <a:r>
              <a:rPr lang="en-US" sz="4000" b="1" dirty="0">
                <a:solidFill>
                  <a:schemeClr val="bg1"/>
                </a:solidFill>
                <a:latin typeface="Avenir Next" panose="020B0503020202020204" pitchFamily="34" charset="0"/>
              </a:rPr>
              <a:t>2 Peter 1:5-7</a:t>
            </a:r>
          </a:p>
        </p:txBody>
      </p:sp>
      <p:sp>
        <p:nvSpPr>
          <p:cNvPr id="3" name="Content Placeholder 2">
            <a:extLst>
              <a:ext uri="{FF2B5EF4-FFF2-40B4-BE49-F238E27FC236}">
                <a16:creationId xmlns:a16="http://schemas.microsoft.com/office/drawing/2014/main" id="{0F70CCDA-B4A2-3E4F-9359-E1676C8A3288}"/>
              </a:ext>
            </a:extLst>
          </p:cNvPr>
          <p:cNvSpPr>
            <a:spLocks noGrp="1"/>
          </p:cNvSpPr>
          <p:nvPr>
            <p:ph idx="1"/>
          </p:nvPr>
        </p:nvSpPr>
        <p:spPr/>
        <p:txBody>
          <a:bodyPr>
            <a:normAutofit/>
          </a:bodyPr>
          <a:lstStyle/>
          <a:p>
            <a:pPr marL="0" indent="0">
              <a:buNone/>
            </a:pPr>
            <a:r>
              <a:rPr lang="en-US" sz="4000" dirty="0">
                <a:solidFill>
                  <a:schemeClr val="bg1"/>
                </a:solidFill>
                <a:latin typeface="Avenir Next" panose="020B0503020202020204" pitchFamily="34" charset="0"/>
              </a:rPr>
              <a:t>“For this very reason, make every effort to supplement your faith with virtue, and virtue </a:t>
            </a:r>
            <a:r>
              <a:rPr lang="en-US" sz="4000" i="1" u="sng" dirty="0">
                <a:solidFill>
                  <a:schemeClr val="bg1"/>
                </a:solidFill>
                <a:latin typeface="Avenir Next" panose="020B0503020202020204" pitchFamily="34" charset="0"/>
              </a:rPr>
              <a:t>with knowledge, 6 and knowledge with self-control, and self-control with steadfastness</a:t>
            </a:r>
            <a:r>
              <a:rPr lang="en-US" sz="4000" dirty="0">
                <a:solidFill>
                  <a:schemeClr val="bg1"/>
                </a:solidFill>
                <a:latin typeface="Avenir Next" panose="020B0503020202020204" pitchFamily="34" charset="0"/>
              </a:rPr>
              <a:t>, and steadfastness with godliness, 7 and godliness with brotherly affection, and brotherly affection with love.”</a:t>
            </a:r>
          </a:p>
        </p:txBody>
      </p:sp>
    </p:spTree>
    <p:extLst>
      <p:ext uri="{BB962C8B-B14F-4D97-AF65-F5344CB8AC3E}">
        <p14:creationId xmlns:p14="http://schemas.microsoft.com/office/powerpoint/2010/main" val="126361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C4ADC09A-DC52-D44F-9FD1-07757677ED8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69D97D-96FC-0E4B-9E78-0E1DB76BA358}"/>
              </a:ext>
            </a:extLst>
          </p:cNvPr>
          <p:cNvSpPr>
            <a:spLocks noGrp="1"/>
          </p:cNvSpPr>
          <p:nvPr>
            <p:ph type="title"/>
          </p:nvPr>
        </p:nvSpPr>
        <p:spPr/>
        <p:txBody>
          <a:bodyPr>
            <a:normAutofit/>
          </a:bodyPr>
          <a:lstStyle/>
          <a:p>
            <a:r>
              <a:rPr lang="en-US" sz="4000" b="1" dirty="0">
                <a:solidFill>
                  <a:schemeClr val="bg1"/>
                </a:solidFill>
                <a:latin typeface="Avenir Next" panose="020B0503020202020204" pitchFamily="34" charset="0"/>
              </a:rPr>
              <a:t>Knowledge</a:t>
            </a:r>
          </a:p>
        </p:txBody>
      </p:sp>
      <p:sp>
        <p:nvSpPr>
          <p:cNvPr id="3" name="Content Placeholder 2">
            <a:extLst>
              <a:ext uri="{FF2B5EF4-FFF2-40B4-BE49-F238E27FC236}">
                <a16:creationId xmlns:a16="http://schemas.microsoft.com/office/drawing/2014/main" id="{0F70CCDA-B4A2-3E4F-9359-E1676C8A3288}"/>
              </a:ext>
            </a:extLst>
          </p:cNvPr>
          <p:cNvSpPr>
            <a:spLocks noGrp="1"/>
          </p:cNvSpPr>
          <p:nvPr>
            <p:ph idx="1"/>
          </p:nvPr>
        </p:nvSpPr>
        <p:spPr/>
        <p:txBody>
          <a:bodyPr>
            <a:normAutofit lnSpcReduction="10000"/>
          </a:bodyPr>
          <a:lstStyle/>
          <a:p>
            <a:r>
              <a:rPr lang="en-US" sz="3500" dirty="0">
                <a:solidFill>
                  <a:schemeClr val="bg1"/>
                </a:solidFill>
                <a:latin typeface="Avenir Next" panose="020B0503020202020204" pitchFamily="34" charset="0"/>
              </a:rPr>
              <a:t>In the Greek: "application-knowledge," gained in (by) a direct relationship </a:t>
            </a:r>
          </a:p>
          <a:p>
            <a:r>
              <a:rPr lang="en-US" sz="3500" dirty="0">
                <a:solidFill>
                  <a:schemeClr val="bg1"/>
                </a:solidFill>
                <a:latin typeface="Avenir Next" panose="020B0503020202020204" pitchFamily="34" charset="0"/>
              </a:rPr>
              <a:t>In Hebrew, the highest kind of knowledge, that of God, which includes a response of obedience</a:t>
            </a:r>
          </a:p>
          <a:p>
            <a:pPr lvl="1"/>
            <a:r>
              <a:rPr lang="en-US" sz="3100" dirty="0">
                <a:solidFill>
                  <a:schemeClr val="bg1"/>
                </a:solidFill>
                <a:latin typeface="Avenir Next" panose="020B0503020202020204" pitchFamily="34" charset="0"/>
              </a:rPr>
              <a:t>Proverbs 15:14; Proverbs 23:12; Hosea 4:1, 6; Jeremiah 22:15-16</a:t>
            </a:r>
          </a:p>
          <a:p>
            <a:r>
              <a:rPr lang="en-US" sz="3900" dirty="0">
                <a:solidFill>
                  <a:schemeClr val="bg1"/>
                </a:solidFill>
                <a:latin typeface="Avenir Next" panose="020B0503020202020204" pitchFamily="34" charset="0"/>
              </a:rPr>
              <a:t>This is a privilege, joy, blessing, nourishment, delight!</a:t>
            </a:r>
          </a:p>
          <a:p>
            <a:pPr lvl="1"/>
            <a:r>
              <a:rPr lang="en-US" sz="3100" dirty="0">
                <a:solidFill>
                  <a:schemeClr val="bg1"/>
                </a:solidFill>
                <a:latin typeface="Avenir Next" panose="020B0503020202020204" pitchFamily="34" charset="0"/>
              </a:rPr>
              <a:t>Psalm 21:1-6</a:t>
            </a:r>
            <a:endParaRPr lang="en-US" sz="35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199845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C4ADC09A-DC52-D44F-9FD1-07757677ED8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69D97D-96FC-0E4B-9E78-0E1DB76BA358}"/>
              </a:ext>
            </a:extLst>
          </p:cNvPr>
          <p:cNvSpPr>
            <a:spLocks noGrp="1"/>
          </p:cNvSpPr>
          <p:nvPr>
            <p:ph type="title"/>
          </p:nvPr>
        </p:nvSpPr>
        <p:spPr/>
        <p:txBody>
          <a:bodyPr>
            <a:normAutofit/>
          </a:bodyPr>
          <a:lstStyle/>
          <a:p>
            <a:r>
              <a:rPr lang="en-US" sz="4000" b="1" dirty="0">
                <a:solidFill>
                  <a:schemeClr val="bg1"/>
                </a:solidFill>
                <a:latin typeface="Avenir Next" panose="020B0503020202020204" pitchFamily="34" charset="0"/>
              </a:rPr>
              <a:t>Self-Control</a:t>
            </a:r>
          </a:p>
        </p:txBody>
      </p:sp>
      <p:sp>
        <p:nvSpPr>
          <p:cNvPr id="3" name="Content Placeholder 2">
            <a:extLst>
              <a:ext uri="{FF2B5EF4-FFF2-40B4-BE49-F238E27FC236}">
                <a16:creationId xmlns:a16="http://schemas.microsoft.com/office/drawing/2014/main" id="{0F70CCDA-B4A2-3E4F-9359-E1676C8A3288}"/>
              </a:ext>
            </a:extLst>
          </p:cNvPr>
          <p:cNvSpPr>
            <a:spLocks noGrp="1"/>
          </p:cNvSpPr>
          <p:nvPr>
            <p:ph idx="1"/>
          </p:nvPr>
        </p:nvSpPr>
        <p:spPr/>
        <p:txBody>
          <a:bodyPr>
            <a:normAutofit fontScale="92500" lnSpcReduction="10000"/>
          </a:bodyPr>
          <a:lstStyle/>
          <a:p>
            <a:r>
              <a:rPr lang="en-US" sz="3500" dirty="0">
                <a:solidFill>
                  <a:schemeClr val="bg1"/>
                </a:solidFill>
                <a:latin typeface="Avenir Next" panose="020B0503020202020204" pitchFamily="34" charset="0"/>
              </a:rPr>
              <a:t>means “self mastery” so the question of self-control essentially is: who is your master?</a:t>
            </a:r>
          </a:p>
          <a:p>
            <a:pPr lvl="1"/>
            <a:r>
              <a:rPr lang="en-US" sz="3000" dirty="0">
                <a:solidFill>
                  <a:schemeClr val="bg1"/>
                </a:solidFill>
                <a:latin typeface="Avenir Next" panose="020B0503020202020204" pitchFamily="34" charset="0"/>
              </a:rPr>
              <a:t>Matthew 6:24; Proverbs 16:32; Proverbs 25:28</a:t>
            </a:r>
          </a:p>
          <a:p>
            <a:r>
              <a:rPr lang="en-US" sz="3500" dirty="0">
                <a:solidFill>
                  <a:schemeClr val="bg1"/>
                </a:solidFill>
                <a:latin typeface="Avenir Next" panose="020B0503020202020204" pitchFamily="34" charset="0"/>
              </a:rPr>
              <a:t>We have been equipped for this</a:t>
            </a:r>
          </a:p>
          <a:p>
            <a:pPr lvl="1"/>
            <a:r>
              <a:rPr lang="en-US" sz="3000" dirty="0">
                <a:solidFill>
                  <a:schemeClr val="bg1"/>
                </a:solidFill>
                <a:latin typeface="Avenir Next" panose="020B0503020202020204" pitchFamily="34" charset="0"/>
              </a:rPr>
              <a:t>1 Corinthians 9:24-27; 2 Timothy 1:7</a:t>
            </a:r>
          </a:p>
          <a:p>
            <a:r>
              <a:rPr lang="en-US" sz="3500" dirty="0">
                <a:solidFill>
                  <a:schemeClr val="bg1"/>
                </a:solidFill>
                <a:latin typeface="Avenir Next" panose="020B0503020202020204" pitchFamily="34" charset="0"/>
              </a:rPr>
              <a:t>Who’s the boss? You under the Holy Spirit’s leading or</a:t>
            </a:r>
          </a:p>
          <a:p>
            <a:pPr lvl="1"/>
            <a:r>
              <a:rPr lang="en-US" sz="3000" dirty="0">
                <a:solidFill>
                  <a:schemeClr val="bg1"/>
                </a:solidFill>
                <a:latin typeface="Avenir Next" panose="020B0503020202020204" pitchFamily="34" charset="0"/>
              </a:rPr>
              <a:t>Your emotions (anger, envy, bitterness, pride, </a:t>
            </a:r>
            <a:r>
              <a:rPr lang="en-US" sz="3000" dirty="0" err="1">
                <a:solidFill>
                  <a:schemeClr val="bg1"/>
                </a:solidFill>
                <a:latin typeface="Avenir Next" panose="020B0503020202020204" pitchFamily="34" charset="0"/>
              </a:rPr>
              <a:t>etc</a:t>
            </a:r>
            <a:r>
              <a:rPr lang="en-US" sz="3000" dirty="0">
                <a:solidFill>
                  <a:schemeClr val="bg1"/>
                </a:solidFill>
                <a:latin typeface="Avenir Next" panose="020B0503020202020204" pitchFamily="34" charset="0"/>
              </a:rPr>
              <a:t>)? </a:t>
            </a:r>
          </a:p>
          <a:p>
            <a:pPr lvl="1"/>
            <a:r>
              <a:rPr lang="en-US" sz="3000" dirty="0">
                <a:solidFill>
                  <a:schemeClr val="bg1"/>
                </a:solidFill>
                <a:latin typeface="Avenir Next" panose="020B0503020202020204" pitchFamily="34" charset="0"/>
              </a:rPr>
              <a:t>Your tongue (slander, gossip, boasting, </a:t>
            </a:r>
            <a:r>
              <a:rPr lang="en-US" sz="3000" dirty="0" err="1">
                <a:solidFill>
                  <a:schemeClr val="bg1"/>
                </a:solidFill>
                <a:latin typeface="Avenir Next" panose="020B0503020202020204" pitchFamily="34" charset="0"/>
              </a:rPr>
              <a:t>etc</a:t>
            </a:r>
            <a:r>
              <a:rPr lang="en-US" sz="3000" dirty="0">
                <a:solidFill>
                  <a:schemeClr val="bg1"/>
                </a:solidFill>
                <a:latin typeface="Avenir Next" panose="020B0503020202020204" pitchFamily="34" charset="0"/>
              </a:rPr>
              <a:t>)? </a:t>
            </a:r>
          </a:p>
          <a:p>
            <a:pPr lvl="1"/>
            <a:r>
              <a:rPr lang="en-US" sz="3000" dirty="0">
                <a:solidFill>
                  <a:schemeClr val="bg1"/>
                </a:solidFill>
                <a:latin typeface="Avenir Next" panose="020B0503020202020204" pitchFamily="34" charset="0"/>
              </a:rPr>
              <a:t>Your desires (lust, gluttony, impulse buys)? </a:t>
            </a:r>
          </a:p>
          <a:p>
            <a:pPr lvl="1"/>
            <a:r>
              <a:rPr lang="en-US" sz="3000" dirty="0">
                <a:solidFill>
                  <a:schemeClr val="bg1"/>
                </a:solidFill>
                <a:latin typeface="Avenir Next" panose="020B0503020202020204" pitchFamily="34" charset="0"/>
              </a:rPr>
              <a:t>Your calendar (I’m too busy for time with God)</a:t>
            </a:r>
          </a:p>
          <a:p>
            <a:pPr lvl="1"/>
            <a:endParaRPr lang="en-US" sz="3100"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3836219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C4ADC09A-DC52-D44F-9FD1-07757677ED8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69D97D-96FC-0E4B-9E78-0E1DB76BA358}"/>
              </a:ext>
            </a:extLst>
          </p:cNvPr>
          <p:cNvSpPr>
            <a:spLocks noGrp="1"/>
          </p:cNvSpPr>
          <p:nvPr>
            <p:ph type="title"/>
          </p:nvPr>
        </p:nvSpPr>
        <p:spPr/>
        <p:txBody>
          <a:bodyPr>
            <a:normAutofit/>
          </a:bodyPr>
          <a:lstStyle/>
          <a:p>
            <a:r>
              <a:rPr lang="en-US" sz="4000" b="1" dirty="0">
                <a:solidFill>
                  <a:schemeClr val="bg1"/>
                </a:solidFill>
                <a:latin typeface="Avenir Next" panose="020B0503020202020204" pitchFamily="34" charset="0"/>
              </a:rPr>
              <a:t>Steadfastness</a:t>
            </a:r>
          </a:p>
        </p:txBody>
      </p:sp>
      <p:sp>
        <p:nvSpPr>
          <p:cNvPr id="3" name="Content Placeholder 2">
            <a:extLst>
              <a:ext uri="{FF2B5EF4-FFF2-40B4-BE49-F238E27FC236}">
                <a16:creationId xmlns:a16="http://schemas.microsoft.com/office/drawing/2014/main" id="{0F70CCDA-B4A2-3E4F-9359-E1676C8A3288}"/>
              </a:ext>
            </a:extLst>
          </p:cNvPr>
          <p:cNvSpPr>
            <a:spLocks noGrp="1"/>
          </p:cNvSpPr>
          <p:nvPr>
            <p:ph idx="1"/>
          </p:nvPr>
        </p:nvSpPr>
        <p:spPr/>
        <p:txBody>
          <a:bodyPr>
            <a:normAutofit fontScale="92500" lnSpcReduction="10000"/>
          </a:bodyPr>
          <a:lstStyle/>
          <a:p>
            <a:r>
              <a:rPr lang="en-US" sz="3500" dirty="0">
                <a:solidFill>
                  <a:schemeClr val="bg1"/>
                </a:solidFill>
                <a:latin typeface="Avenir Next" panose="020B0503020202020204" pitchFamily="34" charset="0"/>
              </a:rPr>
              <a:t>Galatians 6:9; Hebrews 10:36; Hebrews 12:1-12; James 1:12</a:t>
            </a:r>
          </a:p>
          <a:p>
            <a:pPr lvl="1"/>
            <a:r>
              <a:rPr lang="en-US" sz="3000" dirty="0">
                <a:solidFill>
                  <a:schemeClr val="bg1"/>
                </a:solidFill>
                <a:latin typeface="Avenir Next" panose="020B0503020202020204" pitchFamily="34" charset="0"/>
              </a:rPr>
              <a:t>Not perfection. We will fall. But we get back up and we keep going!</a:t>
            </a:r>
          </a:p>
          <a:p>
            <a:r>
              <a:rPr lang="en-US" sz="3500" dirty="0">
                <a:solidFill>
                  <a:schemeClr val="bg1"/>
                </a:solidFill>
                <a:latin typeface="Avenir Next" panose="020B0503020202020204" pitchFamily="34" charset="0"/>
              </a:rPr>
              <a:t>Steadfastness produces in us what God intends</a:t>
            </a:r>
          </a:p>
          <a:p>
            <a:pPr lvl="1"/>
            <a:r>
              <a:rPr lang="en-US" sz="3000" dirty="0">
                <a:solidFill>
                  <a:schemeClr val="bg1"/>
                </a:solidFill>
                <a:latin typeface="Avenir Next" panose="020B0503020202020204" pitchFamily="34" charset="0"/>
              </a:rPr>
              <a:t>Matthew 24:10-14; Romans 5:1-5; James 1:2-4</a:t>
            </a:r>
          </a:p>
          <a:p>
            <a:r>
              <a:rPr lang="en-US" sz="3500" dirty="0">
                <a:solidFill>
                  <a:schemeClr val="bg1"/>
                </a:solidFill>
                <a:latin typeface="Avenir Next" panose="020B0503020202020204" pitchFamily="34" charset="0"/>
              </a:rPr>
              <a:t>Steadfastness shows those watching that what we strive for is worth whatever we may endure</a:t>
            </a:r>
          </a:p>
          <a:p>
            <a:pPr lvl="1"/>
            <a:r>
              <a:rPr lang="en-US" sz="3000" dirty="0">
                <a:solidFill>
                  <a:schemeClr val="bg1"/>
                </a:solidFill>
                <a:latin typeface="Avenir Next" panose="020B0503020202020204" pitchFamily="34" charset="0"/>
              </a:rPr>
              <a:t>James 5:11</a:t>
            </a:r>
          </a:p>
          <a:p>
            <a:pPr lvl="1"/>
            <a:r>
              <a:rPr lang="en-US" sz="3000" dirty="0">
                <a:solidFill>
                  <a:schemeClr val="bg1"/>
                </a:solidFill>
                <a:latin typeface="Avenir Next" panose="020B0503020202020204" pitchFamily="34" charset="0"/>
              </a:rPr>
              <a:t>2 Thessalonians 1:4</a:t>
            </a:r>
          </a:p>
        </p:txBody>
      </p:sp>
    </p:spTree>
    <p:extLst>
      <p:ext uri="{BB962C8B-B14F-4D97-AF65-F5344CB8AC3E}">
        <p14:creationId xmlns:p14="http://schemas.microsoft.com/office/powerpoint/2010/main" val="2503271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C4ADC09A-DC52-D44F-9FD1-07757677ED8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69D97D-96FC-0E4B-9E78-0E1DB76BA358}"/>
              </a:ext>
            </a:extLst>
          </p:cNvPr>
          <p:cNvSpPr>
            <a:spLocks noGrp="1"/>
          </p:cNvSpPr>
          <p:nvPr>
            <p:ph type="title"/>
          </p:nvPr>
        </p:nvSpPr>
        <p:spPr/>
        <p:txBody>
          <a:bodyPr>
            <a:normAutofit/>
          </a:bodyPr>
          <a:lstStyle/>
          <a:p>
            <a:r>
              <a:rPr lang="en-US" sz="4000" b="1" dirty="0">
                <a:solidFill>
                  <a:schemeClr val="bg1"/>
                </a:solidFill>
                <a:latin typeface="Avenir Next" panose="020B0503020202020204" pitchFamily="34" charset="0"/>
              </a:rPr>
              <a:t>See how it all ties together?</a:t>
            </a:r>
          </a:p>
        </p:txBody>
      </p:sp>
      <p:sp>
        <p:nvSpPr>
          <p:cNvPr id="3" name="Content Placeholder 2">
            <a:extLst>
              <a:ext uri="{FF2B5EF4-FFF2-40B4-BE49-F238E27FC236}">
                <a16:creationId xmlns:a16="http://schemas.microsoft.com/office/drawing/2014/main" id="{0F70CCDA-B4A2-3E4F-9359-E1676C8A3288}"/>
              </a:ext>
            </a:extLst>
          </p:cNvPr>
          <p:cNvSpPr>
            <a:spLocks noGrp="1"/>
          </p:cNvSpPr>
          <p:nvPr>
            <p:ph idx="1"/>
          </p:nvPr>
        </p:nvSpPr>
        <p:spPr/>
        <p:txBody>
          <a:bodyPr>
            <a:normAutofit/>
          </a:bodyPr>
          <a:lstStyle/>
          <a:p>
            <a:pPr marL="0" indent="0">
              <a:buNone/>
            </a:pPr>
            <a:r>
              <a:rPr lang="en-US" sz="3000" dirty="0">
                <a:solidFill>
                  <a:schemeClr val="bg1"/>
                </a:solidFill>
                <a:latin typeface="Avenir Next" panose="020B0503020202020204" pitchFamily="34" charset="0"/>
              </a:rPr>
              <a:t>“And we urge you, brothers, admonish the idle, encourage the fainthearted, help the weak, be patient with them all. 15 See that no one repays anyone evil for evil, but always seek to do good to one another and to everyone. 16 Rejoice always, 17 pray without ceasing, 18 give thanks in all circumstances; for this is the will of God in Christ Jesus for you.”</a:t>
            </a:r>
          </a:p>
          <a:p>
            <a:pPr marL="0" indent="0" algn="r">
              <a:buNone/>
            </a:pPr>
            <a:r>
              <a:rPr lang="en-US" sz="3000" dirty="0">
                <a:solidFill>
                  <a:schemeClr val="bg1"/>
                </a:solidFill>
                <a:latin typeface="Avenir Next" panose="020B0503020202020204" pitchFamily="34" charset="0"/>
              </a:rPr>
              <a:t>1 Thessalonians 5:14-18</a:t>
            </a:r>
          </a:p>
        </p:txBody>
      </p:sp>
    </p:spTree>
    <p:extLst>
      <p:ext uri="{BB962C8B-B14F-4D97-AF65-F5344CB8AC3E}">
        <p14:creationId xmlns:p14="http://schemas.microsoft.com/office/powerpoint/2010/main" val="192253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C4ADC09A-DC52-D44F-9FD1-07757677ED80}"/>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69D97D-96FC-0E4B-9E78-0E1DB76BA358}"/>
              </a:ext>
            </a:extLst>
          </p:cNvPr>
          <p:cNvSpPr>
            <a:spLocks noGrp="1"/>
          </p:cNvSpPr>
          <p:nvPr>
            <p:ph type="title"/>
          </p:nvPr>
        </p:nvSpPr>
        <p:spPr/>
        <p:txBody>
          <a:bodyPr/>
          <a:lstStyle/>
          <a:p>
            <a:r>
              <a:rPr lang="en-US" b="1" dirty="0">
                <a:solidFill>
                  <a:schemeClr val="bg1"/>
                </a:solidFill>
                <a:latin typeface="Avenir Next" panose="020B0503020202020204" pitchFamily="34" charset="0"/>
              </a:rPr>
              <a:t>This Week Let’s All:</a:t>
            </a:r>
          </a:p>
        </p:txBody>
      </p:sp>
      <p:sp>
        <p:nvSpPr>
          <p:cNvPr id="3" name="Content Placeholder 2">
            <a:extLst>
              <a:ext uri="{FF2B5EF4-FFF2-40B4-BE49-F238E27FC236}">
                <a16:creationId xmlns:a16="http://schemas.microsoft.com/office/drawing/2014/main" id="{0F70CCDA-B4A2-3E4F-9359-E1676C8A3288}"/>
              </a:ext>
            </a:extLst>
          </p:cNvPr>
          <p:cNvSpPr>
            <a:spLocks noGrp="1"/>
          </p:cNvSpPr>
          <p:nvPr>
            <p:ph idx="1"/>
          </p:nvPr>
        </p:nvSpPr>
        <p:spPr/>
        <p:txBody>
          <a:bodyPr>
            <a:normAutofit/>
          </a:bodyPr>
          <a:lstStyle/>
          <a:p>
            <a:r>
              <a:rPr lang="en-US" sz="3600" u="sng" dirty="0">
                <a:solidFill>
                  <a:schemeClr val="bg1"/>
                </a:solidFill>
                <a:latin typeface="Avenir Next" panose="020B0503020202020204" pitchFamily="34" charset="0"/>
              </a:rPr>
              <a:t>Read</a:t>
            </a:r>
            <a:r>
              <a:rPr lang="en-US" sz="3600" dirty="0">
                <a:solidFill>
                  <a:schemeClr val="bg1"/>
                </a:solidFill>
                <a:latin typeface="Avenir Next" panose="020B0503020202020204" pitchFamily="34" charset="0"/>
              </a:rPr>
              <a:t>: Psalm 25; Acts 8:26-40</a:t>
            </a:r>
          </a:p>
          <a:p>
            <a:r>
              <a:rPr lang="en-US" sz="3600" u="sng" dirty="0">
                <a:solidFill>
                  <a:schemeClr val="bg1"/>
                </a:solidFill>
                <a:latin typeface="Avenir Next" panose="020B0503020202020204" pitchFamily="34" charset="0"/>
              </a:rPr>
              <a:t>Pray</a:t>
            </a:r>
            <a:r>
              <a:rPr lang="en-US" sz="3600" dirty="0">
                <a:solidFill>
                  <a:schemeClr val="bg1"/>
                </a:solidFill>
                <a:latin typeface="Avenir Next" panose="020B0503020202020204" pitchFamily="34" charset="0"/>
              </a:rPr>
              <a:t>: Apply the ACTS model</a:t>
            </a:r>
          </a:p>
          <a:p>
            <a:r>
              <a:rPr lang="en-US" sz="3600" u="sng" dirty="0">
                <a:solidFill>
                  <a:schemeClr val="bg1"/>
                </a:solidFill>
                <a:latin typeface="Avenir Next" panose="020B0503020202020204" pitchFamily="34" charset="0"/>
              </a:rPr>
              <a:t>Reflect</a:t>
            </a:r>
            <a:r>
              <a:rPr lang="en-US" sz="3600" dirty="0">
                <a:solidFill>
                  <a:schemeClr val="bg1"/>
                </a:solidFill>
                <a:latin typeface="Avenir Next" panose="020B0503020202020204" pitchFamily="34" charset="0"/>
              </a:rPr>
              <a:t>: Does the way I spend my time reflect a self-controlled steadfast desire to grow in knowledge of the Lord and His ways?</a:t>
            </a:r>
          </a:p>
        </p:txBody>
      </p:sp>
    </p:spTree>
    <p:extLst>
      <p:ext uri="{BB962C8B-B14F-4D97-AF65-F5344CB8AC3E}">
        <p14:creationId xmlns:p14="http://schemas.microsoft.com/office/powerpoint/2010/main" val="437580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4E7ACCB-555D-1640-BBE7-777517511EF8}" vid="{356D0A5E-8F2C-E249-92EB-537BBF19A03B}"/>
    </a:ext>
  </a:extLst>
</a:theme>
</file>

<file path=docProps/app.xml><?xml version="1.0" encoding="utf-8"?>
<Properties xmlns="http://schemas.openxmlformats.org/officeDocument/2006/extended-properties" xmlns:vt="http://schemas.openxmlformats.org/officeDocument/2006/docPropsVTypes">
  <Template>Office Theme</Template>
  <TotalTime>27035</TotalTime>
  <Words>408</Words>
  <Application>Microsoft Macintosh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Next</vt:lpstr>
      <vt:lpstr>Calibri</vt:lpstr>
      <vt:lpstr>Calibri Light</vt:lpstr>
      <vt:lpstr>Office Theme</vt:lpstr>
      <vt:lpstr>PowerPoint Presentation</vt:lpstr>
      <vt:lpstr>2 Peter 1:5-7</vt:lpstr>
      <vt:lpstr>Knowledge</vt:lpstr>
      <vt:lpstr>Self-Control</vt:lpstr>
      <vt:lpstr>Steadfastness</vt:lpstr>
      <vt:lpstr>See how it all ties together?</vt:lpstr>
      <vt:lpstr>This Week Let’s 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Belsterling</dc:creator>
  <cp:lastModifiedBy>Sam Belsterling</cp:lastModifiedBy>
  <cp:revision>28</cp:revision>
  <dcterms:created xsi:type="dcterms:W3CDTF">2022-03-03T14:24:28Z</dcterms:created>
  <dcterms:modified xsi:type="dcterms:W3CDTF">2022-10-13T18:31:12Z</dcterms:modified>
</cp:coreProperties>
</file>