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0"/>
  </p:notesMasterIdLst>
  <p:sldIdLst>
    <p:sldId id="350" r:id="rId2"/>
    <p:sldId id="261" r:id="rId3"/>
    <p:sldId id="352" r:id="rId4"/>
    <p:sldId id="353" r:id="rId5"/>
    <p:sldId id="355" r:id="rId6"/>
    <p:sldId id="354" r:id="rId7"/>
    <p:sldId id="356" r:id="rId8"/>
    <p:sldId id="357" r:id="rId9"/>
    <p:sldId id="358" r:id="rId10"/>
    <p:sldId id="359" r:id="rId11"/>
    <p:sldId id="360" r:id="rId12"/>
    <p:sldId id="361" r:id="rId13"/>
    <p:sldId id="363" r:id="rId14"/>
    <p:sldId id="362" r:id="rId15"/>
    <p:sldId id="378" r:id="rId16"/>
    <p:sldId id="365" r:id="rId17"/>
    <p:sldId id="379" r:id="rId18"/>
    <p:sldId id="366" r:id="rId19"/>
    <p:sldId id="380" r:id="rId20"/>
    <p:sldId id="367" r:id="rId21"/>
    <p:sldId id="381" r:id="rId22"/>
    <p:sldId id="368" r:id="rId23"/>
    <p:sldId id="382" r:id="rId24"/>
    <p:sldId id="369" r:id="rId25"/>
    <p:sldId id="383" r:id="rId26"/>
    <p:sldId id="370" r:id="rId27"/>
    <p:sldId id="384" r:id="rId28"/>
    <p:sldId id="371" r:id="rId29"/>
    <p:sldId id="385" r:id="rId30"/>
    <p:sldId id="386" r:id="rId31"/>
    <p:sldId id="372" r:id="rId32"/>
    <p:sldId id="387" r:id="rId33"/>
    <p:sldId id="373" r:id="rId34"/>
    <p:sldId id="388" r:id="rId35"/>
    <p:sldId id="375" r:id="rId36"/>
    <p:sldId id="389" r:id="rId37"/>
    <p:sldId id="376" r:id="rId38"/>
    <p:sldId id="377"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42907F-562A-4D26-AA8E-6F310F5E8572}" v="13" dt="2026-09-05T22:47:11.3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868"/>
    <p:restoredTop sz="94643"/>
  </p:normalViewPr>
  <p:slideViewPr>
    <p:cSldViewPr snapToGrid="0" snapToObjects="1">
      <p:cViewPr varScale="1">
        <p:scale>
          <a:sx n="68" d="100"/>
          <a:sy n="68" d="100"/>
        </p:scale>
        <p:origin x="-324" y="-96"/>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6B99C6-698E-D84B-84AC-70EE09CD503D}" type="datetimeFigureOut">
              <a:rPr lang="en-US" smtClean="0"/>
              <a:pPr/>
              <a:t>9/6/2026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623CE-BF58-1847-8503-491458EADAC4}" type="slidenum">
              <a:rPr lang="en-US" smtClean="0"/>
              <a:pPr/>
              <a:t>‹#›</a:t>
            </a:fld>
            <a:endParaRPr lang="en-US"/>
          </a:p>
        </p:txBody>
      </p:sp>
    </p:spTree>
    <p:extLst>
      <p:ext uri="{BB962C8B-B14F-4D97-AF65-F5344CB8AC3E}">
        <p14:creationId xmlns:p14="http://schemas.microsoft.com/office/powerpoint/2010/main" xmlns="" val="3088540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F623CE-BF58-1847-8503-491458EADAC4}" type="slidenum">
              <a:rPr lang="en-US" smtClean="0"/>
              <a:pPr/>
              <a:t>1</a:t>
            </a:fld>
            <a:endParaRPr lang="en-US"/>
          </a:p>
        </p:txBody>
      </p:sp>
    </p:spTree>
    <p:extLst>
      <p:ext uri="{BB962C8B-B14F-4D97-AF65-F5344CB8AC3E}">
        <p14:creationId xmlns:p14="http://schemas.microsoft.com/office/powerpoint/2010/main" xmlns="" val="18026464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B6F0319-97E9-18A2-B882-A84EE89420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7CB0CFA6-4912-516B-5A86-05404E3CE8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5A125F57-B6FB-A3E0-692A-AA3958A9885C}"/>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B814A01C-9508-7ED2-82F0-FD550D5590DF}"/>
              </a:ext>
            </a:extLst>
          </p:cNvPr>
          <p:cNvSpPr>
            <a:spLocks noGrp="1"/>
          </p:cNvSpPr>
          <p:nvPr>
            <p:ph type="sldNum" sz="quarter" idx="10"/>
          </p:nvPr>
        </p:nvSpPr>
        <p:spPr/>
        <p:txBody>
          <a:bodyPr/>
          <a:lstStyle/>
          <a:p>
            <a:fld id="{17F623CE-BF58-1847-8503-491458EADAC4}" type="slidenum">
              <a:rPr lang="en-US" smtClean="0"/>
              <a:pPr/>
              <a:t>10</a:t>
            </a:fld>
            <a:endParaRPr lang="en-US"/>
          </a:p>
        </p:txBody>
      </p:sp>
    </p:spTree>
    <p:extLst>
      <p:ext uri="{BB962C8B-B14F-4D97-AF65-F5344CB8AC3E}">
        <p14:creationId xmlns:p14="http://schemas.microsoft.com/office/powerpoint/2010/main" xmlns="" val="3951398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1AB1BA8-C195-3766-8E83-34B3F518BC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56516AB5-6CF2-6CD3-76D2-E67560CCF1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0066AFDF-C7DF-7F7C-94C5-138F0F9000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79D37EE4-EDD7-697E-13FF-A6B44119300E}"/>
              </a:ext>
            </a:extLst>
          </p:cNvPr>
          <p:cNvSpPr>
            <a:spLocks noGrp="1"/>
          </p:cNvSpPr>
          <p:nvPr>
            <p:ph type="sldNum" sz="quarter" idx="5"/>
          </p:nvPr>
        </p:nvSpPr>
        <p:spPr/>
        <p:txBody>
          <a:bodyPr/>
          <a:lstStyle/>
          <a:p>
            <a:fld id="{17F623CE-BF58-1847-8503-491458EADAC4}" type="slidenum">
              <a:rPr lang="en-US" smtClean="0"/>
              <a:pPr/>
              <a:t>11</a:t>
            </a:fld>
            <a:endParaRPr lang="en-US"/>
          </a:p>
        </p:txBody>
      </p:sp>
    </p:spTree>
    <p:extLst>
      <p:ext uri="{BB962C8B-B14F-4D97-AF65-F5344CB8AC3E}">
        <p14:creationId xmlns:p14="http://schemas.microsoft.com/office/powerpoint/2010/main" xmlns="" val="557138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CAD6A9D-02EC-1F5E-8F6A-0FED20C009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4D49F015-D03C-AAB5-7A31-45F0C87DEA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27C72D24-C438-254E-BE0A-067C52C33D24}"/>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2C7448C4-5B2F-D865-6971-6A71EBC643DD}"/>
              </a:ext>
            </a:extLst>
          </p:cNvPr>
          <p:cNvSpPr>
            <a:spLocks noGrp="1"/>
          </p:cNvSpPr>
          <p:nvPr>
            <p:ph type="sldNum" sz="quarter" idx="10"/>
          </p:nvPr>
        </p:nvSpPr>
        <p:spPr/>
        <p:txBody>
          <a:bodyPr/>
          <a:lstStyle/>
          <a:p>
            <a:fld id="{17F623CE-BF58-1847-8503-491458EADAC4}" type="slidenum">
              <a:rPr lang="en-US" smtClean="0"/>
              <a:pPr/>
              <a:t>12</a:t>
            </a:fld>
            <a:endParaRPr lang="en-US"/>
          </a:p>
        </p:txBody>
      </p:sp>
    </p:spTree>
    <p:extLst>
      <p:ext uri="{BB962C8B-B14F-4D97-AF65-F5344CB8AC3E}">
        <p14:creationId xmlns:p14="http://schemas.microsoft.com/office/powerpoint/2010/main" xmlns="" val="32605334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3E90107-B14F-18A5-94BA-AD6937C5A8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189DC7BB-5E31-B24C-99ED-459F67D1BB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217D653A-1F10-F6DD-3416-99961BD522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73A67D69-ABD2-0D3E-DA0D-61741B99E8BF}"/>
              </a:ext>
            </a:extLst>
          </p:cNvPr>
          <p:cNvSpPr>
            <a:spLocks noGrp="1"/>
          </p:cNvSpPr>
          <p:nvPr>
            <p:ph type="sldNum" sz="quarter" idx="5"/>
          </p:nvPr>
        </p:nvSpPr>
        <p:spPr/>
        <p:txBody>
          <a:bodyPr/>
          <a:lstStyle/>
          <a:p>
            <a:fld id="{17F623CE-BF58-1847-8503-491458EADAC4}" type="slidenum">
              <a:rPr lang="en-US" smtClean="0"/>
              <a:pPr/>
              <a:t>13</a:t>
            </a:fld>
            <a:endParaRPr lang="en-US"/>
          </a:p>
        </p:txBody>
      </p:sp>
    </p:spTree>
    <p:extLst>
      <p:ext uri="{BB962C8B-B14F-4D97-AF65-F5344CB8AC3E}">
        <p14:creationId xmlns:p14="http://schemas.microsoft.com/office/powerpoint/2010/main" xmlns="" val="2230645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38679A3-17E2-DF73-6AC1-D974A075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735CFD1C-3054-A86E-7A92-4C9B090190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A02C8756-48D0-E2E2-55D3-6DEFB29CCFC9}"/>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4F2E7178-3DB4-D19B-DD68-B67CAA764B05}"/>
              </a:ext>
            </a:extLst>
          </p:cNvPr>
          <p:cNvSpPr>
            <a:spLocks noGrp="1"/>
          </p:cNvSpPr>
          <p:nvPr>
            <p:ph type="sldNum" sz="quarter" idx="10"/>
          </p:nvPr>
        </p:nvSpPr>
        <p:spPr/>
        <p:txBody>
          <a:bodyPr/>
          <a:lstStyle/>
          <a:p>
            <a:fld id="{17F623CE-BF58-1847-8503-491458EADAC4}" type="slidenum">
              <a:rPr lang="en-US" smtClean="0"/>
              <a:pPr/>
              <a:t>14</a:t>
            </a:fld>
            <a:endParaRPr lang="en-US"/>
          </a:p>
        </p:txBody>
      </p:sp>
    </p:spTree>
    <p:extLst>
      <p:ext uri="{BB962C8B-B14F-4D97-AF65-F5344CB8AC3E}">
        <p14:creationId xmlns:p14="http://schemas.microsoft.com/office/powerpoint/2010/main" xmlns="" val="20776091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92A2682-7A62-C031-90FC-A8CD9B12B3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3A7C1EBC-07A3-273E-33EC-5220C8DD6B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EFB14EAF-2924-009A-ED3E-CBF1A8A4C954}"/>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A09EAF7F-893B-5C9D-96C8-94E57BD481E6}"/>
              </a:ext>
            </a:extLst>
          </p:cNvPr>
          <p:cNvSpPr>
            <a:spLocks noGrp="1"/>
          </p:cNvSpPr>
          <p:nvPr>
            <p:ph type="sldNum" sz="quarter" idx="10"/>
          </p:nvPr>
        </p:nvSpPr>
        <p:spPr/>
        <p:txBody>
          <a:bodyPr/>
          <a:lstStyle/>
          <a:p>
            <a:fld id="{17F623CE-BF58-1847-8503-491458EADAC4}" type="slidenum">
              <a:rPr lang="en-US" smtClean="0"/>
              <a:pPr/>
              <a:t>15</a:t>
            </a:fld>
            <a:endParaRPr lang="en-US"/>
          </a:p>
        </p:txBody>
      </p:sp>
    </p:spTree>
    <p:extLst>
      <p:ext uri="{BB962C8B-B14F-4D97-AF65-F5344CB8AC3E}">
        <p14:creationId xmlns:p14="http://schemas.microsoft.com/office/powerpoint/2010/main" xmlns="" val="39733682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172B5C0-B434-D5E8-6A18-B9F4EBDF63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10774807-4BCD-6766-ECB8-EA5E6DFAB7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74F989DD-377C-5187-A93A-9784F2A693DF}"/>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2F07D059-C790-9F32-0CD0-301A8CFE49EA}"/>
              </a:ext>
            </a:extLst>
          </p:cNvPr>
          <p:cNvSpPr>
            <a:spLocks noGrp="1"/>
          </p:cNvSpPr>
          <p:nvPr>
            <p:ph type="sldNum" sz="quarter" idx="10"/>
          </p:nvPr>
        </p:nvSpPr>
        <p:spPr/>
        <p:txBody>
          <a:bodyPr/>
          <a:lstStyle/>
          <a:p>
            <a:fld id="{17F623CE-BF58-1847-8503-491458EADAC4}" type="slidenum">
              <a:rPr lang="en-US" smtClean="0"/>
              <a:pPr/>
              <a:t>16</a:t>
            </a:fld>
            <a:endParaRPr lang="en-US"/>
          </a:p>
        </p:txBody>
      </p:sp>
    </p:spTree>
    <p:extLst>
      <p:ext uri="{BB962C8B-B14F-4D97-AF65-F5344CB8AC3E}">
        <p14:creationId xmlns:p14="http://schemas.microsoft.com/office/powerpoint/2010/main" xmlns="" val="25277062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842AD99-EC70-4B19-7773-0A4490A9A4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2DB27698-9339-1866-CD88-386968F9F1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A8061CF3-7AF2-C5F5-B1BE-BB09CDE336AE}"/>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CBCEC6BB-63CD-5D93-DDC2-E79777A3D370}"/>
              </a:ext>
            </a:extLst>
          </p:cNvPr>
          <p:cNvSpPr>
            <a:spLocks noGrp="1"/>
          </p:cNvSpPr>
          <p:nvPr>
            <p:ph type="sldNum" sz="quarter" idx="10"/>
          </p:nvPr>
        </p:nvSpPr>
        <p:spPr/>
        <p:txBody>
          <a:bodyPr/>
          <a:lstStyle/>
          <a:p>
            <a:fld id="{17F623CE-BF58-1847-8503-491458EADAC4}" type="slidenum">
              <a:rPr lang="en-US" smtClean="0"/>
              <a:pPr/>
              <a:t>17</a:t>
            </a:fld>
            <a:endParaRPr lang="en-US"/>
          </a:p>
        </p:txBody>
      </p:sp>
    </p:spTree>
    <p:extLst>
      <p:ext uri="{BB962C8B-B14F-4D97-AF65-F5344CB8AC3E}">
        <p14:creationId xmlns:p14="http://schemas.microsoft.com/office/powerpoint/2010/main" xmlns="" val="27393826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BDCE55D-7308-0B1D-6D99-EBC0A71E01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E690765B-82B6-EF51-5C28-D2A6A2A77C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EBF7FEB2-EDC4-1D90-6B2D-AE4D639E3B86}"/>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0C998B02-0C1F-5ADC-0168-493135E691EB}"/>
              </a:ext>
            </a:extLst>
          </p:cNvPr>
          <p:cNvSpPr>
            <a:spLocks noGrp="1"/>
          </p:cNvSpPr>
          <p:nvPr>
            <p:ph type="sldNum" sz="quarter" idx="10"/>
          </p:nvPr>
        </p:nvSpPr>
        <p:spPr/>
        <p:txBody>
          <a:bodyPr/>
          <a:lstStyle/>
          <a:p>
            <a:fld id="{17F623CE-BF58-1847-8503-491458EADAC4}" type="slidenum">
              <a:rPr lang="en-US" smtClean="0"/>
              <a:pPr/>
              <a:t>18</a:t>
            </a:fld>
            <a:endParaRPr lang="en-US"/>
          </a:p>
        </p:txBody>
      </p:sp>
    </p:spTree>
    <p:extLst>
      <p:ext uri="{BB962C8B-B14F-4D97-AF65-F5344CB8AC3E}">
        <p14:creationId xmlns:p14="http://schemas.microsoft.com/office/powerpoint/2010/main" xmlns="" val="26462664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9F6FF75-3022-D156-4D9C-E18513A2A7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CEE63EEE-21B4-567F-40E3-811ED13393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4EB06AE6-BB5E-D41E-A1D1-EB61970541C7}"/>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B5FC4E79-B111-8A8C-E13B-986745321561}"/>
              </a:ext>
            </a:extLst>
          </p:cNvPr>
          <p:cNvSpPr>
            <a:spLocks noGrp="1"/>
          </p:cNvSpPr>
          <p:nvPr>
            <p:ph type="sldNum" sz="quarter" idx="10"/>
          </p:nvPr>
        </p:nvSpPr>
        <p:spPr/>
        <p:txBody>
          <a:bodyPr/>
          <a:lstStyle/>
          <a:p>
            <a:fld id="{17F623CE-BF58-1847-8503-491458EADAC4}" type="slidenum">
              <a:rPr lang="en-US" smtClean="0"/>
              <a:pPr/>
              <a:t>19</a:t>
            </a:fld>
            <a:endParaRPr lang="en-US"/>
          </a:p>
        </p:txBody>
      </p:sp>
    </p:spTree>
    <p:extLst>
      <p:ext uri="{BB962C8B-B14F-4D97-AF65-F5344CB8AC3E}">
        <p14:creationId xmlns:p14="http://schemas.microsoft.com/office/powerpoint/2010/main" xmlns="" val="1816704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p:cNvSpPr>
            <a:spLocks noGrp="1"/>
          </p:cNvSpPr>
          <p:nvPr>
            <p:ph type="sldNum" sz="quarter" idx="10"/>
          </p:nvPr>
        </p:nvSpPr>
        <p:spPr/>
        <p:txBody>
          <a:bodyPr/>
          <a:lstStyle/>
          <a:p>
            <a:fld id="{17F623CE-BF58-1847-8503-491458EADAC4}"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90FC723-E6B7-69F3-760B-0821BE9161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00A24957-1E75-49CD-D041-D39B3AB22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816112C0-2CE0-CB6B-3ADD-4CAB623DA5DC}"/>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1DA2DB23-2087-57F3-5B22-7D0A6EA879E4}"/>
              </a:ext>
            </a:extLst>
          </p:cNvPr>
          <p:cNvSpPr>
            <a:spLocks noGrp="1"/>
          </p:cNvSpPr>
          <p:nvPr>
            <p:ph type="sldNum" sz="quarter" idx="10"/>
          </p:nvPr>
        </p:nvSpPr>
        <p:spPr/>
        <p:txBody>
          <a:bodyPr/>
          <a:lstStyle/>
          <a:p>
            <a:fld id="{17F623CE-BF58-1847-8503-491458EADAC4}" type="slidenum">
              <a:rPr lang="en-US" smtClean="0"/>
              <a:pPr/>
              <a:t>20</a:t>
            </a:fld>
            <a:endParaRPr lang="en-US"/>
          </a:p>
        </p:txBody>
      </p:sp>
    </p:spTree>
    <p:extLst>
      <p:ext uri="{BB962C8B-B14F-4D97-AF65-F5344CB8AC3E}">
        <p14:creationId xmlns:p14="http://schemas.microsoft.com/office/powerpoint/2010/main" xmlns="" val="2348934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D1F6E9D-8D2A-EC08-5131-33A0B3C8DD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819A6BAB-CB74-87E5-4B84-8D0720CA9E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74F5ED2C-2374-BF12-6766-2237D17AF1E5}"/>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698567E5-066D-644D-89C6-674B704E01FD}"/>
              </a:ext>
            </a:extLst>
          </p:cNvPr>
          <p:cNvSpPr>
            <a:spLocks noGrp="1"/>
          </p:cNvSpPr>
          <p:nvPr>
            <p:ph type="sldNum" sz="quarter" idx="10"/>
          </p:nvPr>
        </p:nvSpPr>
        <p:spPr/>
        <p:txBody>
          <a:bodyPr/>
          <a:lstStyle/>
          <a:p>
            <a:fld id="{17F623CE-BF58-1847-8503-491458EADAC4}" type="slidenum">
              <a:rPr lang="en-US" smtClean="0"/>
              <a:pPr/>
              <a:t>21</a:t>
            </a:fld>
            <a:endParaRPr lang="en-US"/>
          </a:p>
        </p:txBody>
      </p:sp>
    </p:spTree>
    <p:extLst>
      <p:ext uri="{BB962C8B-B14F-4D97-AF65-F5344CB8AC3E}">
        <p14:creationId xmlns:p14="http://schemas.microsoft.com/office/powerpoint/2010/main" xmlns="" val="33589957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6922D63-1E90-2CDD-9953-A212D25E7C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594B6BCB-3E2E-9F3C-CE15-0DA68ADF50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6B2A3CAE-E0B3-4434-2EF0-0DCC5ECCE1D5}"/>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051C4C4B-ABEE-6397-6E20-692A9DBD86DD}"/>
              </a:ext>
            </a:extLst>
          </p:cNvPr>
          <p:cNvSpPr>
            <a:spLocks noGrp="1"/>
          </p:cNvSpPr>
          <p:nvPr>
            <p:ph type="sldNum" sz="quarter" idx="10"/>
          </p:nvPr>
        </p:nvSpPr>
        <p:spPr/>
        <p:txBody>
          <a:bodyPr/>
          <a:lstStyle/>
          <a:p>
            <a:fld id="{17F623CE-BF58-1847-8503-491458EADAC4}" type="slidenum">
              <a:rPr lang="en-US" smtClean="0"/>
              <a:pPr/>
              <a:t>22</a:t>
            </a:fld>
            <a:endParaRPr lang="en-US"/>
          </a:p>
        </p:txBody>
      </p:sp>
    </p:spTree>
    <p:extLst>
      <p:ext uri="{BB962C8B-B14F-4D97-AF65-F5344CB8AC3E}">
        <p14:creationId xmlns:p14="http://schemas.microsoft.com/office/powerpoint/2010/main" xmlns="" val="41980239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B268896-709E-82C0-F4DF-9A25407478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DD8CC8E1-DE8A-1B40-8119-5640C0B0A0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73B93A5D-E7E5-5FC6-1DA0-698B4281745F}"/>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491A34CF-ECA8-EA5F-5344-260AC27BA8B1}"/>
              </a:ext>
            </a:extLst>
          </p:cNvPr>
          <p:cNvSpPr>
            <a:spLocks noGrp="1"/>
          </p:cNvSpPr>
          <p:nvPr>
            <p:ph type="sldNum" sz="quarter" idx="10"/>
          </p:nvPr>
        </p:nvSpPr>
        <p:spPr/>
        <p:txBody>
          <a:bodyPr/>
          <a:lstStyle/>
          <a:p>
            <a:fld id="{17F623CE-BF58-1847-8503-491458EADAC4}" type="slidenum">
              <a:rPr lang="en-US" smtClean="0"/>
              <a:pPr/>
              <a:t>23</a:t>
            </a:fld>
            <a:endParaRPr lang="en-US"/>
          </a:p>
        </p:txBody>
      </p:sp>
    </p:spTree>
    <p:extLst>
      <p:ext uri="{BB962C8B-B14F-4D97-AF65-F5344CB8AC3E}">
        <p14:creationId xmlns:p14="http://schemas.microsoft.com/office/powerpoint/2010/main" xmlns="" val="32642445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CC6EAF3-86BB-3378-0247-86F6B2658A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783C8BD0-4658-78DF-F515-204D807971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0848D99F-2DF4-FD44-86DC-5CBEECE1AA11}"/>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2E8D508A-F882-62E1-69FB-86309C0726F3}"/>
              </a:ext>
            </a:extLst>
          </p:cNvPr>
          <p:cNvSpPr>
            <a:spLocks noGrp="1"/>
          </p:cNvSpPr>
          <p:nvPr>
            <p:ph type="sldNum" sz="quarter" idx="10"/>
          </p:nvPr>
        </p:nvSpPr>
        <p:spPr/>
        <p:txBody>
          <a:bodyPr/>
          <a:lstStyle/>
          <a:p>
            <a:fld id="{17F623CE-BF58-1847-8503-491458EADAC4}" type="slidenum">
              <a:rPr lang="en-US" smtClean="0"/>
              <a:pPr/>
              <a:t>24</a:t>
            </a:fld>
            <a:endParaRPr lang="en-US"/>
          </a:p>
        </p:txBody>
      </p:sp>
    </p:spTree>
    <p:extLst>
      <p:ext uri="{BB962C8B-B14F-4D97-AF65-F5344CB8AC3E}">
        <p14:creationId xmlns:p14="http://schemas.microsoft.com/office/powerpoint/2010/main" xmlns="" val="4537729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04221CF-3120-7A43-7F3D-6883D9FE6C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9E1696E3-EF1E-E4A6-05C6-43D7E1840A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3EEC5558-98C6-B485-E6B0-3667C1FF406B}"/>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E500B16F-62FA-032F-B666-13E797B8F073}"/>
              </a:ext>
            </a:extLst>
          </p:cNvPr>
          <p:cNvSpPr>
            <a:spLocks noGrp="1"/>
          </p:cNvSpPr>
          <p:nvPr>
            <p:ph type="sldNum" sz="quarter" idx="10"/>
          </p:nvPr>
        </p:nvSpPr>
        <p:spPr/>
        <p:txBody>
          <a:bodyPr/>
          <a:lstStyle/>
          <a:p>
            <a:fld id="{17F623CE-BF58-1847-8503-491458EADAC4}" type="slidenum">
              <a:rPr lang="en-US" smtClean="0"/>
              <a:pPr/>
              <a:t>25</a:t>
            </a:fld>
            <a:endParaRPr lang="en-US"/>
          </a:p>
        </p:txBody>
      </p:sp>
    </p:spTree>
    <p:extLst>
      <p:ext uri="{BB962C8B-B14F-4D97-AF65-F5344CB8AC3E}">
        <p14:creationId xmlns:p14="http://schemas.microsoft.com/office/powerpoint/2010/main" xmlns="" val="36483610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3927B1A-5836-2F8F-C663-2EDCE76365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1C05A770-AEE8-D65E-8E99-8F9DE9D406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565B5053-48CD-10D7-DB7B-DEA5CCA3CD5D}"/>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3AFCFA80-EE14-A926-91A7-902CB57379D2}"/>
              </a:ext>
            </a:extLst>
          </p:cNvPr>
          <p:cNvSpPr>
            <a:spLocks noGrp="1"/>
          </p:cNvSpPr>
          <p:nvPr>
            <p:ph type="sldNum" sz="quarter" idx="10"/>
          </p:nvPr>
        </p:nvSpPr>
        <p:spPr/>
        <p:txBody>
          <a:bodyPr/>
          <a:lstStyle/>
          <a:p>
            <a:fld id="{17F623CE-BF58-1847-8503-491458EADAC4}" type="slidenum">
              <a:rPr lang="en-US" smtClean="0"/>
              <a:pPr/>
              <a:t>26</a:t>
            </a:fld>
            <a:endParaRPr lang="en-US"/>
          </a:p>
        </p:txBody>
      </p:sp>
    </p:spTree>
    <p:extLst>
      <p:ext uri="{BB962C8B-B14F-4D97-AF65-F5344CB8AC3E}">
        <p14:creationId xmlns:p14="http://schemas.microsoft.com/office/powerpoint/2010/main" xmlns="" val="15109788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CCBE806-443A-815D-70FC-8BD35E9D48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900985C5-8453-DB92-FEC1-59FC4749FA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0D25F8CB-602A-0F9C-003E-5E4F2E4C6411}"/>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67114830-B77E-02EA-ECBA-43DAA31AAF17}"/>
              </a:ext>
            </a:extLst>
          </p:cNvPr>
          <p:cNvSpPr>
            <a:spLocks noGrp="1"/>
          </p:cNvSpPr>
          <p:nvPr>
            <p:ph type="sldNum" sz="quarter" idx="10"/>
          </p:nvPr>
        </p:nvSpPr>
        <p:spPr/>
        <p:txBody>
          <a:bodyPr/>
          <a:lstStyle/>
          <a:p>
            <a:fld id="{17F623CE-BF58-1847-8503-491458EADAC4}" type="slidenum">
              <a:rPr lang="en-US" smtClean="0"/>
              <a:pPr/>
              <a:t>27</a:t>
            </a:fld>
            <a:endParaRPr lang="en-US"/>
          </a:p>
        </p:txBody>
      </p:sp>
    </p:spTree>
    <p:extLst>
      <p:ext uri="{BB962C8B-B14F-4D97-AF65-F5344CB8AC3E}">
        <p14:creationId xmlns:p14="http://schemas.microsoft.com/office/powerpoint/2010/main" xmlns="" val="32735887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DC3BF94-A1FE-07C9-E23E-2D629E52F7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0D6E259D-7962-104F-79D5-0658AA4226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0E0BC246-AD20-2EF9-22AD-9A7BC41ADEA6}"/>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8FD0957E-07A0-3C8A-1E71-4C645D7A8DC4}"/>
              </a:ext>
            </a:extLst>
          </p:cNvPr>
          <p:cNvSpPr>
            <a:spLocks noGrp="1"/>
          </p:cNvSpPr>
          <p:nvPr>
            <p:ph type="sldNum" sz="quarter" idx="10"/>
          </p:nvPr>
        </p:nvSpPr>
        <p:spPr/>
        <p:txBody>
          <a:bodyPr/>
          <a:lstStyle/>
          <a:p>
            <a:fld id="{17F623CE-BF58-1847-8503-491458EADAC4}" type="slidenum">
              <a:rPr lang="en-US" smtClean="0"/>
              <a:pPr/>
              <a:t>28</a:t>
            </a:fld>
            <a:endParaRPr lang="en-US"/>
          </a:p>
        </p:txBody>
      </p:sp>
    </p:spTree>
    <p:extLst>
      <p:ext uri="{BB962C8B-B14F-4D97-AF65-F5344CB8AC3E}">
        <p14:creationId xmlns:p14="http://schemas.microsoft.com/office/powerpoint/2010/main" xmlns="" val="5354521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9F2C189-DF5F-8E30-B231-86A301AF14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CC9BA93E-EA65-CA44-3A8F-D50A8DCF96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E7A0D795-20F5-A39D-E418-30B32A0A4A55}"/>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E73B982C-2EBC-B874-E0BB-FC201CC4B1BA}"/>
              </a:ext>
            </a:extLst>
          </p:cNvPr>
          <p:cNvSpPr>
            <a:spLocks noGrp="1"/>
          </p:cNvSpPr>
          <p:nvPr>
            <p:ph type="sldNum" sz="quarter" idx="10"/>
          </p:nvPr>
        </p:nvSpPr>
        <p:spPr/>
        <p:txBody>
          <a:bodyPr/>
          <a:lstStyle/>
          <a:p>
            <a:fld id="{17F623CE-BF58-1847-8503-491458EADAC4}" type="slidenum">
              <a:rPr lang="en-US" smtClean="0"/>
              <a:pPr/>
              <a:t>29</a:t>
            </a:fld>
            <a:endParaRPr lang="en-US"/>
          </a:p>
        </p:txBody>
      </p:sp>
    </p:spTree>
    <p:extLst>
      <p:ext uri="{BB962C8B-B14F-4D97-AF65-F5344CB8AC3E}">
        <p14:creationId xmlns:p14="http://schemas.microsoft.com/office/powerpoint/2010/main" xmlns="" val="569452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82F43ED-8944-E1A5-ABE9-94064AC1D3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8E9A6DFD-54BF-801D-488D-985CBABBED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3BB64CCB-147A-0B74-6572-35F72267C223}"/>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0176F87B-A64E-F11B-793C-C49FF11A523B}"/>
              </a:ext>
            </a:extLst>
          </p:cNvPr>
          <p:cNvSpPr>
            <a:spLocks noGrp="1"/>
          </p:cNvSpPr>
          <p:nvPr>
            <p:ph type="sldNum" sz="quarter" idx="10"/>
          </p:nvPr>
        </p:nvSpPr>
        <p:spPr/>
        <p:txBody>
          <a:bodyPr/>
          <a:lstStyle/>
          <a:p>
            <a:fld id="{17F623CE-BF58-1847-8503-491458EADAC4}" type="slidenum">
              <a:rPr lang="en-US" smtClean="0"/>
              <a:pPr/>
              <a:t>3</a:t>
            </a:fld>
            <a:endParaRPr lang="en-US"/>
          </a:p>
        </p:txBody>
      </p:sp>
    </p:spTree>
    <p:extLst>
      <p:ext uri="{BB962C8B-B14F-4D97-AF65-F5344CB8AC3E}">
        <p14:creationId xmlns:p14="http://schemas.microsoft.com/office/powerpoint/2010/main" xmlns="" val="37347594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7478006-887B-6DE9-D746-70AF648371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497FB4EE-A8C9-9F1D-8CB5-DC3C3216C5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7D0A5AD7-3B5C-74C3-DCB6-778DC036ED78}"/>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D53D7C6F-9DEC-D4D6-3A21-8F555389AEE0}"/>
              </a:ext>
            </a:extLst>
          </p:cNvPr>
          <p:cNvSpPr>
            <a:spLocks noGrp="1"/>
          </p:cNvSpPr>
          <p:nvPr>
            <p:ph type="sldNum" sz="quarter" idx="10"/>
          </p:nvPr>
        </p:nvSpPr>
        <p:spPr/>
        <p:txBody>
          <a:bodyPr/>
          <a:lstStyle/>
          <a:p>
            <a:fld id="{17F623CE-BF58-1847-8503-491458EADAC4}" type="slidenum">
              <a:rPr lang="en-US" smtClean="0"/>
              <a:pPr/>
              <a:t>30</a:t>
            </a:fld>
            <a:endParaRPr lang="en-US"/>
          </a:p>
        </p:txBody>
      </p:sp>
    </p:spTree>
    <p:extLst>
      <p:ext uri="{BB962C8B-B14F-4D97-AF65-F5344CB8AC3E}">
        <p14:creationId xmlns:p14="http://schemas.microsoft.com/office/powerpoint/2010/main" xmlns="" val="19480425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205C069-FE88-EB47-7203-F7EF1C778B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D7F738C8-E45D-B286-BE04-49CAFA3926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50CBDEED-73E7-08E7-8DF2-DE54FC7646BC}"/>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642161C2-378F-6BCA-7A77-C77C97BBC991}"/>
              </a:ext>
            </a:extLst>
          </p:cNvPr>
          <p:cNvSpPr>
            <a:spLocks noGrp="1"/>
          </p:cNvSpPr>
          <p:nvPr>
            <p:ph type="sldNum" sz="quarter" idx="10"/>
          </p:nvPr>
        </p:nvSpPr>
        <p:spPr/>
        <p:txBody>
          <a:bodyPr/>
          <a:lstStyle/>
          <a:p>
            <a:fld id="{17F623CE-BF58-1847-8503-491458EADAC4}" type="slidenum">
              <a:rPr lang="en-US" smtClean="0"/>
              <a:pPr/>
              <a:t>31</a:t>
            </a:fld>
            <a:endParaRPr lang="en-US"/>
          </a:p>
        </p:txBody>
      </p:sp>
    </p:spTree>
    <p:extLst>
      <p:ext uri="{BB962C8B-B14F-4D97-AF65-F5344CB8AC3E}">
        <p14:creationId xmlns:p14="http://schemas.microsoft.com/office/powerpoint/2010/main" xmlns="" val="22966913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FCF5F6D-BA98-E9EF-4F77-2799E97368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ABF853EA-374F-B6E6-AF3F-9E4268A3A4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93639E11-AF7C-3D1F-B7A7-BEAE4931CB4A}"/>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7838CAAD-5005-17AE-A1D7-4DE183E870C1}"/>
              </a:ext>
            </a:extLst>
          </p:cNvPr>
          <p:cNvSpPr>
            <a:spLocks noGrp="1"/>
          </p:cNvSpPr>
          <p:nvPr>
            <p:ph type="sldNum" sz="quarter" idx="10"/>
          </p:nvPr>
        </p:nvSpPr>
        <p:spPr/>
        <p:txBody>
          <a:bodyPr/>
          <a:lstStyle/>
          <a:p>
            <a:fld id="{17F623CE-BF58-1847-8503-491458EADAC4}" type="slidenum">
              <a:rPr lang="en-US" smtClean="0"/>
              <a:pPr/>
              <a:t>32</a:t>
            </a:fld>
            <a:endParaRPr lang="en-US"/>
          </a:p>
        </p:txBody>
      </p:sp>
    </p:spTree>
    <p:extLst>
      <p:ext uri="{BB962C8B-B14F-4D97-AF65-F5344CB8AC3E}">
        <p14:creationId xmlns:p14="http://schemas.microsoft.com/office/powerpoint/2010/main" xmlns="" val="34424892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EE8A1D1-4BA1-47C2-F958-3368E748C9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7F391E08-4D45-AFCE-6EAB-111F4D201C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2EDB3996-A974-FF6F-E7DB-E8AB3C327502}"/>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F310FEB2-3403-4165-0224-90296465AA97}"/>
              </a:ext>
            </a:extLst>
          </p:cNvPr>
          <p:cNvSpPr>
            <a:spLocks noGrp="1"/>
          </p:cNvSpPr>
          <p:nvPr>
            <p:ph type="sldNum" sz="quarter" idx="10"/>
          </p:nvPr>
        </p:nvSpPr>
        <p:spPr/>
        <p:txBody>
          <a:bodyPr/>
          <a:lstStyle/>
          <a:p>
            <a:fld id="{17F623CE-BF58-1847-8503-491458EADAC4}" type="slidenum">
              <a:rPr lang="en-US" smtClean="0"/>
              <a:pPr/>
              <a:t>33</a:t>
            </a:fld>
            <a:endParaRPr lang="en-US"/>
          </a:p>
        </p:txBody>
      </p:sp>
    </p:spTree>
    <p:extLst>
      <p:ext uri="{BB962C8B-B14F-4D97-AF65-F5344CB8AC3E}">
        <p14:creationId xmlns:p14="http://schemas.microsoft.com/office/powerpoint/2010/main" xmlns="" val="29151254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D9638D0-5B04-8E5C-3FB1-5674A8472A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EF89D06D-0F55-25F1-4FF5-C0B11AA5AD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5A569C69-C4EE-C99A-BD8C-C717ABC0FDD8}"/>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37EB974A-CFD9-CC2E-71A4-48435FE23484}"/>
              </a:ext>
            </a:extLst>
          </p:cNvPr>
          <p:cNvSpPr>
            <a:spLocks noGrp="1"/>
          </p:cNvSpPr>
          <p:nvPr>
            <p:ph type="sldNum" sz="quarter" idx="10"/>
          </p:nvPr>
        </p:nvSpPr>
        <p:spPr/>
        <p:txBody>
          <a:bodyPr/>
          <a:lstStyle/>
          <a:p>
            <a:fld id="{17F623CE-BF58-1847-8503-491458EADAC4}" type="slidenum">
              <a:rPr lang="en-US" smtClean="0"/>
              <a:pPr/>
              <a:t>34</a:t>
            </a:fld>
            <a:endParaRPr lang="en-US"/>
          </a:p>
        </p:txBody>
      </p:sp>
    </p:spTree>
    <p:extLst>
      <p:ext uri="{BB962C8B-B14F-4D97-AF65-F5344CB8AC3E}">
        <p14:creationId xmlns:p14="http://schemas.microsoft.com/office/powerpoint/2010/main" xmlns="" val="3210617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2F5B99E-CF77-E8C3-2D36-EF62D11BBE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EEC9180A-ED89-3992-D115-777C7127EE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51276414-B945-2BBE-86AE-CF00949D6844}"/>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9AE712DD-D345-EA9E-9318-DEBC9080EA9B}"/>
              </a:ext>
            </a:extLst>
          </p:cNvPr>
          <p:cNvSpPr>
            <a:spLocks noGrp="1"/>
          </p:cNvSpPr>
          <p:nvPr>
            <p:ph type="sldNum" sz="quarter" idx="10"/>
          </p:nvPr>
        </p:nvSpPr>
        <p:spPr/>
        <p:txBody>
          <a:bodyPr/>
          <a:lstStyle/>
          <a:p>
            <a:fld id="{17F623CE-BF58-1847-8503-491458EADAC4}" type="slidenum">
              <a:rPr lang="en-US" smtClean="0"/>
              <a:pPr/>
              <a:t>35</a:t>
            </a:fld>
            <a:endParaRPr lang="en-US"/>
          </a:p>
        </p:txBody>
      </p:sp>
    </p:spTree>
    <p:extLst>
      <p:ext uri="{BB962C8B-B14F-4D97-AF65-F5344CB8AC3E}">
        <p14:creationId xmlns:p14="http://schemas.microsoft.com/office/powerpoint/2010/main" xmlns="" val="41123738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2E88D53-DE95-2359-3770-C89835F19F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9B93B3D7-B6F4-EDC0-E60A-2D249B6724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A6D5CD10-6D45-E402-E552-B74BB636E7F7}"/>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E397AAAD-8453-0A0A-1E09-FE840BAB9ED9}"/>
              </a:ext>
            </a:extLst>
          </p:cNvPr>
          <p:cNvSpPr>
            <a:spLocks noGrp="1"/>
          </p:cNvSpPr>
          <p:nvPr>
            <p:ph type="sldNum" sz="quarter" idx="10"/>
          </p:nvPr>
        </p:nvSpPr>
        <p:spPr/>
        <p:txBody>
          <a:bodyPr/>
          <a:lstStyle/>
          <a:p>
            <a:fld id="{17F623CE-BF58-1847-8503-491458EADAC4}" type="slidenum">
              <a:rPr lang="en-US" smtClean="0"/>
              <a:pPr/>
              <a:t>36</a:t>
            </a:fld>
            <a:endParaRPr lang="en-US"/>
          </a:p>
        </p:txBody>
      </p:sp>
    </p:spTree>
    <p:extLst>
      <p:ext uri="{BB962C8B-B14F-4D97-AF65-F5344CB8AC3E}">
        <p14:creationId xmlns:p14="http://schemas.microsoft.com/office/powerpoint/2010/main" xmlns="" val="27023367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7965ED5-2199-550A-0A4B-472FF677B4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2AFD0F64-FBFA-2CFC-B57E-82FE18A211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6309B0CF-664D-6641-76E3-8ABE7F22D0A8}"/>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1601BDFD-37B8-3530-8A46-F6ACF726290E}"/>
              </a:ext>
            </a:extLst>
          </p:cNvPr>
          <p:cNvSpPr>
            <a:spLocks noGrp="1"/>
          </p:cNvSpPr>
          <p:nvPr>
            <p:ph type="sldNum" sz="quarter" idx="10"/>
          </p:nvPr>
        </p:nvSpPr>
        <p:spPr/>
        <p:txBody>
          <a:bodyPr/>
          <a:lstStyle/>
          <a:p>
            <a:fld id="{17F623CE-BF58-1847-8503-491458EADAC4}" type="slidenum">
              <a:rPr lang="en-US" smtClean="0"/>
              <a:pPr/>
              <a:t>37</a:t>
            </a:fld>
            <a:endParaRPr lang="en-US"/>
          </a:p>
        </p:txBody>
      </p:sp>
    </p:spTree>
    <p:extLst>
      <p:ext uri="{BB962C8B-B14F-4D97-AF65-F5344CB8AC3E}">
        <p14:creationId xmlns:p14="http://schemas.microsoft.com/office/powerpoint/2010/main" xmlns="" val="14572604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DDCE8CB-2E49-6753-46DC-0C7AEF9E83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DCF9D10B-4A6D-BF56-8B9D-5BE8D2117E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9290D62E-4B68-711B-BC40-EAFC683DE947}"/>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468DE94A-B383-02E3-1380-4E77B42ECDA9}"/>
              </a:ext>
            </a:extLst>
          </p:cNvPr>
          <p:cNvSpPr>
            <a:spLocks noGrp="1"/>
          </p:cNvSpPr>
          <p:nvPr>
            <p:ph type="sldNum" sz="quarter" idx="10"/>
          </p:nvPr>
        </p:nvSpPr>
        <p:spPr/>
        <p:txBody>
          <a:bodyPr/>
          <a:lstStyle/>
          <a:p>
            <a:fld id="{17F623CE-BF58-1847-8503-491458EADAC4}" type="slidenum">
              <a:rPr lang="en-US" smtClean="0"/>
              <a:pPr/>
              <a:t>38</a:t>
            </a:fld>
            <a:endParaRPr lang="en-US"/>
          </a:p>
        </p:txBody>
      </p:sp>
    </p:spTree>
    <p:extLst>
      <p:ext uri="{BB962C8B-B14F-4D97-AF65-F5344CB8AC3E}">
        <p14:creationId xmlns:p14="http://schemas.microsoft.com/office/powerpoint/2010/main" xmlns="" val="435794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3F4C59B-BC79-F293-B056-1691857DB1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C0EA390A-1385-61F6-719D-54C2F77D38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2B192AF5-D04C-6492-1B40-526EB5B0042A}"/>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6141053F-3BA4-3A6F-491B-AC9F7BC94A3E}"/>
              </a:ext>
            </a:extLst>
          </p:cNvPr>
          <p:cNvSpPr>
            <a:spLocks noGrp="1"/>
          </p:cNvSpPr>
          <p:nvPr>
            <p:ph type="sldNum" sz="quarter" idx="10"/>
          </p:nvPr>
        </p:nvSpPr>
        <p:spPr/>
        <p:txBody>
          <a:bodyPr/>
          <a:lstStyle/>
          <a:p>
            <a:fld id="{17F623CE-BF58-1847-8503-491458EADAC4}" type="slidenum">
              <a:rPr lang="en-US" smtClean="0"/>
              <a:pPr/>
              <a:t>4</a:t>
            </a:fld>
            <a:endParaRPr lang="en-US"/>
          </a:p>
        </p:txBody>
      </p:sp>
    </p:spTree>
    <p:extLst>
      <p:ext uri="{BB962C8B-B14F-4D97-AF65-F5344CB8AC3E}">
        <p14:creationId xmlns:p14="http://schemas.microsoft.com/office/powerpoint/2010/main" xmlns="" val="3346442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7CA105F-DB04-FC47-A761-FA87C2A7C0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8B1082F4-34DB-9A1D-A6AB-C62546AE43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105D1C73-4DF9-A8F9-4315-56BC629F0283}"/>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3A62D8C9-70F7-58C4-2C31-3BC26358C60A}"/>
              </a:ext>
            </a:extLst>
          </p:cNvPr>
          <p:cNvSpPr>
            <a:spLocks noGrp="1"/>
          </p:cNvSpPr>
          <p:nvPr>
            <p:ph type="sldNum" sz="quarter" idx="10"/>
          </p:nvPr>
        </p:nvSpPr>
        <p:spPr/>
        <p:txBody>
          <a:bodyPr/>
          <a:lstStyle/>
          <a:p>
            <a:fld id="{17F623CE-BF58-1847-8503-491458EADAC4}" type="slidenum">
              <a:rPr lang="en-US" smtClean="0"/>
              <a:pPr/>
              <a:t>5</a:t>
            </a:fld>
            <a:endParaRPr lang="en-US"/>
          </a:p>
        </p:txBody>
      </p:sp>
    </p:spTree>
    <p:extLst>
      <p:ext uri="{BB962C8B-B14F-4D97-AF65-F5344CB8AC3E}">
        <p14:creationId xmlns:p14="http://schemas.microsoft.com/office/powerpoint/2010/main" xmlns="" val="3818567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18D4F4D-CA56-DB83-AAC7-73EB24B443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391DC353-81DB-10EB-10C9-16F7BE08F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089358C8-7402-953C-ADD1-7C91E33F49E0}"/>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80DEA931-E38C-67DE-85E3-93BC39B6CA56}"/>
              </a:ext>
            </a:extLst>
          </p:cNvPr>
          <p:cNvSpPr>
            <a:spLocks noGrp="1"/>
          </p:cNvSpPr>
          <p:nvPr>
            <p:ph type="sldNum" sz="quarter" idx="10"/>
          </p:nvPr>
        </p:nvSpPr>
        <p:spPr/>
        <p:txBody>
          <a:bodyPr/>
          <a:lstStyle/>
          <a:p>
            <a:fld id="{17F623CE-BF58-1847-8503-491458EADAC4}" type="slidenum">
              <a:rPr lang="en-US" smtClean="0"/>
              <a:pPr/>
              <a:t>6</a:t>
            </a:fld>
            <a:endParaRPr lang="en-US"/>
          </a:p>
        </p:txBody>
      </p:sp>
    </p:spTree>
    <p:extLst>
      <p:ext uri="{BB962C8B-B14F-4D97-AF65-F5344CB8AC3E}">
        <p14:creationId xmlns:p14="http://schemas.microsoft.com/office/powerpoint/2010/main" xmlns="" val="1713295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6F0643F-762B-7769-BF3A-E5BB1705FB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8487E3DE-AED7-9F51-BA45-9FCDD8C00D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52B26515-1FD7-B03F-7374-4606D94FBA4A}"/>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32741086-D5F0-DE52-38F8-986893D8B5C2}"/>
              </a:ext>
            </a:extLst>
          </p:cNvPr>
          <p:cNvSpPr>
            <a:spLocks noGrp="1"/>
          </p:cNvSpPr>
          <p:nvPr>
            <p:ph type="sldNum" sz="quarter" idx="10"/>
          </p:nvPr>
        </p:nvSpPr>
        <p:spPr/>
        <p:txBody>
          <a:bodyPr/>
          <a:lstStyle/>
          <a:p>
            <a:fld id="{17F623CE-BF58-1847-8503-491458EADAC4}" type="slidenum">
              <a:rPr lang="en-US" smtClean="0"/>
              <a:pPr/>
              <a:t>7</a:t>
            </a:fld>
            <a:endParaRPr lang="en-US"/>
          </a:p>
        </p:txBody>
      </p:sp>
    </p:spTree>
    <p:extLst>
      <p:ext uri="{BB962C8B-B14F-4D97-AF65-F5344CB8AC3E}">
        <p14:creationId xmlns:p14="http://schemas.microsoft.com/office/powerpoint/2010/main" xmlns="" val="1577462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2313AC2-B157-3CA3-5085-668E9FBF5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5D0F11DA-06BF-1C22-8C55-858C10A632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6A294EA2-8C83-5AEC-23D9-789F12EB434A}"/>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xmlns="" id="{AF808A82-5EF8-47BB-6400-14016E960058}"/>
              </a:ext>
            </a:extLst>
          </p:cNvPr>
          <p:cNvSpPr>
            <a:spLocks noGrp="1"/>
          </p:cNvSpPr>
          <p:nvPr>
            <p:ph type="sldNum" sz="quarter" idx="10"/>
          </p:nvPr>
        </p:nvSpPr>
        <p:spPr/>
        <p:txBody>
          <a:bodyPr/>
          <a:lstStyle/>
          <a:p>
            <a:fld id="{17F623CE-BF58-1847-8503-491458EADAC4}" type="slidenum">
              <a:rPr lang="en-US" smtClean="0"/>
              <a:pPr/>
              <a:t>8</a:t>
            </a:fld>
            <a:endParaRPr lang="en-US"/>
          </a:p>
        </p:txBody>
      </p:sp>
    </p:spTree>
    <p:extLst>
      <p:ext uri="{BB962C8B-B14F-4D97-AF65-F5344CB8AC3E}">
        <p14:creationId xmlns:p14="http://schemas.microsoft.com/office/powerpoint/2010/main" xmlns="" val="3041600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4102A7A-3CBF-8162-0168-21852EE891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9BC6850D-CF40-418B-2BAB-594F12B3AB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65F52714-B68B-2803-6387-AF188702DE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9056C8AB-6677-FE73-D834-5D5BD6889152}"/>
              </a:ext>
            </a:extLst>
          </p:cNvPr>
          <p:cNvSpPr>
            <a:spLocks noGrp="1"/>
          </p:cNvSpPr>
          <p:nvPr>
            <p:ph type="sldNum" sz="quarter" idx="5"/>
          </p:nvPr>
        </p:nvSpPr>
        <p:spPr/>
        <p:txBody>
          <a:bodyPr/>
          <a:lstStyle/>
          <a:p>
            <a:fld id="{17F623CE-BF58-1847-8503-491458EADAC4}" type="slidenum">
              <a:rPr lang="en-US" smtClean="0"/>
              <a:pPr/>
              <a:t>9</a:t>
            </a:fld>
            <a:endParaRPr lang="en-US"/>
          </a:p>
        </p:txBody>
      </p:sp>
    </p:spTree>
    <p:extLst>
      <p:ext uri="{BB962C8B-B14F-4D97-AF65-F5344CB8AC3E}">
        <p14:creationId xmlns:p14="http://schemas.microsoft.com/office/powerpoint/2010/main" xmlns="" val="4137611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E810ECF9-B3D8-094C-B6AA-D88FCA1B5FF2}" type="datetimeFigureOut">
              <a:rPr lang="en-US" smtClean="0"/>
              <a:pPr/>
              <a:t>9/6/2026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xmlns="" val="7923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810ECF9-B3D8-094C-B6AA-D88FCA1B5FF2}" type="datetimeFigureOut">
              <a:rPr lang="en-US" smtClean="0"/>
              <a:pPr/>
              <a:t>9/6/2026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xmlns="" val="1376721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810ECF9-B3D8-094C-B6AA-D88FCA1B5FF2}" type="datetimeFigureOut">
              <a:rPr lang="en-US" smtClean="0"/>
              <a:pPr/>
              <a:t>9/6/2026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xmlns="" val="3006789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810ECF9-B3D8-094C-B6AA-D88FCA1B5FF2}" type="datetimeFigureOut">
              <a:rPr lang="en-US" smtClean="0"/>
              <a:pPr/>
              <a:t>9/6/2026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xmlns="" val="2449312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810ECF9-B3D8-094C-B6AA-D88FCA1B5FF2}" type="datetimeFigureOut">
              <a:rPr lang="en-US" smtClean="0"/>
              <a:pPr/>
              <a:t>9/6/2026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xmlns="" val="3999497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E810ECF9-B3D8-094C-B6AA-D88FCA1B5FF2}" type="datetimeFigureOut">
              <a:rPr lang="en-US" smtClean="0"/>
              <a:pPr/>
              <a:t>9/6/2026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xmlns="" val="1189592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E810ECF9-B3D8-094C-B6AA-D88FCA1B5FF2}" type="datetimeFigureOut">
              <a:rPr lang="en-US" smtClean="0"/>
              <a:pPr/>
              <a:t>9/6/2026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xmlns="" val="1099049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E810ECF9-B3D8-094C-B6AA-D88FCA1B5FF2}" type="datetimeFigureOut">
              <a:rPr lang="en-US" smtClean="0"/>
              <a:pPr/>
              <a:t>9/6/2026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xmlns="" val="2109692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10ECF9-B3D8-094C-B6AA-D88FCA1B5FF2}" type="datetimeFigureOut">
              <a:rPr lang="en-US" smtClean="0"/>
              <a:pPr/>
              <a:t>9/6/2026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xmlns="" val="3345826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810ECF9-B3D8-094C-B6AA-D88FCA1B5FF2}" type="datetimeFigureOut">
              <a:rPr lang="en-US" smtClean="0"/>
              <a:pPr/>
              <a:t>9/6/2026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xmlns="" val="759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810ECF9-B3D8-094C-B6AA-D88FCA1B5FF2}" type="datetimeFigureOut">
              <a:rPr lang="en-US" smtClean="0"/>
              <a:pPr/>
              <a:t>9/6/2026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xmlns="" val="2725743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10ECF9-B3D8-094C-B6AA-D88FCA1B5FF2}" type="datetimeFigureOut">
              <a:rPr lang="en-US" smtClean="0"/>
              <a:pPr/>
              <a:t>9/6/2026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DB010D-96B2-3949-9F94-6B24DD7A27EE}" type="slidenum">
              <a:rPr lang="en-US" smtClean="0"/>
              <a:pPr/>
              <a:t>‹#›</a:t>
            </a:fld>
            <a:endParaRPr lang="en-US"/>
          </a:p>
        </p:txBody>
      </p:sp>
    </p:spTree>
    <p:extLst>
      <p:ext uri="{BB962C8B-B14F-4D97-AF65-F5344CB8AC3E}">
        <p14:creationId xmlns:p14="http://schemas.microsoft.com/office/powerpoint/2010/main" xmlns="" val="418057378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xmlns="" id="{9BDE05C1-DC08-57DC-DA01-84A8E0A305DB}"/>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xmlns="" val="2131248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BD697D8-A790-AC51-570B-54CD9B708EC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CC8EF0DF-BBB2-8BDB-4CB2-453A0793AF54}"/>
              </a:ext>
            </a:extLst>
          </p:cNvPr>
          <p:cNvSpPr txBox="1"/>
          <p:nvPr/>
        </p:nvSpPr>
        <p:spPr>
          <a:xfrm>
            <a:off x="842010" y="1118560"/>
            <a:ext cx="11441430" cy="4185761"/>
          </a:xfrm>
          <a:prstGeom prst="rect">
            <a:avLst/>
          </a:prstGeom>
          <a:noFill/>
        </p:spPr>
        <p:txBody>
          <a:bodyPr wrap="square" rtlCol="0">
            <a:spAutoFit/>
          </a:bodyPr>
          <a:lstStyle/>
          <a:p>
            <a:pPr marL="571500" indent="-571500">
              <a:buFontTx/>
              <a:buChar char="-"/>
            </a:pPr>
            <a:r>
              <a:rPr lang="en-GB" sz="3800" dirty="0">
                <a:latin typeface="Gill Sans MT" panose="020B0502020104020203" pitchFamily="34" charset="0"/>
              </a:rPr>
              <a:t>Different</a:t>
            </a:r>
          </a:p>
          <a:p>
            <a:pPr marL="571500" indent="-571500">
              <a:buFontTx/>
              <a:buChar char="-"/>
            </a:pPr>
            <a:endParaRPr lang="en-GB" sz="3800" dirty="0">
              <a:latin typeface="Gill Sans MT" panose="020B0502020104020203" pitchFamily="34" charset="0"/>
            </a:endParaRPr>
          </a:p>
          <a:p>
            <a:pPr marL="571500" indent="-571500">
              <a:buFontTx/>
              <a:buChar char="-"/>
            </a:pPr>
            <a:r>
              <a:rPr lang="en-GB" sz="3800" dirty="0">
                <a:latin typeface="Gill Sans MT" panose="020B0502020104020203" pitchFamily="34" charset="0"/>
              </a:rPr>
              <a:t>Harder</a:t>
            </a:r>
          </a:p>
          <a:p>
            <a:pPr marL="571500" indent="-571500">
              <a:buFontTx/>
              <a:buChar char="-"/>
            </a:pPr>
            <a:endParaRPr lang="en-GB" sz="3800" dirty="0">
              <a:latin typeface="Gill Sans MT" panose="020B0502020104020203" pitchFamily="34" charset="0"/>
            </a:endParaRPr>
          </a:p>
          <a:p>
            <a:pPr marL="571500" indent="-571500">
              <a:buFontTx/>
              <a:buChar char="-"/>
            </a:pPr>
            <a:r>
              <a:rPr lang="en-GB" sz="3800" dirty="0">
                <a:latin typeface="Gill Sans MT" panose="020B0502020104020203" pitchFamily="34" charset="0"/>
              </a:rPr>
              <a:t>Longer</a:t>
            </a:r>
          </a:p>
          <a:p>
            <a:pPr marL="571500" indent="-571500">
              <a:buFontTx/>
              <a:buChar char="-"/>
            </a:pPr>
            <a:endParaRPr lang="en-GB" sz="3800" dirty="0">
              <a:latin typeface="Gill Sans MT" panose="020B0502020104020203" pitchFamily="34" charset="0"/>
            </a:endParaRPr>
          </a:p>
          <a:p>
            <a:pPr marL="571500" indent="-571500">
              <a:buFontTx/>
              <a:buChar char="-"/>
            </a:pPr>
            <a:r>
              <a:rPr lang="en-GB" sz="3800" dirty="0">
                <a:latin typeface="Gill Sans MT" panose="020B0502020104020203" pitchFamily="34" charset="0"/>
              </a:rPr>
              <a:t>Better</a:t>
            </a:r>
            <a:endParaRPr lang="en-US" sz="3800" dirty="0">
              <a:latin typeface="Gill Sans MT" panose="020B0502020104020203" pitchFamily="34" charset="0"/>
            </a:endParaRPr>
          </a:p>
        </p:txBody>
      </p:sp>
    </p:spTree>
    <p:extLst>
      <p:ext uri="{BB962C8B-B14F-4D97-AF65-F5344CB8AC3E}">
        <p14:creationId xmlns:p14="http://schemas.microsoft.com/office/powerpoint/2010/main" xmlns="" val="1318716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BA04A6F-7CD6-C32D-3B0C-D60B6FA4727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xmlns="" id="{F0690D61-CB22-60BD-1559-D942C3801247}"/>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xmlns="" val="898004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D1C7496-7F20-A1FC-2308-247DA2FC7E4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29259BA6-E5B8-8F6D-A5D0-077BFEE79C08}"/>
              </a:ext>
            </a:extLst>
          </p:cNvPr>
          <p:cNvSpPr txBox="1"/>
          <p:nvPr/>
        </p:nvSpPr>
        <p:spPr>
          <a:xfrm>
            <a:off x="527050" y="1809440"/>
            <a:ext cx="11441430" cy="1938992"/>
          </a:xfrm>
          <a:prstGeom prst="rect">
            <a:avLst/>
          </a:prstGeom>
          <a:noFill/>
        </p:spPr>
        <p:txBody>
          <a:bodyPr wrap="square" rtlCol="0">
            <a:spAutoFit/>
          </a:bodyPr>
          <a:lstStyle/>
          <a:p>
            <a:r>
              <a:rPr lang="en-GB" sz="4000" dirty="0">
                <a:latin typeface="Gill Sans MT" panose="020B0502020104020203" pitchFamily="34" charset="0"/>
              </a:rPr>
              <a:t>This is what you are to say to Joseph: I ask you to forgive your brothers the sins and the wrongs they committed in treating you so badly.</a:t>
            </a:r>
            <a:endParaRPr lang="en-US" sz="4000" dirty="0">
              <a:latin typeface="Gill Sans MT" panose="020B0502020104020203" pitchFamily="34" charset="0"/>
            </a:endParaRPr>
          </a:p>
        </p:txBody>
      </p:sp>
      <p:sp>
        <p:nvSpPr>
          <p:cNvPr id="3" name="TextBox 2">
            <a:extLst>
              <a:ext uri="{FF2B5EF4-FFF2-40B4-BE49-F238E27FC236}">
                <a16:creationId xmlns:a16="http://schemas.microsoft.com/office/drawing/2014/main" xmlns="" id="{E635B8E9-2504-8FB8-4E24-31BCA2FE376B}"/>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50v17 (NIV)</a:t>
            </a:r>
          </a:p>
        </p:txBody>
      </p:sp>
    </p:spTree>
    <p:extLst>
      <p:ext uri="{BB962C8B-B14F-4D97-AF65-F5344CB8AC3E}">
        <p14:creationId xmlns:p14="http://schemas.microsoft.com/office/powerpoint/2010/main" xmlns="" val="2270952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1056B7B-7FC7-7F5D-3351-3EE6A276EF7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xmlns="" id="{E9CB54C6-8155-E2BA-2FC0-51845CBA5DF9}"/>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xmlns="" val="426347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86B6896-0E68-0457-E9F4-BC74C43A8AD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E1EA8278-5D4E-A983-DB05-76BA04C8E7B1}"/>
              </a:ext>
            </a:extLst>
          </p:cNvPr>
          <p:cNvSpPr txBox="1"/>
          <p:nvPr/>
        </p:nvSpPr>
        <p:spPr>
          <a:xfrm>
            <a:off x="750570" y="1352240"/>
            <a:ext cx="11441430" cy="3724096"/>
          </a:xfrm>
          <a:prstGeom prst="rect">
            <a:avLst/>
          </a:prstGeom>
          <a:noFill/>
        </p:spPr>
        <p:txBody>
          <a:bodyPr wrap="square" rtlCol="0">
            <a:spAutoFit/>
          </a:bodyPr>
          <a:lstStyle/>
          <a:p>
            <a:pPr marL="285750" lvl="0" indent="-285750">
              <a:buFontTx/>
              <a:buChar char="-"/>
            </a:pPr>
            <a:r>
              <a:rPr lang="en-GB" sz="4000" dirty="0">
                <a:latin typeface="Gill Sans MT" panose="020B0502020104020203" pitchFamily="34" charset="0"/>
              </a:rPr>
              <a:t>Joseph believes God’s blessing</a:t>
            </a:r>
          </a:p>
          <a:p>
            <a:pPr marL="285750" lvl="0" indent="-285750">
              <a:buFontTx/>
              <a:buChar char="-"/>
            </a:pPr>
            <a:endParaRPr lang="en-GB" sz="4000" dirty="0">
              <a:latin typeface="Gill Sans MT" panose="020B0502020104020203" pitchFamily="34" charset="0"/>
            </a:endParaRPr>
          </a:p>
          <a:p>
            <a:pPr marL="285750" lvl="0" indent="-285750">
              <a:buFontTx/>
              <a:buChar char="-"/>
            </a:pPr>
            <a:r>
              <a:rPr lang="en-GB" sz="4000" dirty="0">
                <a:latin typeface="Gill Sans MT" panose="020B0502020104020203" pitchFamily="34" charset="0"/>
              </a:rPr>
              <a:t>Joseph sees God’s story</a:t>
            </a:r>
          </a:p>
          <a:p>
            <a:pPr marL="285750" lvl="0" indent="-285750">
              <a:buFontTx/>
              <a:buChar char="-"/>
            </a:pPr>
            <a:endParaRPr lang="en-GB" sz="4000" dirty="0">
              <a:latin typeface="Gill Sans MT" panose="020B0502020104020203" pitchFamily="34" charset="0"/>
            </a:endParaRPr>
          </a:p>
          <a:p>
            <a:pPr marL="285750" indent="-285750">
              <a:buFontTx/>
              <a:buChar char="-"/>
            </a:pPr>
            <a:r>
              <a:rPr lang="en-GB" sz="4000" dirty="0">
                <a:latin typeface="Gill Sans MT" panose="020B0502020104020203" pitchFamily="34" charset="0"/>
              </a:rPr>
              <a:t>Joseph reaches for reconciliation</a:t>
            </a:r>
          </a:p>
          <a:p>
            <a:pPr marL="285750" indent="-285750">
              <a:buFontTx/>
              <a:buChar char="-"/>
            </a:pPr>
            <a:endParaRPr lang="en-GB" dirty="0"/>
          </a:p>
          <a:p>
            <a:r>
              <a:rPr lang="en-GB" dirty="0"/>
              <a:t> </a:t>
            </a:r>
            <a:endParaRPr lang="en-US" sz="3800" dirty="0">
              <a:latin typeface="Gill Sans MT" panose="020B0502020104020203" pitchFamily="34" charset="0"/>
            </a:endParaRPr>
          </a:p>
        </p:txBody>
      </p:sp>
    </p:spTree>
    <p:extLst>
      <p:ext uri="{BB962C8B-B14F-4D97-AF65-F5344CB8AC3E}">
        <p14:creationId xmlns:p14="http://schemas.microsoft.com/office/powerpoint/2010/main" xmlns="" val="10538958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04CCA85-7754-EC18-1986-29BE810777D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E14C2269-88DF-3296-9E54-D2090BD9747A}"/>
              </a:ext>
            </a:extLst>
          </p:cNvPr>
          <p:cNvSpPr txBox="1"/>
          <p:nvPr/>
        </p:nvSpPr>
        <p:spPr>
          <a:xfrm>
            <a:off x="527050" y="2439360"/>
            <a:ext cx="11441430" cy="707886"/>
          </a:xfrm>
          <a:prstGeom prst="rect">
            <a:avLst/>
          </a:prstGeom>
          <a:noFill/>
        </p:spPr>
        <p:txBody>
          <a:bodyPr wrap="square" rtlCol="0">
            <a:spAutoFit/>
          </a:bodyPr>
          <a:lstStyle/>
          <a:p>
            <a:r>
              <a:rPr lang="en-GB" sz="4000" dirty="0">
                <a:latin typeface="Gill Sans MT" panose="020B0502020104020203" pitchFamily="34" charset="0"/>
              </a:rPr>
              <a:t>Joseph believes God’s blessing</a:t>
            </a:r>
            <a:endParaRPr lang="en-GB" sz="7200" dirty="0">
              <a:latin typeface="Gill Sans MT" panose="020B0502020104020203" pitchFamily="34" charset="0"/>
            </a:endParaRPr>
          </a:p>
        </p:txBody>
      </p:sp>
    </p:spTree>
    <p:extLst>
      <p:ext uri="{BB962C8B-B14F-4D97-AF65-F5344CB8AC3E}">
        <p14:creationId xmlns:p14="http://schemas.microsoft.com/office/powerpoint/2010/main" xmlns="" val="25427168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D7356A2-EE2D-2BBD-88B5-9E691D5D2D1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08EC2E94-0406-DF4C-C884-58288CDC0861}"/>
              </a:ext>
            </a:extLst>
          </p:cNvPr>
          <p:cNvSpPr txBox="1"/>
          <p:nvPr/>
        </p:nvSpPr>
        <p:spPr>
          <a:xfrm>
            <a:off x="527050" y="1809440"/>
            <a:ext cx="11441430" cy="1938992"/>
          </a:xfrm>
          <a:prstGeom prst="rect">
            <a:avLst/>
          </a:prstGeom>
          <a:noFill/>
        </p:spPr>
        <p:txBody>
          <a:bodyPr wrap="square" rtlCol="0">
            <a:spAutoFit/>
          </a:bodyPr>
          <a:lstStyle/>
          <a:p>
            <a:r>
              <a:rPr lang="en-GB" sz="4000" dirty="0">
                <a:latin typeface="Gill Sans MT" panose="020B0502020104020203" pitchFamily="34" charset="0"/>
              </a:rPr>
              <a:t>God will visit you and bring you up out of this land to the land that he swore to Abraham, to Isaac, and to Jacob.</a:t>
            </a:r>
            <a:endParaRPr lang="en-GB" sz="7200" dirty="0">
              <a:latin typeface="Gill Sans MT" panose="020B0502020104020203" pitchFamily="34" charset="0"/>
            </a:endParaRPr>
          </a:p>
        </p:txBody>
      </p:sp>
      <p:sp>
        <p:nvSpPr>
          <p:cNvPr id="3" name="TextBox 2">
            <a:extLst>
              <a:ext uri="{FF2B5EF4-FFF2-40B4-BE49-F238E27FC236}">
                <a16:creationId xmlns:a16="http://schemas.microsoft.com/office/drawing/2014/main" xmlns="" id="{BB3619E7-9A71-8AAB-16B8-D8233EAE7214}"/>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50v24 (NIV)</a:t>
            </a:r>
          </a:p>
        </p:txBody>
      </p:sp>
    </p:spTree>
    <p:extLst>
      <p:ext uri="{BB962C8B-B14F-4D97-AF65-F5344CB8AC3E}">
        <p14:creationId xmlns:p14="http://schemas.microsoft.com/office/powerpoint/2010/main" xmlns="" val="16140321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14F0694-182B-C7C0-4857-9099608B717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722A80EB-FDC3-B8A7-36BE-D1C497064802}"/>
              </a:ext>
            </a:extLst>
          </p:cNvPr>
          <p:cNvSpPr txBox="1"/>
          <p:nvPr/>
        </p:nvSpPr>
        <p:spPr>
          <a:xfrm>
            <a:off x="527050" y="2439360"/>
            <a:ext cx="11441430" cy="707886"/>
          </a:xfrm>
          <a:prstGeom prst="rect">
            <a:avLst/>
          </a:prstGeom>
          <a:noFill/>
        </p:spPr>
        <p:txBody>
          <a:bodyPr wrap="square" rtlCol="0">
            <a:spAutoFit/>
          </a:bodyPr>
          <a:lstStyle/>
          <a:p>
            <a:r>
              <a:rPr lang="en-GB" sz="4000" dirty="0">
                <a:latin typeface="Gill Sans MT" panose="020B0502020104020203" pitchFamily="34" charset="0"/>
              </a:rPr>
              <a:t>Joseph believes God’s blessing</a:t>
            </a:r>
            <a:endParaRPr lang="en-GB" sz="7200" dirty="0">
              <a:latin typeface="Gill Sans MT" panose="020B0502020104020203" pitchFamily="34" charset="0"/>
            </a:endParaRPr>
          </a:p>
        </p:txBody>
      </p:sp>
    </p:spTree>
    <p:extLst>
      <p:ext uri="{BB962C8B-B14F-4D97-AF65-F5344CB8AC3E}">
        <p14:creationId xmlns:p14="http://schemas.microsoft.com/office/powerpoint/2010/main" xmlns="" val="3020939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1501D47-FC2D-9055-DDC9-6550B06283D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FBCC326B-5574-C39F-C754-90C39BCBA367}"/>
              </a:ext>
            </a:extLst>
          </p:cNvPr>
          <p:cNvSpPr txBox="1"/>
          <p:nvPr/>
        </p:nvSpPr>
        <p:spPr>
          <a:xfrm>
            <a:off x="527050" y="1809440"/>
            <a:ext cx="11441430" cy="3785652"/>
          </a:xfrm>
          <a:prstGeom prst="rect">
            <a:avLst/>
          </a:prstGeom>
          <a:noFill/>
        </p:spPr>
        <p:txBody>
          <a:bodyPr wrap="square" rtlCol="0">
            <a:spAutoFit/>
          </a:bodyPr>
          <a:lstStyle/>
          <a:p>
            <a:r>
              <a:rPr lang="en-GB" sz="4000" dirty="0">
                <a:latin typeface="Gill Sans MT" panose="020B0502020104020203" pitchFamily="34" charset="0"/>
              </a:rPr>
              <a:t>Understand, then, that those who have faith are children of Abraham. Scripture foresaw that God would justify the Gentiles by faith, and announced the gospel in advance to Abraham: “All nations will be blessed through you.” So those who rely on faith are blessed along with Abraham, the man of faith.</a:t>
            </a:r>
            <a:endParaRPr lang="en-US" sz="4000" dirty="0">
              <a:latin typeface="Gill Sans MT" panose="020B0502020104020203" pitchFamily="34" charset="0"/>
            </a:endParaRPr>
          </a:p>
        </p:txBody>
      </p:sp>
      <p:sp>
        <p:nvSpPr>
          <p:cNvPr id="3" name="TextBox 2">
            <a:extLst>
              <a:ext uri="{FF2B5EF4-FFF2-40B4-BE49-F238E27FC236}">
                <a16:creationId xmlns:a16="http://schemas.microsoft.com/office/drawing/2014/main" xmlns="" id="{98E1411A-3A34-E1FC-9C5C-53B7F0077F8F}"/>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Galatians 3v7-9 (NIV)</a:t>
            </a:r>
          </a:p>
        </p:txBody>
      </p:sp>
    </p:spTree>
    <p:extLst>
      <p:ext uri="{BB962C8B-B14F-4D97-AF65-F5344CB8AC3E}">
        <p14:creationId xmlns:p14="http://schemas.microsoft.com/office/powerpoint/2010/main" xmlns="" val="15321186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F985577-D2A0-287C-19B6-958F65A0EC1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26D28F5E-A9FE-6C27-0B76-527488AE85CB}"/>
              </a:ext>
            </a:extLst>
          </p:cNvPr>
          <p:cNvSpPr txBox="1"/>
          <p:nvPr/>
        </p:nvSpPr>
        <p:spPr>
          <a:xfrm>
            <a:off x="527050" y="2439360"/>
            <a:ext cx="11441430" cy="707886"/>
          </a:xfrm>
          <a:prstGeom prst="rect">
            <a:avLst/>
          </a:prstGeom>
          <a:noFill/>
        </p:spPr>
        <p:txBody>
          <a:bodyPr wrap="square" rtlCol="0">
            <a:spAutoFit/>
          </a:bodyPr>
          <a:lstStyle/>
          <a:p>
            <a:r>
              <a:rPr lang="en-GB" sz="4000" dirty="0">
                <a:latin typeface="Gill Sans MT" panose="020B0502020104020203" pitchFamily="34" charset="0"/>
              </a:rPr>
              <a:t>Joseph sees God’s story</a:t>
            </a:r>
            <a:endParaRPr lang="en-GB" sz="7200" dirty="0">
              <a:latin typeface="Gill Sans MT" panose="020B0502020104020203" pitchFamily="34" charset="0"/>
            </a:endParaRPr>
          </a:p>
        </p:txBody>
      </p:sp>
    </p:spTree>
    <p:extLst>
      <p:ext uri="{BB962C8B-B14F-4D97-AF65-F5344CB8AC3E}">
        <p14:creationId xmlns:p14="http://schemas.microsoft.com/office/powerpoint/2010/main" xmlns="" val="3771679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46606CE9-4D7D-A073-7BBB-E43DC36FDB72}"/>
              </a:ext>
            </a:extLst>
          </p:cNvPr>
          <p:cNvSpPr txBox="1"/>
          <p:nvPr/>
        </p:nvSpPr>
        <p:spPr>
          <a:xfrm>
            <a:off x="445770" y="702000"/>
            <a:ext cx="11441430" cy="3785652"/>
          </a:xfrm>
          <a:prstGeom prst="rect">
            <a:avLst/>
          </a:prstGeom>
          <a:noFill/>
        </p:spPr>
        <p:txBody>
          <a:bodyPr wrap="square" rtlCol="0">
            <a:spAutoFit/>
          </a:bodyPr>
          <a:lstStyle/>
          <a:p>
            <a:pPr>
              <a:buNone/>
            </a:pPr>
            <a:r>
              <a:rPr lang="en-GB" sz="4000" dirty="0">
                <a:latin typeface="Gill Sans MT" panose="020B0502020104020203" pitchFamily="34" charset="0"/>
              </a:rPr>
              <a:t>Then he [Jacob] gave them these instructions: “I am about to be gathered to my people. Bury me with my fathers in the cave in the field of Ephron the Hittite, the cave in the field of Machpelah, near Mamre in Canaan, which Abraham bought along with the field as a burial place from Ephron the Hittite. </a:t>
            </a:r>
            <a:endParaRPr lang="en-US" sz="4000" dirty="0">
              <a:latin typeface="Gill Sans MT" panose="020B0502020104020203" pitchFamily="34" charset="0"/>
            </a:endParaRPr>
          </a:p>
        </p:txBody>
      </p:sp>
      <p:sp>
        <p:nvSpPr>
          <p:cNvPr id="3" name="TextBox 2">
            <a:extLst>
              <a:ext uri="{FF2B5EF4-FFF2-40B4-BE49-F238E27FC236}">
                <a16:creationId xmlns:a16="http://schemas.microsoft.com/office/drawing/2014/main" xmlns="" id="{CCB540E4-EB3B-F8FB-466E-0F1A3724303A}"/>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49v29-30 (NIV)</a:t>
            </a:r>
          </a:p>
        </p:txBody>
      </p:sp>
    </p:spTree>
    <p:extLst>
      <p:ext uri="{BB962C8B-B14F-4D97-AF65-F5344CB8AC3E}">
        <p14:creationId xmlns:p14="http://schemas.microsoft.com/office/powerpoint/2010/main" xmlns="" val="693289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3A6E736-FD73-3264-7E29-B21A51B8514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25A0BA21-CF71-D908-8DDF-4DE63681F86C}"/>
              </a:ext>
            </a:extLst>
          </p:cNvPr>
          <p:cNvSpPr txBox="1"/>
          <p:nvPr/>
        </p:nvSpPr>
        <p:spPr>
          <a:xfrm>
            <a:off x="527050" y="1809440"/>
            <a:ext cx="11441430" cy="3170099"/>
          </a:xfrm>
          <a:prstGeom prst="rect">
            <a:avLst/>
          </a:prstGeom>
          <a:noFill/>
        </p:spPr>
        <p:txBody>
          <a:bodyPr wrap="square" rtlCol="0">
            <a:spAutoFit/>
          </a:bodyPr>
          <a:lstStyle/>
          <a:p>
            <a:r>
              <a:rPr lang="en-GB" sz="4000" dirty="0">
                <a:latin typeface="Gill Sans MT" panose="020B0502020104020203" pitchFamily="34" charset="0"/>
              </a:rPr>
              <a:t>Count it all joy, my brothers, when you meet trials of various kinds, for you know that the testing of your faith produces steadfastness. And let steadfastness have its full effect, that you may be perfect and complete, lacking in nothing.</a:t>
            </a:r>
          </a:p>
        </p:txBody>
      </p:sp>
      <p:sp>
        <p:nvSpPr>
          <p:cNvPr id="3" name="TextBox 2">
            <a:extLst>
              <a:ext uri="{FF2B5EF4-FFF2-40B4-BE49-F238E27FC236}">
                <a16:creationId xmlns:a16="http://schemas.microsoft.com/office/drawing/2014/main" xmlns="" id="{83589442-2EDC-B54A-F26A-034B60393C85}"/>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James 1v2-4 (ESV)</a:t>
            </a:r>
          </a:p>
        </p:txBody>
      </p:sp>
    </p:spTree>
    <p:extLst>
      <p:ext uri="{BB962C8B-B14F-4D97-AF65-F5344CB8AC3E}">
        <p14:creationId xmlns:p14="http://schemas.microsoft.com/office/powerpoint/2010/main" xmlns="" val="11867134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91E88B2-85C8-DA6C-815E-E34FC667C47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093B09E5-445B-C39E-8F34-CE1420E1384D}"/>
              </a:ext>
            </a:extLst>
          </p:cNvPr>
          <p:cNvSpPr txBox="1"/>
          <p:nvPr/>
        </p:nvSpPr>
        <p:spPr>
          <a:xfrm>
            <a:off x="527050" y="2439360"/>
            <a:ext cx="11441430" cy="707886"/>
          </a:xfrm>
          <a:prstGeom prst="rect">
            <a:avLst/>
          </a:prstGeom>
          <a:noFill/>
        </p:spPr>
        <p:txBody>
          <a:bodyPr wrap="square" rtlCol="0">
            <a:spAutoFit/>
          </a:bodyPr>
          <a:lstStyle/>
          <a:p>
            <a:r>
              <a:rPr lang="en-GB" sz="4000" dirty="0">
                <a:latin typeface="Gill Sans MT" panose="020B0502020104020203" pitchFamily="34" charset="0"/>
              </a:rPr>
              <a:t>Joseph sees God’s story</a:t>
            </a:r>
            <a:endParaRPr lang="en-GB" sz="7200" dirty="0">
              <a:latin typeface="Gill Sans MT" panose="020B0502020104020203" pitchFamily="34" charset="0"/>
            </a:endParaRPr>
          </a:p>
        </p:txBody>
      </p:sp>
    </p:spTree>
    <p:extLst>
      <p:ext uri="{BB962C8B-B14F-4D97-AF65-F5344CB8AC3E}">
        <p14:creationId xmlns:p14="http://schemas.microsoft.com/office/powerpoint/2010/main" xmlns="" val="2006757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FB91166-2014-0D1D-8E31-5828D549991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C5C3CF4F-E4E5-2816-BCFC-0D9DA211E7CC}"/>
              </a:ext>
            </a:extLst>
          </p:cNvPr>
          <p:cNvSpPr txBox="1"/>
          <p:nvPr/>
        </p:nvSpPr>
        <p:spPr>
          <a:xfrm>
            <a:off x="527050" y="1809440"/>
            <a:ext cx="11441430" cy="1938992"/>
          </a:xfrm>
          <a:prstGeom prst="rect">
            <a:avLst/>
          </a:prstGeom>
          <a:noFill/>
        </p:spPr>
        <p:txBody>
          <a:bodyPr wrap="square" rtlCol="0">
            <a:spAutoFit/>
          </a:bodyPr>
          <a:lstStyle/>
          <a:p>
            <a:r>
              <a:rPr lang="en-GB" sz="4000" dirty="0">
                <a:latin typeface="Gill Sans MT" panose="020B0502020104020203" pitchFamily="34" charset="0"/>
              </a:rPr>
              <a:t>And we know that in all things God works for the good of those who love him, who have been called according to his purpose.</a:t>
            </a:r>
          </a:p>
        </p:txBody>
      </p:sp>
      <p:sp>
        <p:nvSpPr>
          <p:cNvPr id="3" name="TextBox 2">
            <a:extLst>
              <a:ext uri="{FF2B5EF4-FFF2-40B4-BE49-F238E27FC236}">
                <a16:creationId xmlns:a16="http://schemas.microsoft.com/office/drawing/2014/main" xmlns="" id="{9884624D-7AF8-D3A8-B957-894E92500F22}"/>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Romans 8v28 (NIV)</a:t>
            </a:r>
          </a:p>
        </p:txBody>
      </p:sp>
    </p:spTree>
    <p:extLst>
      <p:ext uri="{BB962C8B-B14F-4D97-AF65-F5344CB8AC3E}">
        <p14:creationId xmlns:p14="http://schemas.microsoft.com/office/powerpoint/2010/main" xmlns="" val="2609417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1EDC2A2-0CAB-4669-9BBC-42F6EA3BE54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29CCD266-FD77-C34C-A55A-FA4BAA79F8D0}"/>
              </a:ext>
            </a:extLst>
          </p:cNvPr>
          <p:cNvSpPr txBox="1"/>
          <p:nvPr/>
        </p:nvSpPr>
        <p:spPr>
          <a:xfrm>
            <a:off x="527050" y="2439360"/>
            <a:ext cx="11441430" cy="707886"/>
          </a:xfrm>
          <a:prstGeom prst="rect">
            <a:avLst/>
          </a:prstGeom>
          <a:noFill/>
        </p:spPr>
        <p:txBody>
          <a:bodyPr wrap="square" rtlCol="0">
            <a:spAutoFit/>
          </a:bodyPr>
          <a:lstStyle/>
          <a:p>
            <a:r>
              <a:rPr lang="en-GB" sz="4000" dirty="0">
                <a:latin typeface="Gill Sans MT" panose="020B0502020104020203" pitchFamily="34" charset="0"/>
              </a:rPr>
              <a:t>Joseph sees God’s story</a:t>
            </a:r>
            <a:endParaRPr lang="en-GB" sz="7200" dirty="0">
              <a:latin typeface="Gill Sans MT" panose="020B0502020104020203" pitchFamily="34" charset="0"/>
            </a:endParaRPr>
          </a:p>
        </p:txBody>
      </p:sp>
    </p:spTree>
    <p:extLst>
      <p:ext uri="{BB962C8B-B14F-4D97-AF65-F5344CB8AC3E}">
        <p14:creationId xmlns:p14="http://schemas.microsoft.com/office/powerpoint/2010/main" xmlns="" val="537260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5283C7F-24FF-B4C2-F920-B1F40B2CF5F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A677B1BA-047A-73E1-96AB-D76694380D66}"/>
              </a:ext>
            </a:extLst>
          </p:cNvPr>
          <p:cNvSpPr txBox="1"/>
          <p:nvPr/>
        </p:nvSpPr>
        <p:spPr>
          <a:xfrm>
            <a:off x="527050" y="773120"/>
            <a:ext cx="11441430" cy="5016758"/>
          </a:xfrm>
          <a:prstGeom prst="rect">
            <a:avLst/>
          </a:prstGeom>
          <a:noFill/>
        </p:spPr>
        <p:txBody>
          <a:bodyPr wrap="square" rtlCol="0">
            <a:spAutoFit/>
          </a:bodyPr>
          <a:lstStyle/>
          <a:p>
            <a:r>
              <a:rPr lang="en-GB" sz="4000" dirty="0">
                <a:latin typeface="Gill Sans MT" panose="020B0502020104020203" pitchFamily="34" charset="0"/>
              </a:rPr>
              <a:t>v2 “…The Lord was with Joseph so that he prospered”</a:t>
            </a:r>
          </a:p>
          <a:p>
            <a:r>
              <a:rPr lang="en-GB" sz="4000" dirty="0">
                <a:latin typeface="Gill Sans MT" panose="020B0502020104020203" pitchFamily="34" charset="0"/>
              </a:rPr>
              <a:t>v3 “the Lord gave him success in everything he did” v21 “The Lord was with Joseph; he showed him kindness and granted him favour in the eyes of the prison warden”</a:t>
            </a:r>
          </a:p>
          <a:p>
            <a:r>
              <a:rPr lang="en-GB" sz="4000" dirty="0">
                <a:latin typeface="Gill Sans MT" panose="020B0502020104020203" pitchFamily="34" charset="0"/>
              </a:rPr>
              <a:t>v23 “the Lord was with Joseph and gave him success in whatever he did.”</a:t>
            </a:r>
          </a:p>
        </p:txBody>
      </p:sp>
      <p:sp>
        <p:nvSpPr>
          <p:cNvPr id="3" name="TextBox 2">
            <a:extLst>
              <a:ext uri="{FF2B5EF4-FFF2-40B4-BE49-F238E27FC236}">
                <a16:creationId xmlns:a16="http://schemas.microsoft.com/office/drawing/2014/main" xmlns="" id="{567666EF-C79E-40BD-3A90-5433AE04C17B}"/>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39 (NIV)</a:t>
            </a:r>
          </a:p>
        </p:txBody>
      </p:sp>
    </p:spTree>
    <p:extLst>
      <p:ext uri="{BB962C8B-B14F-4D97-AF65-F5344CB8AC3E}">
        <p14:creationId xmlns:p14="http://schemas.microsoft.com/office/powerpoint/2010/main" xmlns="" val="4741907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3DE62CA-2E1B-7EB7-0A83-594D6603FF2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8C5CB061-F36D-9931-765C-45652F064875}"/>
              </a:ext>
            </a:extLst>
          </p:cNvPr>
          <p:cNvSpPr txBox="1"/>
          <p:nvPr/>
        </p:nvSpPr>
        <p:spPr>
          <a:xfrm>
            <a:off x="527050" y="2439360"/>
            <a:ext cx="11441430" cy="707886"/>
          </a:xfrm>
          <a:prstGeom prst="rect">
            <a:avLst/>
          </a:prstGeom>
          <a:noFill/>
        </p:spPr>
        <p:txBody>
          <a:bodyPr wrap="square" rtlCol="0">
            <a:spAutoFit/>
          </a:bodyPr>
          <a:lstStyle/>
          <a:p>
            <a:r>
              <a:rPr lang="en-GB" sz="4000" dirty="0">
                <a:latin typeface="Gill Sans MT" panose="020B0502020104020203" pitchFamily="34" charset="0"/>
              </a:rPr>
              <a:t>Joseph sees God’s story</a:t>
            </a:r>
            <a:endParaRPr lang="en-GB" sz="7200" dirty="0">
              <a:latin typeface="Gill Sans MT" panose="020B0502020104020203" pitchFamily="34" charset="0"/>
            </a:endParaRPr>
          </a:p>
        </p:txBody>
      </p:sp>
    </p:spTree>
    <p:extLst>
      <p:ext uri="{BB962C8B-B14F-4D97-AF65-F5344CB8AC3E}">
        <p14:creationId xmlns:p14="http://schemas.microsoft.com/office/powerpoint/2010/main" xmlns="" val="38127014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4925FE4-3903-340F-F74D-8E640DE2088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08912EFA-85D3-16FA-F4EC-9F19DA92B64D}"/>
              </a:ext>
            </a:extLst>
          </p:cNvPr>
          <p:cNvSpPr txBox="1"/>
          <p:nvPr/>
        </p:nvSpPr>
        <p:spPr>
          <a:xfrm>
            <a:off x="527050" y="1809440"/>
            <a:ext cx="11441430" cy="1323439"/>
          </a:xfrm>
          <a:prstGeom prst="rect">
            <a:avLst/>
          </a:prstGeom>
          <a:noFill/>
        </p:spPr>
        <p:txBody>
          <a:bodyPr wrap="square" rtlCol="0">
            <a:spAutoFit/>
          </a:bodyPr>
          <a:lstStyle/>
          <a:p>
            <a:r>
              <a:rPr lang="en-GB" sz="4000" dirty="0">
                <a:latin typeface="Gill Sans MT" panose="020B0502020104020203" pitchFamily="34" charset="0"/>
              </a:rPr>
              <a:t>“You can never learn that Christ is all you need, until Christ is all you have.” </a:t>
            </a:r>
          </a:p>
        </p:txBody>
      </p:sp>
      <p:sp>
        <p:nvSpPr>
          <p:cNvPr id="3" name="TextBox 2">
            <a:extLst>
              <a:ext uri="{FF2B5EF4-FFF2-40B4-BE49-F238E27FC236}">
                <a16:creationId xmlns:a16="http://schemas.microsoft.com/office/drawing/2014/main" xmlns="" id="{8071E41A-E842-CA8F-935D-7A04019EE6A3}"/>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Corrie ten Boom</a:t>
            </a:r>
          </a:p>
        </p:txBody>
      </p:sp>
    </p:spTree>
    <p:extLst>
      <p:ext uri="{BB962C8B-B14F-4D97-AF65-F5344CB8AC3E}">
        <p14:creationId xmlns:p14="http://schemas.microsoft.com/office/powerpoint/2010/main" xmlns="" val="27798163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80D2759-3275-1F23-C5A7-69AD8FB94E8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3ABD2D12-940A-7C61-2FB7-ADA161A4D802}"/>
              </a:ext>
            </a:extLst>
          </p:cNvPr>
          <p:cNvSpPr txBox="1"/>
          <p:nvPr/>
        </p:nvSpPr>
        <p:spPr>
          <a:xfrm>
            <a:off x="527050" y="2439360"/>
            <a:ext cx="11441430" cy="707886"/>
          </a:xfrm>
          <a:prstGeom prst="rect">
            <a:avLst/>
          </a:prstGeom>
          <a:noFill/>
        </p:spPr>
        <p:txBody>
          <a:bodyPr wrap="square" rtlCol="0">
            <a:spAutoFit/>
          </a:bodyPr>
          <a:lstStyle/>
          <a:p>
            <a:r>
              <a:rPr lang="en-GB" sz="4000" dirty="0">
                <a:latin typeface="Gill Sans MT" panose="020B0502020104020203" pitchFamily="34" charset="0"/>
              </a:rPr>
              <a:t>Joseph sees God’s story</a:t>
            </a:r>
            <a:endParaRPr lang="en-GB" sz="7200" dirty="0">
              <a:latin typeface="Gill Sans MT" panose="020B0502020104020203" pitchFamily="34" charset="0"/>
            </a:endParaRPr>
          </a:p>
        </p:txBody>
      </p:sp>
    </p:spTree>
    <p:extLst>
      <p:ext uri="{BB962C8B-B14F-4D97-AF65-F5344CB8AC3E}">
        <p14:creationId xmlns:p14="http://schemas.microsoft.com/office/powerpoint/2010/main" xmlns="" val="9578956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8E5A88C-8403-E033-118B-B44F8B45B8E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7649B2E9-6740-0EBD-CE9D-3F5DD3AFED1F}"/>
              </a:ext>
            </a:extLst>
          </p:cNvPr>
          <p:cNvSpPr txBox="1"/>
          <p:nvPr/>
        </p:nvSpPr>
        <p:spPr>
          <a:xfrm>
            <a:off x="375285" y="261211"/>
            <a:ext cx="11441430" cy="5632311"/>
          </a:xfrm>
          <a:prstGeom prst="rect">
            <a:avLst/>
          </a:prstGeom>
          <a:noFill/>
        </p:spPr>
        <p:txBody>
          <a:bodyPr wrap="square" rtlCol="0">
            <a:spAutoFit/>
          </a:bodyPr>
          <a:lstStyle/>
          <a:p>
            <a:r>
              <a:rPr lang="en-GB" sz="3600" dirty="0">
                <a:latin typeface="Gill Sans MT" panose="020B0502020104020203" pitchFamily="34" charset="0"/>
              </a:rPr>
              <a:t>“In the darkest night of the soul, Christians have something to hold onto that Job [or Joseph] never knew – we know Christ crucified. Christians have learned that when there seems to be no other evidence of God’s love, they cannot escape the cross. “He who did not spare his own Son but gave him up for us all – how will he not also, along with him, graciously give us all things?”… When we suffer there will sometimes be mystery. Will there also be faith? Yes, if our attention is focused more on the cross and on the God of the cross than on the suffering itself”.</a:t>
            </a:r>
          </a:p>
        </p:txBody>
      </p:sp>
      <p:sp>
        <p:nvSpPr>
          <p:cNvPr id="3" name="TextBox 2">
            <a:extLst>
              <a:ext uri="{FF2B5EF4-FFF2-40B4-BE49-F238E27FC236}">
                <a16:creationId xmlns:a16="http://schemas.microsoft.com/office/drawing/2014/main" xmlns="" id="{D6870A90-D326-77A0-C6EF-9A84B2E44AAA}"/>
              </a:ext>
            </a:extLst>
          </p:cNvPr>
          <p:cNvSpPr txBox="1"/>
          <p:nvPr/>
        </p:nvSpPr>
        <p:spPr>
          <a:xfrm>
            <a:off x="1" y="613512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GB" sz="2400" dirty="0"/>
              <a:t>Don Carson, How Long, O Lord?: Reflections on Suffering and Evil</a:t>
            </a:r>
            <a:endParaRPr lang="en-US" sz="2400" dirty="0">
              <a:latin typeface="Gill Sans MT" panose="020B0502020104020203" pitchFamily="34" charset="0"/>
            </a:endParaRPr>
          </a:p>
        </p:txBody>
      </p:sp>
    </p:spTree>
    <p:extLst>
      <p:ext uri="{BB962C8B-B14F-4D97-AF65-F5344CB8AC3E}">
        <p14:creationId xmlns:p14="http://schemas.microsoft.com/office/powerpoint/2010/main" xmlns="" val="2307377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33B1805-BA72-02DC-0AC9-4F94C433138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C2477503-889B-0F6F-1681-E9B12A6ECE6F}"/>
              </a:ext>
            </a:extLst>
          </p:cNvPr>
          <p:cNvSpPr txBox="1"/>
          <p:nvPr/>
        </p:nvSpPr>
        <p:spPr>
          <a:xfrm>
            <a:off x="527050" y="2439360"/>
            <a:ext cx="11441430" cy="707886"/>
          </a:xfrm>
          <a:prstGeom prst="rect">
            <a:avLst/>
          </a:prstGeom>
          <a:noFill/>
        </p:spPr>
        <p:txBody>
          <a:bodyPr wrap="square" rtlCol="0">
            <a:spAutoFit/>
          </a:bodyPr>
          <a:lstStyle/>
          <a:p>
            <a:r>
              <a:rPr lang="en-GB" sz="4000" dirty="0">
                <a:latin typeface="Gill Sans MT" panose="020B0502020104020203" pitchFamily="34" charset="0"/>
              </a:rPr>
              <a:t>Joseph sees God’s story</a:t>
            </a:r>
            <a:endParaRPr lang="en-GB" sz="7200" dirty="0">
              <a:latin typeface="Gill Sans MT" panose="020B0502020104020203" pitchFamily="34" charset="0"/>
            </a:endParaRPr>
          </a:p>
        </p:txBody>
      </p:sp>
    </p:spTree>
    <p:extLst>
      <p:ext uri="{BB962C8B-B14F-4D97-AF65-F5344CB8AC3E}">
        <p14:creationId xmlns:p14="http://schemas.microsoft.com/office/powerpoint/2010/main" xmlns="" val="2790021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352D8B7-5A6D-5137-D667-7F63859395A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40B01DC0-9FE2-9349-5D15-FB85B58F6D4A}"/>
              </a:ext>
            </a:extLst>
          </p:cNvPr>
          <p:cNvSpPr txBox="1"/>
          <p:nvPr/>
        </p:nvSpPr>
        <p:spPr>
          <a:xfrm>
            <a:off x="445770" y="702000"/>
            <a:ext cx="11441430" cy="3785652"/>
          </a:xfrm>
          <a:prstGeom prst="rect">
            <a:avLst/>
          </a:prstGeom>
          <a:noFill/>
        </p:spPr>
        <p:txBody>
          <a:bodyPr wrap="square" rtlCol="0">
            <a:spAutoFit/>
          </a:bodyPr>
          <a:lstStyle/>
          <a:p>
            <a:pPr>
              <a:buNone/>
            </a:pPr>
            <a:r>
              <a:rPr lang="en-GB" sz="4000" dirty="0">
                <a:latin typeface="Gill Sans MT" panose="020B0502020104020203" pitchFamily="34" charset="0"/>
              </a:rPr>
              <a:t>There Abraham and his wife Sarah were buried, there Isaac and his wife Rebekah were buried, and there I buried Leah. The field and the cave in it were bought from the Hittites.” When Jacob had finished giving instructions to his sons, he drew his feet up into the bed, breathed his last and was gathered to his people. </a:t>
            </a:r>
            <a:endParaRPr lang="en-US" sz="4000" dirty="0">
              <a:latin typeface="Gill Sans MT" panose="020B0502020104020203" pitchFamily="34" charset="0"/>
            </a:endParaRPr>
          </a:p>
        </p:txBody>
      </p:sp>
      <p:sp>
        <p:nvSpPr>
          <p:cNvPr id="3" name="TextBox 2">
            <a:extLst>
              <a:ext uri="{FF2B5EF4-FFF2-40B4-BE49-F238E27FC236}">
                <a16:creationId xmlns:a16="http://schemas.microsoft.com/office/drawing/2014/main" xmlns="" id="{2F7ACD49-91EB-20EF-D051-4067A8737CE6}"/>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49v31-33 (NIV)</a:t>
            </a:r>
          </a:p>
        </p:txBody>
      </p:sp>
    </p:spTree>
    <p:extLst>
      <p:ext uri="{BB962C8B-B14F-4D97-AF65-F5344CB8AC3E}">
        <p14:creationId xmlns:p14="http://schemas.microsoft.com/office/powerpoint/2010/main" xmlns="" val="34252737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809AE6C-DA77-F8C8-9E1A-E002ED15249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CD2AE6FC-3C20-ADE5-F284-FFB29EB5F130}"/>
              </a:ext>
            </a:extLst>
          </p:cNvPr>
          <p:cNvSpPr txBox="1"/>
          <p:nvPr/>
        </p:nvSpPr>
        <p:spPr>
          <a:xfrm>
            <a:off x="527050" y="2439360"/>
            <a:ext cx="11441430" cy="707886"/>
          </a:xfrm>
          <a:prstGeom prst="rect">
            <a:avLst/>
          </a:prstGeom>
          <a:noFill/>
        </p:spPr>
        <p:txBody>
          <a:bodyPr wrap="square" rtlCol="0">
            <a:spAutoFit/>
          </a:bodyPr>
          <a:lstStyle/>
          <a:p>
            <a:r>
              <a:rPr lang="en-GB" sz="4000" dirty="0">
                <a:latin typeface="Gill Sans MT" panose="020B0502020104020203" pitchFamily="34" charset="0"/>
              </a:rPr>
              <a:t>Joseph reaches for reconciliation</a:t>
            </a:r>
            <a:endParaRPr lang="en-GB" sz="7200" dirty="0">
              <a:latin typeface="Gill Sans MT" panose="020B0502020104020203" pitchFamily="34" charset="0"/>
            </a:endParaRPr>
          </a:p>
        </p:txBody>
      </p:sp>
    </p:spTree>
    <p:extLst>
      <p:ext uri="{BB962C8B-B14F-4D97-AF65-F5344CB8AC3E}">
        <p14:creationId xmlns:p14="http://schemas.microsoft.com/office/powerpoint/2010/main" xmlns="" val="12058789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310A5B0-E649-4F82-E7E3-FA13AD81F61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D6039308-7F1D-40B4-4E41-ADD0C0E0E88B}"/>
              </a:ext>
            </a:extLst>
          </p:cNvPr>
          <p:cNvSpPr txBox="1"/>
          <p:nvPr/>
        </p:nvSpPr>
        <p:spPr>
          <a:xfrm>
            <a:off x="527050" y="1809440"/>
            <a:ext cx="11441430" cy="3785652"/>
          </a:xfrm>
          <a:prstGeom prst="rect">
            <a:avLst/>
          </a:prstGeom>
          <a:noFill/>
        </p:spPr>
        <p:txBody>
          <a:bodyPr wrap="square" rtlCol="0">
            <a:spAutoFit/>
          </a:bodyPr>
          <a:lstStyle/>
          <a:p>
            <a:r>
              <a:rPr lang="en-GB" sz="4000" dirty="0">
                <a:latin typeface="Gill Sans MT" panose="020B0502020104020203" pitchFamily="34" charset="0"/>
              </a:rPr>
              <a:t>All this is from God, who reconciled us to himself through Christ and gave us the ministry of reconciliation: …We are therefore Christ’s ambassadors, as though God were making his appeal through us. We implore you on Christ’s behalf: Be reconciled to God.</a:t>
            </a:r>
          </a:p>
        </p:txBody>
      </p:sp>
      <p:sp>
        <p:nvSpPr>
          <p:cNvPr id="3" name="TextBox 2">
            <a:extLst>
              <a:ext uri="{FF2B5EF4-FFF2-40B4-BE49-F238E27FC236}">
                <a16:creationId xmlns:a16="http://schemas.microsoft.com/office/drawing/2014/main" xmlns="" id="{397083A1-ED62-2183-176F-40F87E249775}"/>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- 2 Corinthians 5v18-20</a:t>
            </a:r>
            <a:r>
              <a:rPr lang="en-US" sz="2400" dirty="0">
                <a:latin typeface="Gill Sans MT" panose="020B0502020104020203" pitchFamily="34" charset="0"/>
              </a:rPr>
              <a:t> (NIV)</a:t>
            </a:r>
          </a:p>
        </p:txBody>
      </p:sp>
    </p:spTree>
    <p:extLst>
      <p:ext uri="{BB962C8B-B14F-4D97-AF65-F5344CB8AC3E}">
        <p14:creationId xmlns:p14="http://schemas.microsoft.com/office/powerpoint/2010/main" xmlns="" val="29453651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FDDDF80-C4CE-0503-9599-CBC80926293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77D710FF-9689-41CC-613A-64913196B69D}"/>
              </a:ext>
            </a:extLst>
          </p:cNvPr>
          <p:cNvSpPr txBox="1"/>
          <p:nvPr/>
        </p:nvSpPr>
        <p:spPr>
          <a:xfrm>
            <a:off x="527050" y="2439360"/>
            <a:ext cx="11441430" cy="707886"/>
          </a:xfrm>
          <a:prstGeom prst="rect">
            <a:avLst/>
          </a:prstGeom>
          <a:noFill/>
        </p:spPr>
        <p:txBody>
          <a:bodyPr wrap="square" rtlCol="0">
            <a:spAutoFit/>
          </a:bodyPr>
          <a:lstStyle/>
          <a:p>
            <a:r>
              <a:rPr lang="en-GB" sz="4000" dirty="0">
                <a:latin typeface="Gill Sans MT" panose="020B0502020104020203" pitchFamily="34" charset="0"/>
              </a:rPr>
              <a:t>Joseph reaches for reconciliation</a:t>
            </a:r>
            <a:endParaRPr lang="en-GB" sz="7200" dirty="0">
              <a:latin typeface="Gill Sans MT" panose="020B0502020104020203" pitchFamily="34" charset="0"/>
            </a:endParaRPr>
          </a:p>
        </p:txBody>
      </p:sp>
    </p:spTree>
    <p:extLst>
      <p:ext uri="{BB962C8B-B14F-4D97-AF65-F5344CB8AC3E}">
        <p14:creationId xmlns:p14="http://schemas.microsoft.com/office/powerpoint/2010/main" xmlns="" val="14952085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EEA25AD-A27F-522B-562D-69F629462EA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6F47A17F-81C7-6628-F9BA-A6210655A32C}"/>
              </a:ext>
            </a:extLst>
          </p:cNvPr>
          <p:cNvSpPr txBox="1"/>
          <p:nvPr/>
        </p:nvSpPr>
        <p:spPr>
          <a:xfrm>
            <a:off x="375285" y="261211"/>
            <a:ext cx="11441430" cy="5078313"/>
          </a:xfrm>
          <a:prstGeom prst="rect">
            <a:avLst/>
          </a:prstGeom>
          <a:noFill/>
        </p:spPr>
        <p:txBody>
          <a:bodyPr wrap="square" rtlCol="0">
            <a:spAutoFit/>
          </a:bodyPr>
          <a:lstStyle/>
          <a:p>
            <a:r>
              <a:rPr lang="en-GB" sz="3600" dirty="0">
                <a:latin typeface="Gill Sans MT" panose="020B0502020104020203" pitchFamily="34" charset="0"/>
              </a:rPr>
              <a:t>“Reconciliation is about how to relate even after forgiveness and justice have occurred. It’s about how to delve even deeper into relationship with one another. An absence of hostility is possible without a spiritual dimension, but reconciliation is not. Reconciliation is possible only if we approach it primarily as a spiritual process that requires a posture of hope in the reconciling work of Christ and a commitment from the church to both be and proclaim this type of reconciled community.” </a:t>
            </a:r>
          </a:p>
        </p:txBody>
      </p:sp>
      <p:sp>
        <p:nvSpPr>
          <p:cNvPr id="3" name="TextBox 2">
            <a:extLst>
              <a:ext uri="{FF2B5EF4-FFF2-40B4-BE49-F238E27FC236}">
                <a16:creationId xmlns:a16="http://schemas.microsoft.com/office/drawing/2014/main" xmlns="" id="{41C5147A-28A1-56E0-6AB0-CE88343E3826}"/>
              </a:ext>
            </a:extLst>
          </p:cNvPr>
          <p:cNvSpPr txBox="1"/>
          <p:nvPr/>
        </p:nvSpPr>
        <p:spPr>
          <a:xfrm>
            <a:off x="1" y="613512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GB" sz="2400" dirty="0"/>
              <a:t>Dr Brenda Salter McNeil, theologian</a:t>
            </a:r>
            <a:endParaRPr lang="en-US" sz="2400" dirty="0">
              <a:latin typeface="Gill Sans MT" panose="020B0502020104020203" pitchFamily="34" charset="0"/>
            </a:endParaRPr>
          </a:p>
        </p:txBody>
      </p:sp>
    </p:spTree>
    <p:extLst>
      <p:ext uri="{BB962C8B-B14F-4D97-AF65-F5344CB8AC3E}">
        <p14:creationId xmlns:p14="http://schemas.microsoft.com/office/powerpoint/2010/main" xmlns="" val="32785892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5E75896-9398-6800-AE8E-16487E38F09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D5E6867B-CD01-8644-6BF4-6C5ABBAAC510}"/>
              </a:ext>
            </a:extLst>
          </p:cNvPr>
          <p:cNvSpPr txBox="1"/>
          <p:nvPr/>
        </p:nvSpPr>
        <p:spPr>
          <a:xfrm>
            <a:off x="527050" y="2439360"/>
            <a:ext cx="11441430" cy="707886"/>
          </a:xfrm>
          <a:prstGeom prst="rect">
            <a:avLst/>
          </a:prstGeom>
          <a:noFill/>
        </p:spPr>
        <p:txBody>
          <a:bodyPr wrap="square" rtlCol="0">
            <a:spAutoFit/>
          </a:bodyPr>
          <a:lstStyle/>
          <a:p>
            <a:r>
              <a:rPr lang="en-GB" sz="4000" dirty="0">
                <a:latin typeface="Gill Sans MT" panose="020B0502020104020203" pitchFamily="34" charset="0"/>
              </a:rPr>
              <a:t>Joseph reaches for reconciliation</a:t>
            </a:r>
            <a:endParaRPr lang="en-GB" sz="7200" dirty="0">
              <a:latin typeface="Gill Sans MT" panose="020B0502020104020203" pitchFamily="34" charset="0"/>
            </a:endParaRPr>
          </a:p>
        </p:txBody>
      </p:sp>
    </p:spTree>
    <p:extLst>
      <p:ext uri="{BB962C8B-B14F-4D97-AF65-F5344CB8AC3E}">
        <p14:creationId xmlns:p14="http://schemas.microsoft.com/office/powerpoint/2010/main" xmlns="" val="32075579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81D111B-D63E-8938-2964-FDA48F16E43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B45CCE3B-0FD5-D166-CFDF-98A58BB13F0C}"/>
              </a:ext>
            </a:extLst>
          </p:cNvPr>
          <p:cNvSpPr txBox="1"/>
          <p:nvPr/>
        </p:nvSpPr>
        <p:spPr>
          <a:xfrm>
            <a:off x="445770" y="702000"/>
            <a:ext cx="11441430" cy="4401205"/>
          </a:xfrm>
          <a:prstGeom prst="rect">
            <a:avLst/>
          </a:prstGeom>
          <a:noFill/>
        </p:spPr>
        <p:txBody>
          <a:bodyPr wrap="square" rtlCol="0">
            <a:spAutoFit/>
          </a:bodyPr>
          <a:lstStyle/>
          <a:p>
            <a:r>
              <a:rPr lang="en-GB" sz="4000" dirty="0">
                <a:latin typeface="Gill Sans MT" panose="020B0502020104020203" pitchFamily="34" charset="0"/>
              </a:rPr>
              <a:t>When their message came to him, Joseph wept. His brothers then came and threw themselves down before him. “We are your slaves,” they said.</a:t>
            </a:r>
          </a:p>
          <a:p>
            <a:r>
              <a:rPr lang="en-GB" sz="4000" dirty="0">
                <a:latin typeface="Gill Sans MT" panose="020B0502020104020203" pitchFamily="34" charset="0"/>
              </a:rPr>
              <a:t>But Joseph said to them, “Don’t be afraid. Am I in the place of God? You intended to harm me, but God intended it for good to accomplish what is now being done, the saving of many lives. </a:t>
            </a:r>
            <a:endParaRPr lang="en-US" sz="4000" dirty="0">
              <a:latin typeface="Gill Sans MT" panose="020B0502020104020203" pitchFamily="34" charset="0"/>
            </a:endParaRPr>
          </a:p>
        </p:txBody>
      </p:sp>
      <p:sp>
        <p:nvSpPr>
          <p:cNvPr id="3" name="TextBox 2">
            <a:extLst>
              <a:ext uri="{FF2B5EF4-FFF2-40B4-BE49-F238E27FC236}">
                <a16:creationId xmlns:a16="http://schemas.microsoft.com/office/drawing/2014/main" xmlns="" id="{4C7377C9-5955-9B7A-41EB-6E879921CA95}"/>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50v17b-20 (NIV)</a:t>
            </a:r>
          </a:p>
        </p:txBody>
      </p:sp>
    </p:spTree>
    <p:extLst>
      <p:ext uri="{BB962C8B-B14F-4D97-AF65-F5344CB8AC3E}">
        <p14:creationId xmlns:p14="http://schemas.microsoft.com/office/powerpoint/2010/main" xmlns="" val="6369345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D298D45-F6D5-886D-07E7-4352493DE02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ABD9076D-32AD-A98A-44B4-1274129F66BA}"/>
              </a:ext>
            </a:extLst>
          </p:cNvPr>
          <p:cNvSpPr txBox="1"/>
          <p:nvPr/>
        </p:nvSpPr>
        <p:spPr>
          <a:xfrm>
            <a:off x="527050" y="2439360"/>
            <a:ext cx="11441430" cy="707886"/>
          </a:xfrm>
          <a:prstGeom prst="rect">
            <a:avLst/>
          </a:prstGeom>
          <a:noFill/>
        </p:spPr>
        <p:txBody>
          <a:bodyPr wrap="square" rtlCol="0">
            <a:spAutoFit/>
          </a:bodyPr>
          <a:lstStyle/>
          <a:p>
            <a:r>
              <a:rPr lang="en-GB" sz="4000" dirty="0">
                <a:latin typeface="Gill Sans MT" panose="020B0502020104020203" pitchFamily="34" charset="0"/>
              </a:rPr>
              <a:t>Joseph reaches for reconciliation</a:t>
            </a:r>
            <a:endParaRPr lang="en-GB" sz="7200" dirty="0">
              <a:latin typeface="Gill Sans MT" panose="020B0502020104020203" pitchFamily="34" charset="0"/>
            </a:endParaRPr>
          </a:p>
        </p:txBody>
      </p:sp>
    </p:spTree>
    <p:extLst>
      <p:ext uri="{BB962C8B-B14F-4D97-AF65-F5344CB8AC3E}">
        <p14:creationId xmlns:p14="http://schemas.microsoft.com/office/powerpoint/2010/main" xmlns="" val="28438134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6370521-906B-3B40-967F-25A55BAF642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784E264C-AEB2-E346-9B90-A942DC6BC459}"/>
              </a:ext>
            </a:extLst>
          </p:cNvPr>
          <p:cNvSpPr txBox="1"/>
          <p:nvPr/>
        </p:nvSpPr>
        <p:spPr>
          <a:xfrm>
            <a:off x="445770" y="702000"/>
            <a:ext cx="11441430" cy="2554545"/>
          </a:xfrm>
          <a:prstGeom prst="rect">
            <a:avLst/>
          </a:prstGeom>
          <a:noFill/>
        </p:spPr>
        <p:txBody>
          <a:bodyPr wrap="square" rtlCol="0">
            <a:spAutoFit/>
          </a:bodyPr>
          <a:lstStyle/>
          <a:p>
            <a:r>
              <a:rPr lang="en-GB" sz="4000" dirty="0">
                <a:latin typeface="Gill Sans MT" panose="020B0502020104020203" pitchFamily="34" charset="0"/>
              </a:rPr>
              <a:t>In the same way the Spirit helps us in our weakness. We do not know what we ought to pray for, but the Spirit himself intercedes for us through wordless groans. </a:t>
            </a:r>
            <a:endParaRPr lang="en-US" sz="4000" dirty="0">
              <a:latin typeface="Gill Sans MT" panose="020B0502020104020203" pitchFamily="34" charset="0"/>
            </a:endParaRPr>
          </a:p>
        </p:txBody>
      </p:sp>
      <p:sp>
        <p:nvSpPr>
          <p:cNvPr id="3" name="TextBox 2">
            <a:extLst>
              <a:ext uri="{FF2B5EF4-FFF2-40B4-BE49-F238E27FC236}">
                <a16:creationId xmlns:a16="http://schemas.microsoft.com/office/drawing/2014/main" xmlns="" id="{0A0E995C-5684-0BF1-D1A9-7037310B948E}"/>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Romans 8v26 (NIV)</a:t>
            </a:r>
          </a:p>
        </p:txBody>
      </p:sp>
    </p:spTree>
    <p:extLst>
      <p:ext uri="{BB962C8B-B14F-4D97-AF65-F5344CB8AC3E}">
        <p14:creationId xmlns:p14="http://schemas.microsoft.com/office/powerpoint/2010/main" xmlns="" val="17399804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99E6EC9-0A37-6A57-81C3-4B42DA06F51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BE358B94-BFE8-8933-B17A-D64587FB8B84}"/>
              </a:ext>
            </a:extLst>
          </p:cNvPr>
          <p:cNvSpPr txBox="1"/>
          <p:nvPr/>
        </p:nvSpPr>
        <p:spPr>
          <a:xfrm>
            <a:off x="445770" y="2307280"/>
            <a:ext cx="11441430" cy="707886"/>
          </a:xfrm>
          <a:prstGeom prst="rect">
            <a:avLst/>
          </a:prstGeom>
          <a:noFill/>
        </p:spPr>
        <p:txBody>
          <a:bodyPr wrap="square" rtlCol="0">
            <a:spAutoFit/>
          </a:bodyPr>
          <a:lstStyle/>
          <a:p>
            <a:r>
              <a:rPr lang="en-GB" sz="4000" dirty="0">
                <a:latin typeface="Gill Sans MT" panose="020B0502020104020203" pitchFamily="34" charset="0"/>
              </a:rPr>
              <a:t>“There is no pit so deep that He is not deeper still.”</a:t>
            </a:r>
            <a:endParaRPr lang="en-US" sz="4000" dirty="0">
              <a:latin typeface="Gill Sans MT" panose="020B0502020104020203" pitchFamily="34" charset="0"/>
            </a:endParaRPr>
          </a:p>
        </p:txBody>
      </p:sp>
      <p:sp>
        <p:nvSpPr>
          <p:cNvPr id="3" name="TextBox 2">
            <a:extLst>
              <a:ext uri="{FF2B5EF4-FFF2-40B4-BE49-F238E27FC236}">
                <a16:creationId xmlns:a16="http://schemas.microsoft.com/office/drawing/2014/main" xmlns="" id="{56147DC0-DD07-43E6-C492-24C969C8A794}"/>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Betsie ten Boom</a:t>
            </a:r>
          </a:p>
        </p:txBody>
      </p:sp>
    </p:spTree>
    <p:extLst>
      <p:ext uri="{BB962C8B-B14F-4D97-AF65-F5344CB8AC3E}">
        <p14:creationId xmlns:p14="http://schemas.microsoft.com/office/powerpoint/2010/main" xmlns="" val="4227256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0BDE607-849C-128F-D564-65E79560AF8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4E7A08DB-3506-025F-FCED-5624AE5CBF22}"/>
              </a:ext>
            </a:extLst>
          </p:cNvPr>
          <p:cNvSpPr txBox="1"/>
          <p:nvPr/>
        </p:nvSpPr>
        <p:spPr>
          <a:xfrm>
            <a:off x="252730" y="2205680"/>
            <a:ext cx="11441430" cy="1323439"/>
          </a:xfrm>
          <a:prstGeom prst="rect">
            <a:avLst/>
          </a:prstGeom>
          <a:noFill/>
        </p:spPr>
        <p:txBody>
          <a:bodyPr wrap="square" rtlCol="0">
            <a:spAutoFit/>
          </a:bodyPr>
          <a:lstStyle/>
          <a:p>
            <a:pPr>
              <a:buNone/>
            </a:pPr>
            <a:r>
              <a:rPr lang="en-GB" sz="4000" dirty="0">
                <a:latin typeface="Gill Sans MT" panose="020B0502020104020203" pitchFamily="34" charset="0"/>
              </a:rPr>
              <a:t>Joseph threw himself on his father and wept over him and kissed him.</a:t>
            </a:r>
            <a:endParaRPr lang="en-US" sz="4000" dirty="0">
              <a:latin typeface="Gill Sans MT" panose="020B0502020104020203" pitchFamily="34" charset="0"/>
            </a:endParaRPr>
          </a:p>
        </p:txBody>
      </p:sp>
      <p:sp>
        <p:nvSpPr>
          <p:cNvPr id="3" name="TextBox 2">
            <a:extLst>
              <a:ext uri="{FF2B5EF4-FFF2-40B4-BE49-F238E27FC236}">
                <a16:creationId xmlns:a16="http://schemas.microsoft.com/office/drawing/2014/main" xmlns="" id="{4D97DAE3-C7D1-B2DD-969D-6D430998F45A}"/>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50v1 (NIV)</a:t>
            </a:r>
          </a:p>
        </p:txBody>
      </p:sp>
    </p:spTree>
    <p:extLst>
      <p:ext uri="{BB962C8B-B14F-4D97-AF65-F5344CB8AC3E}">
        <p14:creationId xmlns:p14="http://schemas.microsoft.com/office/powerpoint/2010/main" xmlns="" val="2115240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A09D210-67B8-69D2-8B46-404EA3982B3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3F741C07-C2D8-FDC1-33E7-54205E772750}"/>
              </a:ext>
            </a:extLst>
          </p:cNvPr>
          <p:cNvSpPr txBox="1"/>
          <p:nvPr/>
        </p:nvSpPr>
        <p:spPr>
          <a:xfrm>
            <a:off x="445770" y="702000"/>
            <a:ext cx="11441430" cy="5078313"/>
          </a:xfrm>
          <a:prstGeom prst="rect">
            <a:avLst/>
          </a:prstGeom>
          <a:noFill/>
        </p:spPr>
        <p:txBody>
          <a:bodyPr wrap="square" rtlCol="0">
            <a:spAutoFit/>
          </a:bodyPr>
          <a:lstStyle/>
          <a:p>
            <a:pPr>
              <a:buNone/>
            </a:pPr>
            <a:r>
              <a:rPr lang="en-GB" sz="3600" dirty="0">
                <a:latin typeface="Gill Sans MT" panose="020B0502020104020203" pitchFamily="34" charset="0"/>
              </a:rPr>
              <a:t>When Joseph’s brothers saw that their father was dead, they said, “What if Joseph holds a grudge against us and pays us back for all the wrongs we did to him?” So they sent word to Joseph, saying, “Your father left these instructions before he died: ‘This is what you are to say to Joseph: I ask you to forgive your brothers the sins and the wrongs they committed in treating you so badly.’ Now please forgive the sins of the servants of the God of your father.” When their message came to him, Joseph wept. </a:t>
            </a:r>
            <a:endParaRPr lang="en-US" sz="3600" dirty="0">
              <a:latin typeface="Gill Sans MT" panose="020B0502020104020203" pitchFamily="34" charset="0"/>
            </a:endParaRPr>
          </a:p>
        </p:txBody>
      </p:sp>
      <p:sp>
        <p:nvSpPr>
          <p:cNvPr id="3" name="TextBox 2">
            <a:extLst>
              <a:ext uri="{FF2B5EF4-FFF2-40B4-BE49-F238E27FC236}">
                <a16:creationId xmlns:a16="http://schemas.microsoft.com/office/drawing/2014/main" xmlns="" id="{C8599AC6-7632-2D6B-C19C-BE5B6B23CC78}"/>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50v15-17 (NIV)</a:t>
            </a:r>
          </a:p>
        </p:txBody>
      </p:sp>
    </p:spTree>
    <p:extLst>
      <p:ext uri="{BB962C8B-B14F-4D97-AF65-F5344CB8AC3E}">
        <p14:creationId xmlns:p14="http://schemas.microsoft.com/office/powerpoint/2010/main" xmlns="" val="2635284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034A722-2CD5-3ECE-30F1-8E83A98AC8E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DA1AE3C0-EBF1-6ABB-7B3A-F3C00B0633D7}"/>
              </a:ext>
            </a:extLst>
          </p:cNvPr>
          <p:cNvSpPr txBox="1"/>
          <p:nvPr/>
        </p:nvSpPr>
        <p:spPr>
          <a:xfrm>
            <a:off x="445770" y="702000"/>
            <a:ext cx="11441430" cy="3785652"/>
          </a:xfrm>
          <a:prstGeom prst="rect">
            <a:avLst/>
          </a:prstGeom>
          <a:noFill/>
        </p:spPr>
        <p:txBody>
          <a:bodyPr wrap="square" rtlCol="0">
            <a:spAutoFit/>
          </a:bodyPr>
          <a:lstStyle/>
          <a:p>
            <a:r>
              <a:rPr lang="en-GB" sz="4000" dirty="0">
                <a:latin typeface="Gill Sans MT" panose="020B0502020104020203" pitchFamily="34" charset="0"/>
              </a:rPr>
              <a:t>His brothers then came and threw themselves down before him. “We are your slaves,” they said.</a:t>
            </a:r>
          </a:p>
          <a:p>
            <a:r>
              <a:rPr lang="en-GB" sz="4000" dirty="0">
                <a:latin typeface="Gill Sans MT" panose="020B0502020104020203" pitchFamily="34" charset="0"/>
              </a:rPr>
              <a:t>But Joseph said to them, “Don’t be afraid. Am I in the place of God? You intended to harm me, but God intended it for good to accomplish what is now being done, the saving of many lives. </a:t>
            </a:r>
            <a:endParaRPr lang="en-US" sz="4000" dirty="0">
              <a:latin typeface="Gill Sans MT" panose="020B0502020104020203" pitchFamily="34" charset="0"/>
            </a:endParaRPr>
          </a:p>
        </p:txBody>
      </p:sp>
      <p:sp>
        <p:nvSpPr>
          <p:cNvPr id="3" name="TextBox 2">
            <a:extLst>
              <a:ext uri="{FF2B5EF4-FFF2-40B4-BE49-F238E27FC236}">
                <a16:creationId xmlns:a16="http://schemas.microsoft.com/office/drawing/2014/main" xmlns="" id="{A72A43BC-6651-A04A-0129-A7A6C6E5A7EA}"/>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50v18-20 (NIV)</a:t>
            </a:r>
          </a:p>
        </p:txBody>
      </p:sp>
    </p:spTree>
    <p:extLst>
      <p:ext uri="{BB962C8B-B14F-4D97-AF65-F5344CB8AC3E}">
        <p14:creationId xmlns:p14="http://schemas.microsoft.com/office/powerpoint/2010/main" xmlns="" val="2457949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CF664EE-868F-F775-01C8-DF7CD9401AC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58AA8230-B465-585A-1D27-1449D245C974}"/>
              </a:ext>
            </a:extLst>
          </p:cNvPr>
          <p:cNvSpPr txBox="1"/>
          <p:nvPr/>
        </p:nvSpPr>
        <p:spPr>
          <a:xfrm>
            <a:off x="445770" y="702000"/>
            <a:ext cx="11441430" cy="4401205"/>
          </a:xfrm>
          <a:prstGeom prst="rect">
            <a:avLst/>
          </a:prstGeom>
          <a:noFill/>
        </p:spPr>
        <p:txBody>
          <a:bodyPr wrap="square" rtlCol="0">
            <a:spAutoFit/>
          </a:bodyPr>
          <a:lstStyle/>
          <a:p>
            <a:r>
              <a:rPr lang="en-GB" sz="4000" dirty="0">
                <a:latin typeface="Gill Sans MT" panose="020B0502020104020203" pitchFamily="34" charset="0"/>
              </a:rPr>
              <a:t>So then, don’t be afraid. I will provide for you and your children.” And he reassured them and spoke kindly to them. Joseph stayed in Egypt, along with all his father’s family. He lived a hundred and ten years and saw the third generation of Ephraim’s children. Also the children of </a:t>
            </a:r>
            <a:r>
              <a:rPr lang="en-GB" sz="4000" dirty="0" err="1">
                <a:latin typeface="Gill Sans MT" panose="020B0502020104020203" pitchFamily="34" charset="0"/>
              </a:rPr>
              <a:t>Makir</a:t>
            </a:r>
            <a:r>
              <a:rPr lang="en-GB" sz="4000" dirty="0">
                <a:latin typeface="Gill Sans MT" panose="020B0502020104020203" pitchFamily="34" charset="0"/>
              </a:rPr>
              <a:t> son of Manasseh were placed at birth on Joseph’s knees. </a:t>
            </a:r>
            <a:endParaRPr lang="en-US" sz="4000" dirty="0">
              <a:latin typeface="Gill Sans MT" panose="020B0502020104020203" pitchFamily="34" charset="0"/>
            </a:endParaRPr>
          </a:p>
        </p:txBody>
      </p:sp>
      <p:sp>
        <p:nvSpPr>
          <p:cNvPr id="3" name="TextBox 2">
            <a:extLst>
              <a:ext uri="{FF2B5EF4-FFF2-40B4-BE49-F238E27FC236}">
                <a16:creationId xmlns:a16="http://schemas.microsoft.com/office/drawing/2014/main" xmlns="" id="{F6706E6D-D1FC-2FF5-180E-E69C965E1BA4}"/>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50v21-23 (NIV)</a:t>
            </a:r>
          </a:p>
        </p:txBody>
      </p:sp>
    </p:spTree>
    <p:extLst>
      <p:ext uri="{BB962C8B-B14F-4D97-AF65-F5344CB8AC3E}">
        <p14:creationId xmlns:p14="http://schemas.microsoft.com/office/powerpoint/2010/main" xmlns="" val="336729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FB6EB61-367A-0BFA-811F-D03F57DB363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BC106918-FD6B-DA95-833F-247141EDEE48}"/>
              </a:ext>
            </a:extLst>
          </p:cNvPr>
          <p:cNvSpPr txBox="1"/>
          <p:nvPr/>
        </p:nvSpPr>
        <p:spPr>
          <a:xfrm>
            <a:off x="445770" y="702000"/>
            <a:ext cx="11441430" cy="5355312"/>
          </a:xfrm>
          <a:prstGeom prst="rect">
            <a:avLst/>
          </a:prstGeom>
          <a:noFill/>
        </p:spPr>
        <p:txBody>
          <a:bodyPr wrap="square" rtlCol="0">
            <a:spAutoFit/>
          </a:bodyPr>
          <a:lstStyle/>
          <a:p>
            <a:r>
              <a:rPr lang="en-GB" sz="3800" dirty="0">
                <a:latin typeface="Gill Sans MT" panose="020B0502020104020203" pitchFamily="34" charset="0"/>
              </a:rPr>
              <a:t>Then Joseph said to his brothers, “I am about to die. But God will surely come to your aid and take you up out of this land to the land he promised on oath to Abraham, Isaac and Jacob.” And Joseph made the Israelites swear an oath and said, “God will surely come to your aid, and then you must carry my bones up from this place.” So Joseph died at the age of a hundred and ten. And after they embalmed him, he was placed in a coffin in Egypt.</a:t>
            </a:r>
            <a:endParaRPr lang="en-US" sz="3800" dirty="0">
              <a:latin typeface="Gill Sans MT" panose="020B0502020104020203" pitchFamily="34" charset="0"/>
            </a:endParaRPr>
          </a:p>
        </p:txBody>
      </p:sp>
      <p:sp>
        <p:nvSpPr>
          <p:cNvPr id="3" name="TextBox 2">
            <a:extLst>
              <a:ext uri="{FF2B5EF4-FFF2-40B4-BE49-F238E27FC236}">
                <a16:creationId xmlns:a16="http://schemas.microsoft.com/office/drawing/2014/main" xmlns="" id="{3885888F-BCFB-F028-F1A7-7C02C47810D5}"/>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50v24-26 (NIV)</a:t>
            </a:r>
          </a:p>
        </p:txBody>
      </p:sp>
    </p:spTree>
    <p:extLst>
      <p:ext uri="{BB962C8B-B14F-4D97-AF65-F5344CB8AC3E}">
        <p14:creationId xmlns:p14="http://schemas.microsoft.com/office/powerpoint/2010/main" xmlns="" val="2646462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4A07C6C-154E-2AA4-C903-C9C020D0879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xmlns="" id="{96EFA7C4-2CD1-5AB0-114D-93131BF2B212}"/>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xmlns="" val="55176188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2171</TotalTime>
  <Words>1255</Words>
  <Application>Microsoft Office PowerPoint</Application>
  <PresentationFormat>Custom</PresentationFormat>
  <Paragraphs>176</Paragraphs>
  <Slides>38</Slides>
  <Notes>38</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Callum Lympany</dc:creator>
  <cp:lastModifiedBy>Philip</cp:lastModifiedBy>
  <cp:revision>75</cp:revision>
  <dcterms:created xsi:type="dcterms:W3CDTF">2022-01-26T16:09:43Z</dcterms:created>
  <dcterms:modified xsi:type="dcterms:W3CDTF">2026-09-06T08:32:11Z</dcterms:modified>
</cp:coreProperties>
</file>