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1"/>
  </p:notesMasterIdLst>
  <p:sldIdLst>
    <p:sldId id="257" r:id="rId2"/>
    <p:sldId id="256" r:id="rId3"/>
    <p:sldId id="681" r:id="rId4"/>
    <p:sldId id="261" r:id="rId5"/>
    <p:sldId id="683" r:id="rId6"/>
    <p:sldId id="684" r:id="rId7"/>
    <p:sldId id="685" r:id="rId8"/>
    <p:sldId id="686" r:id="rId9"/>
    <p:sldId id="687" r:id="rId10"/>
    <p:sldId id="688" r:id="rId11"/>
    <p:sldId id="689" r:id="rId12"/>
    <p:sldId id="690" r:id="rId13"/>
    <p:sldId id="691" r:id="rId14"/>
    <p:sldId id="258" r:id="rId15"/>
    <p:sldId id="682" r:id="rId16"/>
    <p:sldId id="263" r:id="rId17"/>
    <p:sldId id="262" r:id="rId18"/>
    <p:sldId id="680" r:id="rId19"/>
    <p:sldId id="66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92652" autoAdjust="0"/>
  </p:normalViewPr>
  <p:slideViewPr>
    <p:cSldViewPr snapToGrid="0" snapToObjects="1">
      <p:cViewPr varScale="1">
        <p:scale>
          <a:sx n="80" d="100"/>
          <a:sy n="80" d="100"/>
        </p:scale>
        <p:origin x="1008" y="96"/>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6B99C6-698E-D84B-84AC-70EE09CD503D}" type="datetimeFigureOut">
              <a:rPr lang="en-US" smtClean="0"/>
              <a:pPr/>
              <a:t>10/30/2026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F623CE-BF58-1847-8503-491458EADAC4}" type="slidenum">
              <a:rPr lang="en-US" smtClean="0"/>
              <a:pPr/>
              <a:t>‹#›</a:t>
            </a:fld>
            <a:endParaRPr lang="en-US"/>
          </a:p>
        </p:txBody>
      </p:sp>
    </p:spTree>
    <p:extLst>
      <p:ext uri="{BB962C8B-B14F-4D97-AF65-F5344CB8AC3E}">
        <p14:creationId xmlns:p14="http://schemas.microsoft.com/office/powerpoint/2010/main" val="3088540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p:cNvSpPr>
            <a:spLocks noGrp="1"/>
          </p:cNvSpPr>
          <p:nvPr>
            <p:ph type="sldNum" sz="quarter" idx="10"/>
          </p:nvPr>
        </p:nvSpPr>
        <p:spPr/>
        <p:txBody>
          <a:bodyPr/>
          <a:lstStyle/>
          <a:p>
            <a:fld id="{17F623CE-BF58-1847-8503-491458EADAC4}"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0B1FD-4768-E753-8AB9-CD805BDC50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D9615D-3EEA-66C3-73C1-7B669D7DB0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A1455E-9B6F-B94A-4CF4-6BB34434F2F6}"/>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7DDD4493-E8B6-F5BF-E509-C132B5CAE07A}"/>
              </a:ext>
            </a:extLst>
          </p:cNvPr>
          <p:cNvSpPr>
            <a:spLocks noGrp="1"/>
          </p:cNvSpPr>
          <p:nvPr>
            <p:ph type="sldNum" sz="quarter" idx="10"/>
          </p:nvPr>
        </p:nvSpPr>
        <p:spPr/>
        <p:txBody>
          <a:bodyPr/>
          <a:lstStyle/>
          <a:p>
            <a:fld id="{17F623CE-BF58-1847-8503-491458EADAC4}" type="slidenum">
              <a:rPr lang="en-US" smtClean="0"/>
              <a:pPr/>
              <a:t>5</a:t>
            </a:fld>
            <a:endParaRPr lang="en-US"/>
          </a:p>
        </p:txBody>
      </p:sp>
    </p:spTree>
    <p:extLst>
      <p:ext uri="{BB962C8B-B14F-4D97-AF65-F5344CB8AC3E}">
        <p14:creationId xmlns:p14="http://schemas.microsoft.com/office/powerpoint/2010/main" val="4291115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2D641-BD1D-7714-2416-B0C2C820D6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152D36-6DC7-F405-B41B-F8DA84384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27216D-18F0-CF31-8685-1E47BACC6672}"/>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43902869-F3E9-2A14-BE04-E1E3442FDD52}"/>
              </a:ext>
            </a:extLst>
          </p:cNvPr>
          <p:cNvSpPr>
            <a:spLocks noGrp="1"/>
          </p:cNvSpPr>
          <p:nvPr>
            <p:ph type="sldNum" sz="quarter" idx="10"/>
          </p:nvPr>
        </p:nvSpPr>
        <p:spPr/>
        <p:txBody>
          <a:bodyPr/>
          <a:lstStyle/>
          <a:p>
            <a:fld id="{17F623CE-BF58-1847-8503-491458EADAC4}" type="slidenum">
              <a:rPr lang="en-US" smtClean="0"/>
              <a:pPr/>
              <a:t>6</a:t>
            </a:fld>
            <a:endParaRPr lang="en-US"/>
          </a:p>
        </p:txBody>
      </p:sp>
    </p:spTree>
    <p:extLst>
      <p:ext uri="{BB962C8B-B14F-4D97-AF65-F5344CB8AC3E}">
        <p14:creationId xmlns:p14="http://schemas.microsoft.com/office/powerpoint/2010/main" val="1190274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57994-50B2-F29C-1636-0C989773A5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925988-62A5-CB84-CA48-AF476177D7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65A56A-BE72-C770-CAF2-1300AB622406}"/>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F9AF2F7E-1267-2A97-FB90-BD7CBBF77DEC}"/>
              </a:ext>
            </a:extLst>
          </p:cNvPr>
          <p:cNvSpPr>
            <a:spLocks noGrp="1"/>
          </p:cNvSpPr>
          <p:nvPr>
            <p:ph type="sldNum" sz="quarter" idx="10"/>
          </p:nvPr>
        </p:nvSpPr>
        <p:spPr/>
        <p:txBody>
          <a:bodyPr/>
          <a:lstStyle/>
          <a:p>
            <a:fld id="{17F623CE-BF58-1847-8503-491458EADAC4}" type="slidenum">
              <a:rPr lang="en-US" smtClean="0"/>
              <a:pPr/>
              <a:t>7</a:t>
            </a:fld>
            <a:endParaRPr lang="en-US"/>
          </a:p>
        </p:txBody>
      </p:sp>
    </p:spTree>
    <p:extLst>
      <p:ext uri="{BB962C8B-B14F-4D97-AF65-F5344CB8AC3E}">
        <p14:creationId xmlns:p14="http://schemas.microsoft.com/office/powerpoint/2010/main" val="1742464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ECCAF-267C-4DCB-6615-BFC3D79696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3085DE-D7E4-4CF8-CF94-72D14F4893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201071-2A5A-CC18-FCE6-89D9C97DDA69}"/>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C18B1857-33B5-37CD-D8C1-51F8CDAE508A}"/>
              </a:ext>
            </a:extLst>
          </p:cNvPr>
          <p:cNvSpPr>
            <a:spLocks noGrp="1"/>
          </p:cNvSpPr>
          <p:nvPr>
            <p:ph type="sldNum" sz="quarter" idx="10"/>
          </p:nvPr>
        </p:nvSpPr>
        <p:spPr/>
        <p:txBody>
          <a:bodyPr/>
          <a:lstStyle/>
          <a:p>
            <a:fld id="{17F623CE-BF58-1847-8503-491458EADAC4}" type="slidenum">
              <a:rPr lang="en-US" smtClean="0"/>
              <a:pPr/>
              <a:t>8</a:t>
            </a:fld>
            <a:endParaRPr lang="en-US"/>
          </a:p>
        </p:txBody>
      </p:sp>
    </p:spTree>
    <p:extLst>
      <p:ext uri="{BB962C8B-B14F-4D97-AF65-F5344CB8AC3E}">
        <p14:creationId xmlns:p14="http://schemas.microsoft.com/office/powerpoint/2010/main" val="31746845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9A920-CCA7-90FF-F41C-04A0E6439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04A4C5-69F7-F5FE-5B91-C7F3D381A4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45A4F0-6B01-1ED9-5007-7F9D5C7EA1C8}"/>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7D834702-47A9-228A-9D28-B2B4BBB3C635}"/>
              </a:ext>
            </a:extLst>
          </p:cNvPr>
          <p:cNvSpPr>
            <a:spLocks noGrp="1"/>
          </p:cNvSpPr>
          <p:nvPr>
            <p:ph type="sldNum" sz="quarter" idx="10"/>
          </p:nvPr>
        </p:nvSpPr>
        <p:spPr/>
        <p:txBody>
          <a:bodyPr/>
          <a:lstStyle/>
          <a:p>
            <a:fld id="{17F623CE-BF58-1847-8503-491458EADAC4}" type="slidenum">
              <a:rPr lang="en-US" smtClean="0"/>
              <a:pPr/>
              <a:t>9</a:t>
            </a:fld>
            <a:endParaRPr lang="en-US"/>
          </a:p>
        </p:txBody>
      </p:sp>
    </p:spTree>
    <p:extLst>
      <p:ext uri="{BB962C8B-B14F-4D97-AF65-F5344CB8AC3E}">
        <p14:creationId xmlns:p14="http://schemas.microsoft.com/office/powerpoint/2010/main" val="3636585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8D46-6C7D-EFDC-BEB1-BF863BFFD5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23A4A-3253-076F-06B1-D3E86ABB8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58DD8B-D59E-41FA-CE37-720765C0734A}"/>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972A0260-ACE9-AE97-9F68-385BDABB8210}"/>
              </a:ext>
            </a:extLst>
          </p:cNvPr>
          <p:cNvSpPr>
            <a:spLocks noGrp="1"/>
          </p:cNvSpPr>
          <p:nvPr>
            <p:ph type="sldNum" sz="quarter" idx="10"/>
          </p:nvPr>
        </p:nvSpPr>
        <p:spPr/>
        <p:txBody>
          <a:bodyPr/>
          <a:lstStyle/>
          <a:p>
            <a:fld id="{17F623CE-BF58-1847-8503-491458EADAC4}" type="slidenum">
              <a:rPr lang="en-US" smtClean="0"/>
              <a:pPr/>
              <a:t>10</a:t>
            </a:fld>
            <a:endParaRPr lang="en-US"/>
          </a:p>
        </p:txBody>
      </p:sp>
    </p:spTree>
    <p:extLst>
      <p:ext uri="{BB962C8B-B14F-4D97-AF65-F5344CB8AC3E}">
        <p14:creationId xmlns:p14="http://schemas.microsoft.com/office/powerpoint/2010/main" val="13583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34AF5-7DD3-A757-A24B-A8DF3AA65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25294-EA5E-06C0-6EBB-626B78916F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2EFA61-0707-2897-30EC-7319CF8356D0}"/>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5477D3ED-63AF-A93F-6806-BCD9948DF081}"/>
              </a:ext>
            </a:extLst>
          </p:cNvPr>
          <p:cNvSpPr>
            <a:spLocks noGrp="1"/>
          </p:cNvSpPr>
          <p:nvPr>
            <p:ph type="sldNum" sz="quarter" idx="10"/>
          </p:nvPr>
        </p:nvSpPr>
        <p:spPr/>
        <p:txBody>
          <a:bodyPr/>
          <a:lstStyle/>
          <a:p>
            <a:fld id="{17F623CE-BF58-1847-8503-491458EADAC4}" type="slidenum">
              <a:rPr lang="en-US" smtClean="0"/>
              <a:pPr/>
              <a:t>11</a:t>
            </a:fld>
            <a:endParaRPr lang="en-US"/>
          </a:p>
        </p:txBody>
      </p:sp>
    </p:spTree>
    <p:extLst>
      <p:ext uri="{BB962C8B-B14F-4D97-AF65-F5344CB8AC3E}">
        <p14:creationId xmlns:p14="http://schemas.microsoft.com/office/powerpoint/2010/main" val="4183135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656D2-398D-B33E-E6A5-867E985A33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B0EF8C-A93D-FA25-D08E-EDEEA7B5B0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F44AD6-19AE-3B04-607D-4333FA6D6F9F}"/>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8D370A22-0D75-734F-7BF9-DEB30169B22E}"/>
              </a:ext>
            </a:extLst>
          </p:cNvPr>
          <p:cNvSpPr>
            <a:spLocks noGrp="1"/>
          </p:cNvSpPr>
          <p:nvPr>
            <p:ph type="sldNum" sz="quarter" idx="10"/>
          </p:nvPr>
        </p:nvSpPr>
        <p:spPr/>
        <p:txBody>
          <a:bodyPr/>
          <a:lstStyle/>
          <a:p>
            <a:fld id="{17F623CE-BF58-1847-8503-491458EADAC4}" type="slidenum">
              <a:rPr lang="en-US" smtClean="0"/>
              <a:pPr/>
              <a:t>12</a:t>
            </a:fld>
            <a:endParaRPr lang="en-US"/>
          </a:p>
        </p:txBody>
      </p:sp>
    </p:spTree>
    <p:extLst>
      <p:ext uri="{BB962C8B-B14F-4D97-AF65-F5344CB8AC3E}">
        <p14:creationId xmlns:p14="http://schemas.microsoft.com/office/powerpoint/2010/main" val="1042708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C1D8F-4767-75CE-5FE6-0AD9E359E3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F32EE8-348D-D427-2C3F-D38FBE623D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296D50-6233-C87E-D3B7-65F7E94F13AD}"/>
              </a:ext>
            </a:extLst>
          </p:cNvPr>
          <p:cNvSpPr>
            <a:spLocks noGrp="1"/>
          </p:cNvSpPr>
          <p:nvPr>
            <p:ph type="body" idx="1"/>
          </p:nvPr>
        </p:nvSpPr>
        <p:spPr/>
        <p:txBody>
          <a:bodyPr>
            <a:normAutofit/>
          </a:bodyPr>
          <a:lstStyle/>
          <a:p>
            <a:r>
              <a:rPr lang="en-US" dirty="0"/>
              <a:t>Text</a:t>
            </a:r>
            <a:r>
              <a:rPr lang="en-US" baseline="0" dirty="0"/>
              <a:t> Gil Sans MT 40</a:t>
            </a:r>
          </a:p>
          <a:p>
            <a:r>
              <a:rPr lang="en-US" dirty="0"/>
              <a:t>Ref Gil</a:t>
            </a:r>
            <a:r>
              <a:rPr lang="en-US" baseline="0" dirty="0"/>
              <a:t> Sans MT 24</a:t>
            </a:r>
            <a:endParaRPr lang="en-US" dirty="0"/>
          </a:p>
          <a:p>
            <a:endParaRPr lang="en-GB" dirty="0"/>
          </a:p>
        </p:txBody>
      </p:sp>
      <p:sp>
        <p:nvSpPr>
          <p:cNvPr id="4" name="Slide Number Placeholder 3">
            <a:extLst>
              <a:ext uri="{FF2B5EF4-FFF2-40B4-BE49-F238E27FC236}">
                <a16:creationId xmlns:a16="http://schemas.microsoft.com/office/drawing/2014/main" id="{3302D92D-B91C-B96E-2835-15C40C476A34}"/>
              </a:ext>
            </a:extLst>
          </p:cNvPr>
          <p:cNvSpPr>
            <a:spLocks noGrp="1"/>
          </p:cNvSpPr>
          <p:nvPr>
            <p:ph type="sldNum" sz="quarter" idx="10"/>
          </p:nvPr>
        </p:nvSpPr>
        <p:spPr/>
        <p:txBody>
          <a:bodyPr/>
          <a:lstStyle/>
          <a:p>
            <a:fld id="{17F623CE-BF58-1847-8503-491458EADAC4}" type="slidenum">
              <a:rPr lang="en-US" smtClean="0"/>
              <a:pPr/>
              <a:t>13</a:t>
            </a:fld>
            <a:endParaRPr lang="en-US"/>
          </a:p>
        </p:txBody>
      </p:sp>
    </p:spTree>
    <p:extLst>
      <p:ext uri="{BB962C8B-B14F-4D97-AF65-F5344CB8AC3E}">
        <p14:creationId xmlns:p14="http://schemas.microsoft.com/office/powerpoint/2010/main" val="3128581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CB935-40FE-D99E-9CDC-41E1DAA463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AE182C-F785-447F-E8F0-F53BAFC29D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295053-9222-3503-2415-F739643729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F8DE1C-2135-981F-1164-E8A254957FB7}"/>
              </a:ext>
            </a:extLst>
          </p:cNvPr>
          <p:cNvSpPr>
            <a:spLocks noGrp="1"/>
          </p:cNvSpPr>
          <p:nvPr>
            <p:ph type="sldNum" sz="quarter" idx="5"/>
          </p:nvPr>
        </p:nvSpPr>
        <p:spPr/>
        <p:txBody>
          <a:bodyPr/>
          <a:lstStyle/>
          <a:p>
            <a:fld id="{17F623CE-BF58-1847-8503-491458EADAC4}" type="slidenum">
              <a:rPr lang="en-US" smtClean="0"/>
              <a:pPr/>
              <a:t>19</a:t>
            </a:fld>
            <a:endParaRPr lang="en-US"/>
          </a:p>
        </p:txBody>
      </p:sp>
    </p:spTree>
    <p:extLst>
      <p:ext uri="{BB962C8B-B14F-4D97-AF65-F5344CB8AC3E}">
        <p14:creationId xmlns:p14="http://schemas.microsoft.com/office/powerpoint/2010/main" val="557946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7923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2449312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3999497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1189592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1099049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2109692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3345826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7599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2725743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1376721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10ECF9-B3D8-094C-B6AA-D88FCA1B5FF2}"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DB010D-96B2-3949-9F94-6B24DD7A27EE}" type="slidenum">
              <a:rPr lang="en-US" smtClean="0"/>
              <a:pPr/>
              <a:t>‹#›</a:t>
            </a:fld>
            <a:endParaRPr lang="en-US"/>
          </a:p>
        </p:txBody>
      </p:sp>
    </p:spTree>
    <p:extLst>
      <p:ext uri="{BB962C8B-B14F-4D97-AF65-F5344CB8AC3E}">
        <p14:creationId xmlns:p14="http://schemas.microsoft.com/office/powerpoint/2010/main" val="3006789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10ECF9-B3D8-094C-B6AA-D88FCA1B5FF2}" type="datetimeFigureOut">
              <a:rPr lang="en-US" smtClean="0"/>
              <a:pPr/>
              <a:t>10/30/2026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DB010D-96B2-3949-9F94-6B24DD7A27EE}" type="slidenum">
              <a:rPr lang="en-US" smtClean="0"/>
              <a:pPr/>
              <a:t>‹#›</a:t>
            </a:fld>
            <a:endParaRPr lang="en-US"/>
          </a:p>
        </p:txBody>
      </p:sp>
    </p:spTree>
    <p:extLst>
      <p:ext uri="{BB962C8B-B14F-4D97-AF65-F5344CB8AC3E}">
        <p14:creationId xmlns:p14="http://schemas.microsoft.com/office/powerpoint/2010/main" val="41805737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velation 16-9 High Res">
            <a:extLst>
              <a:ext uri="{FF2B5EF4-FFF2-40B4-BE49-F238E27FC236}">
                <a16:creationId xmlns:a16="http://schemas.microsoft.com/office/drawing/2014/main" id="{8B7520C3-9BE2-410E-C075-CC5C0C08AEF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3932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8DA0D38-E9A1-962B-2D89-4F44C12EEE24}"/>
              </a:ext>
            </a:extLst>
          </p:cNvPr>
          <p:cNvSpPr>
            <a:spLocks noGrp="1"/>
          </p:cNvSpPr>
          <p:nvPr>
            <p:ph type="subTitle" idx="1"/>
          </p:nvPr>
        </p:nvSpPr>
        <p:spPr>
          <a:xfrm>
            <a:off x="360608" y="141668"/>
            <a:ext cx="5057923" cy="6619740"/>
          </a:xfrm>
        </p:spPr>
        <p:txBody>
          <a:bodyPr>
            <a:normAutofit/>
          </a:bodyPr>
          <a:lstStyle/>
          <a:p>
            <a:r>
              <a:rPr lang="en-US" sz="2400" b="1" dirty="0">
                <a:latin typeface="Gill Sans MT" panose="020B0502020104020203" pitchFamily="34" charset="0"/>
              </a:rPr>
              <a:t>Revelation 1</a:t>
            </a:r>
          </a:p>
          <a:p>
            <a:endParaRPr lang="en-US" sz="2400" b="1"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Hairs of his head were white</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His eyes were like flames of fire</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His feet were like burnished bronze</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His voice like the roar of many waters</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In his right hand he held 7 stars</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From his mouth came a sharp double-edged sword</a:t>
            </a:r>
          </a:p>
          <a:p>
            <a:pPr marL="342900" indent="-342900" algn="l">
              <a:buFont typeface="+mj-lt"/>
              <a:buAutoNum type="arabicPeriod"/>
            </a:pPr>
            <a:endParaRPr lang="en-US" sz="1800" dirty="0">
              <a:latin typeface="Gill Sans MT" panose="020B0502020104020203" pitchFamily="34" charset="0"/>
            </a:endParaRPr>
          </a:p>
          <a:p>
            <a:pPr marL="342900" indent="-342900" algn="l">
              <a:buFont typeface="+mj-lt"/>
              <a:buAutoNum type="arabicPeriod"/>
            </a:pPr>
            <a:r>
              <a:rPr lang="en-US" sz="1800" dirty="0">
                <a:latin typeface="Gill Sans MT" panose="020B0502020104020203" pitchFamily="34" charset="0"/>
              </a:rPr>
              <a:t>His face was shining like the sun</a:t>
            </a:r>
          </a:p>
          <a:p>
            <a:pPr algn="l"/>
            <a:endParaRPr lang="en-US" dirty="0">
              <a:latin typeface="Gill Sans MT" panose="020B0502020104020203" pitchFamily="34" charset="0"/>
            </a:endParaRPr>
          </a:p>
          <a:p>
            <a:pPr algn="l"/>
            <a:endParaRPr lang="en-US" dirty="0">
              <a:latin typeface="Gill Sans MT" panose="020B0502020104020203" pitchFamily="34" charset="0"/>
            </a:endParaRPr>
          </a:p>
        </p:txBody>
      </p:sp>
      <p:sp>
        <p:nvSpPr>
          <p:cNvPr id="5" name="Subtitle 2">
            <a:extLst>
              <a:ext uri="{FF2B5EF4-FFF2-40B4-BE49-F238E27FC236}">
                <a16:creationId xmlns:a16="http://schemas.microsoft.com/office/drawing/2014/main" id="{C65515BD-417C-2133-02EC-25CD6A88876B}"/>
              </a:ext>
            </a:extLst>
          </p:cNvPr>
          <p:cNvSpPr txBox="1">
            <a:spLocks/>
          </p:cNvSpPr>
          <p:nvPr/>
        </p:nvSpPr>
        <p:spPr>
          <a:xfrm>
            <a:off x="6773471" y="141668"/>
            <a:ext cx="5057923" cy="6619740"/>
          </a:xfrm>
          <a:prstGeom prst="rect">
            <a:avLst/>
          </a:prstGeom>
        </p:spPr>
        <p:txBody>
          <a:bodyPr vert="horz" lIns="91440" tIns="45720" rIns="91440" bIns="45720" rtlCol="0" anchor="t">
            <a:normAutofit lnSpcReduction="10000"/>
          </a:bodyPr>
          <a:lstStyle>
            <a:lvl1pPr marL="0" indent="0" algn="ctr" defTabSz="914400" rtl="0" eaLnBrk="1" latinLnBrk="0" hangingPunct="1">
              <a:lnSpc>
                <a:spcPct val="120000"/>
              </a:lnSpc>
              <a:spcBef>
                <a:spcPts val="1000"/>
              </a:spcBef>
              <a:buFont typeface="Arial" panose="020B0604020202020204" pitchFamily="34" charset="0"/>
              <a:buNone/>
              <a:defRPr sz="1600" kern="1200">
                <a:solidFill>
                  <a:schemeClr val="tx2"/>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200" b="1" dirty="0">
                <a:latin typeface="Gill Sans MT" panose="020B0502020104020203" pitchFamily="34" charset="0"/>
              </a:rPr>
              <a:t>Revelation 22</a:t>
            </a:r>
          </a:p>
          <a:p>
            <a:endParaRPr lang="en-US" sz="1700" b="1"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Lamb</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Alpha and Omega</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first and the last</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beginning and the end</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root and descendant of David</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bright morning star</a:t>
            </a:r>
          </a:p>
          <a:p>
            <a:pPr marL="342900" indent="-342900" algn="l">
              <a:buFont typeface="+mj-lt"/>
              <a:buAutoNum type="arabicPeriod"/>
            </a:pPr>
            <a:endParaRPr lang="en-US" sz="1700" dirty="0">
              <a:latin typeface="Gill Sans MT" panose="020B0502020104020203" pitchFamily="34" charset="0"/>
            </a:endParaRPr>
          </a:p>
          <a:p>
            <a:pPr marL="342900" indent="-342900" algn="l">
              <a:buFont typeface="+mj-lt"/>
              <a:buAutoNum type="arabicPeriod"/>
            </a:pPr>
            <a:r>
              <a:rPr lang="en-US" sz="1700" dirty="0">
                <a:latin typeface="Gill Sans MT" panose="020B0502020104020203" pitchFamily="34" charset="0"/>
              </a:rPr>
              <a:t>The Lord</a:t>
            </a:r>
          </a:p>
          <a:p>
            <a:pPr algn="l"/>
            <a:endParaRPr lang="en-US" sz="1700" dirty="0">
              <a:latin typeface="Gill Sans MT" panose="020B0502020104020203" pitchFamily="34" charset="0"/>
            </a:endParaRPr>
          </a:p>
          <a:p>
            <a:pPr algn="l"/>
            <a:endParaRPr lang="en-US" sz="1700" dirty="0">
              <a:latin typeface="Gill Sans MT" panose="020B0502020104020203" pitchFamily="34" charset="0"/>
            </a:endParaRPr>
          </a:p>
        </p:txBody>
      </p:sp>
    </p:spTree>
    <p:extLst>
      <p:ext uri="{BB962C8B-B14F-4D97-AF65-F5344CB8AC3E}">
        <p14:creationId xmlns:p14="http://schemas.microsoft.com/office/powerpoint/2010/main" val="169376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8" end="8"/>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10" end="1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12" end="1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B7E3AF3-EEF9-80DE-ED27-79960BA5E464}"/>
              </a:ext>
            </a:extLst>
          </p:cNvPr>
          <p:cNvSpPr>
            <a:spLocks noGrp="1"/>
          </p:cNvSpPr>
          <p:nvPr>
            <p:ph type="subTitle" idx="1"/>
          </p:nvPr>
        </p:nvSpPr>
        <p:spPr>
          <a:xfrm>
            <a:off x="275771" y="449943"/>
            <a:ext cx="11437258" cy="5805714"/>
          </a:xfrm>
        </p:spPr>
        <p:txBody>
          <a:bodyPr>
            <a:normAutofit fontScale="70000" lnSpcReduction="20000"/>
          </a:bodyPr>
          <a:lstStyle/>
          <a:p>
            <a:pPr algn="l">
              <a:lnSpc>
                <a:spcPct val="115000"/>
              </a:lnSpc>
              <a:spcAft>
                <a:spcPts val="800"/>
              </a:spcAft>
              <a:buNone/>
            </a:pPr>
            <a:r>
              <a:rPr lang="en-GB" sz="4300" b="0" kern="100" dirty="0">
                <a:effectLst/>
                <a:latin typeface="Gill Sans MT" panose="020B0502020104020203" pitchFamily="34" charset="0"/>
                <a:ea typeface="Calibri" panose="020F0502020204030204" pitchFamily="34" charset="0"/>
                <a:cs typeface="Times New Roman (Body CS)"/>
              </a:rPr>
              <a:t>“If you have left out Christ, there is no manna from heaven, no water from the rock, no refuge from the storm, no healing for the sick, no life for the dead. </a:t>
            </a:r>
          </a:p>
          <a:p>
            <a:pPr algn="l">
              <a:lnSpc>
                <a:spcPct val="115000"/>
              </a:lnSpc>
              <a:spcAft>
                <a:spcPts val="800"/>
              </a:spcAft>
              <a:buNone/>
            </a:pPr>
            <a:r>
              <a:rPr lang="en-GB" sz="4300" b="0" kern="100" dirty="0">
                <a:effectLst/>
                <a:latin typeface="Gill Sans MT" panose="020B0502020104020203" pitchFamily="34" charset="0"/>
                <a:ea typeface="Calibri" panose="020F0502020204030204" pitchFamily="34" charset="0"/>
                <a:cs typeface="Times New Roman (Body CS)"/>
              </a:rPr>
              <a:t>If you leave out Christ, you have left the sun out of the day, and the moon out of the night, you have left the waters out of the sea, and the foods out of the river, you have left the harvest out of the year, the soul out of the body, you have left joy out of heaven, you have robbed all of its all. </a:t>
            </a:r>
          </a:p>
          <a:p>
            <a:pPr algn="l">
              <a:lnSpc>
                <a:spcPct val="115000"/>
              </a:lnSpc>
              <a:spcAft>
                <a:spcPts val="800"/>
              </a:spcAft>
              <a:buNone/>
            </a:pPr>
            <a:r>
              <a:rPr lang="en-GB" sz="4300" b="0" kern="100" dirty="0">
                <a:effectLst/>
                <a:latin typeface="Gill Sans MT" panose="020B0502020104020203" pitchFamily="34" charset="0"/>
                <a:ea typeface="Calibri" panose="020F0502020204030204" pitchFamily="34" charset="0"/>
                <a:cs typeface="Times New Roman (Body CS)"/>
              </a:rPr>
              <a:t>There is no gospel worth thinking of, much less worth proclaiming, if Jesus be forgotten.” </a:t>
            </a:r>
          </a:p>
          <a:p>
            <a:pPr algn="r">
              <a:lnSpc>
                <a:spcPct val="115000"/>
              </a:lnSpc>
              <a:spcAft>
                <a:spcPts val="800"/>
              </a:spcAft>
              <a:buNone/>
            </a:pPr>
            <a:r>
              <a:rPr lang="en-GB" sz="4300" b="0" kern="100" dirty="0">
                <a:effectLst/>
                <a:latin typeface="Gill Sans MT" panose="020B0502020104020203" pitchFamily="34" charset="0"/>
                <a:ea typeface="Calibri" panose="020F0502020204030204" pitchFamily="34" charset="0"/>
                <a:cs typeface="Times New Roman (Body CS)"/>
              </a:rPr>
              <a:t>								- Charles Spurgeon</a:t>
            </a:r>
            <a:endParaRPr lang="en-GB" sz="4300" b="1" kern="100" dirty="0">
              <a:effectLst/>
              <a:latin typeface="Gill Sans MT" panose="020B0502020104020203" pitchFamily="34" charset="0"/>
              <a:ea typeface="Calibri" panose="020F0502020204030204" pitchFamily="34" charset="0"/>
              <a:cs typeface="Times New Roman (Body CS)"/>
            </a:endParaRPr>
          </a:p>
          <a:p>
            <a:endParaRPr lang="en-US" dirty="0"/>
          </a:p>
        </p:txBody>
      </p:sp>
    </p:spTree>
    <p:extLst>
      <p:ext uri="{BB962C8B-B14F-4D97-AF65-F5344CB8AC3E}">
        <p14:creationId xmlns:p14="http://schemas.microsoft.com/office/powerpoint/2010/main" val="2953768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606CE9-4D7D-A073-7BBB-E43DC36FDB72}"/>
              </a:ext>
            </a:extLst>
          </p:cNvPr>
          <p:cNvSpPr txBox="1"/>
          <p:nvPr/>
        </p:nvSpPr>
        <p:spPr>
          <a:xfrm>
            <a:off x="445770" y="702000"/>
            <a:ext cx="11441430" cy="4401205"/>
          </a:xfrm>
          <a:prstGeom prst="rect">
            <a:avLst/>
          </a:prstGeom>
          <a:noFill/>
        </p:spPr>
        <p:txBody>
          <a:bodyPr wrap="square" rtlCol="0">
            <a:spAutoFit/>
          </a:bodyPr>
          <a:lstStyle/>
          <a:p>
            <a:r>
              <a:rPr lang="en-GB" sz="4000" dirty="0">
                <a:latin typeface="Gill Sans MT" panose="020B0502020104020203" pitchFamily="34" charset="0"/>
              </a:rPr>
              <a:t>22 Then the angel showed me the river of the water of life, as clear as crystal, flowing from the throne of God and of the Lamb </a:t>
            </a:r>
            <a:r>
              <a:rPr lang="en-GB" sz="4000" baseline="30000" dirty="0">
                <a:latin typeface="Gill Sans MT" panose="020B0502020104020203" pitchFamily="34" charset="0"/>
              </a:rPr>
              <a:t>2 </a:t>
            </a:r>
            <a:r>
              <a:rPr lang="en-GB" sz="4000" dirty="0">
                <a:latin typeface="Gill Sans MT" panose="020B0502020104020203" pitchFamily="34" charset="0"/>
              </a:rPr>
              <a:t>down the middle of the great street of the city. On each side of the river stood the tree of life, bearing twelve crops of fruit, yielding its fruit every month. And the leaves of the tree are for the healing of the nations. </a:t>
            </a:r>
          </a:p>
        </p:txBody>
      </p:sp>
      <p:sp>
        <p:nvSpPr>
          <p:cNvPr id="3" name="TextBox 2">
            <a:extLst>
              <a:ext uri="{FF2B5EF4-FFF2-40B4-BE49-F238E27FC236}">
                <a16:creationId xmlns:a16="http://schemas.microsoft.com/office/drawing/2014/main" id="{CCB540E4-EB3B-F8FB-466E-0F1A3724303A}"/>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693289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483D4-D45A-BB10-00F0-B4190771FC9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B8BB466-3A24-5569-D177-98CA6EB072D5}"/>
              </a:ext>
            </a:extLst>
          </p:cNvPr>
          <p:cNvSpPr txBox="1"/>
          <p:nvPr/>
        </p:nvSpPr>
        <p:spPr>
          <a:xfrm>
            <a:off x="445770" y="702000"/>
            <a:ext cx="11441430" cy="4401205"/>
          </a:xfrm>
          <a:prstGeom prst="rect">
            <a:avLst/>
          </a:prstGeom>
          <a:noFill/>
        </p:spPr>
        <p:txBody>
          <a:bodyPr wrap="square" rtlCol="0">
            <a:spAutoFit/>
          </a:bodyPr>
          <a:lstStyle/>
          <a:p>
            <a:r>
              <a:rPr lang="en-GB" sz="4000" baseline="30000" dirty="0">
                <a:latin typeface="Gill Sans MT" panose="020B0502020104020203" pitchFamily="34" charset="0"/>
              </a:rPr>
              <a:t>3 </a:t>
            </a:r>
            <a:r>
              <a:rPr lang="en-GB" sz="4000" dirty="0">
                <a:latin typeface="Gill Sans MT" panose="020B0502020104020203" pitchFamily="34" charset="0"/>
              </a:rPr>
              <a:t>No longer will there be any curse. The throne of God and of the Lamb will be in the city, and his servants will serve him. </a:t>
            </a:r>
            <a:r>
              <a:rPr lang="en-GB" sz="4000" baseline="30000" dirty="0">
                <a:latin typeface="Gill Sans MT" panose="020B0502020104020203" pitchFamily="34" charset="0"/>
              </a:rPr>
              <a:t>4 </a:t>
            </a:r>
            <a:r>
              <a:rPr lang="en-GB" sz="4000" dirty="0">
                <a:latin typeface="Gill Sans MT" panose="020B0502020104020203" pitchFamily="34" charset="0"/>
              </a:rPr>
              <a:t>They will see his face, and his name will be on their foreheads. </a:t>
            </a:r>
            <a:r>
              <a:rPr lang="en-GB" sz="4000" baseline="30000" dirty="0">
                <a:latin typeface="Gill Sans MT" panose="020B0502020104020203" pitchFamily="34" charset="0"/>
              </a:rPr>
              <a:t>5 </a:t>
            </a:r>
            <a:r>
              <a:rPr lang="en-GB" sz="4000" dirty="0">
                <a:latin typeface="Gill Sans MT" panose="020B0502020104020203" pitchFamily="34" charset="0"/>
              </a:rPr>
              <a:t>There will be no more night. They will not need the light of a lamp or the light of the sun, for the Lord God will give them light. And they will reign for ever and ever.</a:t>
            </a:r>
          </a:p>
        </p:txBody>
      </p:sp>
      <p:sp>
        <p:nvSpPr>
          <p:cNvPr id="3" name="TextBox 2">
            <a:extLst>
              <a:ext uri="{FF2B5EF4-FFF2-40B4-BE49-F238E27FC236}">
                <a16:creationId xmlns:a16="http://schemas.microsoft.com/office/drawing/2014/main" id="{176E7AD5-8981-9488-70FA-DB01F9A14305}"/>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3451310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5C88C-CCFD-0A04-2F13-F1084F8AF61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6EBD985-C64D-05FB-D29C-30B1A521CF76}"/>
              </a:ext>
            </a:extLst>
          </p:cNvPr>
          <p:cNvSpPr txBox="1"/>
          <p:nvPr/>
        </p:nvSpPr>
        <p:spPr>
          <a:xfrm>
            <a:off x="445770" y="702000"/>
            <a:ext cx="11441430" cy="4401205"/>
          </a:xfrm>
          <a:prstGeom prst="rect">
            <a:avLst/>
          </a:prstGeom>
          <a:noFill/>
        </p:spPr>
        <p:txBody>
          <a:bodyPr wrap="square" rtlCol="0">
            <a:spAutoFit/>
          </a:bodyPr>
          <a:lstStyle/>
          <a:p>
            <a:r>
              <a:rPr lang="en-GB" sz="4000" baseline="30000" dirty="0">
                <a:latin typeface="Gill Sans MT" panose="020B0502020104020203" pitchFamily="34" charset="0"/>
              </a:rPr>
              <a:t>6 </a:t>
            </a:r>
            <a:r>
              <a:rPr lang="en-GB" sz="4000" dirty="0">
                <a:latin typeface="Gill Sans MT" panose="020B0502020104020203" pitchFamily="34" charset="0"/>
              </a:rPr>
              <a:t>The angel said to me, “These words are trustworthy and true. The Lord, the God who inspires the prophets, sent his angel to show his servants the things that must soon take place.”</a:t>
            </a:r>
          </a:p>
          <a:p>
            <a:r>
              <a:rPr lang="en-GB" sz="4000" baseline="30000" dirty="0">
                <a:latin typeface="Gill Sans MT" panose="020B0502020104020203" pitchFamily="34" charset="0"/>
              </a:rPr>
              <a:t>7 </a:t>
            </a:r>
            <a:r>
              <a:rPr lang="en-GB" sz="4000" dirty="0">
                <a:latin typeface="Gill Sans MT" panose="020B0502020104020203" pitchFamily="34" charset="0"/>
              </a:rPr>
              <a:t>“Look, I am </a:t>
            </a:r>
            <a:r>
              <a:rPr lang="en-GB" sz="4000" u="sng" dirty="0">
                <a:latin typeface="Gill Sans MT" panose="020B0502020104020203" pitchFamily="34" charset="0"/>
              </a:rPr>
              <a:t>coming</a:t>
            </a:r>
            <a:r>
              <a:rPr lang="en-GB" sz="4000" dirty="0">
                <a:latin typeface="Gill Sans MT" panose="020B0502020104020203" pitchFamily="34" charset="0"/>
              </a:rPr>
              <a:t> soon! Blessed is the one who keeps the words of the prophecy written in this scroll.”</a:t>
            </a:r>
          </a:p>
        </p:txBody>
      </p:sp>
      <p:sp>
        <p:nvSpPr>
          <p:cNvPr id="3" name="TextBox 2">
            <a:extLst>
              <a:ext uri="{FF2B5EF4-FFF2-40B4-BE49-F238E27FC236}">
                <a16:creationId xmlns:a16="http://schemas.microsoft.com/office/drawing/2014/main" id="{F21853CF-5A32-5341-8E92-C5285721D656}"/>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1045951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45619-D274-4B29-64EB-594B0EB56F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8408335-C139-561B-DE03-6C48EF31E9C2}"/>
              </a:ext>
            </a:extLst>
          </p:cNvPr>
          <p:cNvSpPr txBox="1"/>
          <p:nvPr/>
        </p:nvSpPr>
        <p:spPr>
          <a:xfrm>
            <a:off x="445770" y="702000"/>
            <a:ext cx="11441430" cy="4401205"/>
          </a:xfrm>
          <a:prstGeom prst="rect">
            <a:avLst/>
          </a:prstGeom>
          <a:noFill/>
        </p:spPr>
        <p:txBody>
          <a:bodyPr wrap="square" rtlCol="0">
            <a:spAutoFit/>
          </a:bodyPr>
          <a:lstStyle/>
          <a:p>
            <a:r>
              <a:rPr lang="en-GB" sz="4000" baseline="30000" dirty="0">
                <a:latin typeface="Gill Sans MT" panose="020B0502020104020203" pitchFamily="34" charset="0"/>
              </a:rPr>
              <a:t>8 </a:t>
            </a:r>
            <a:r>
              <a:rPr lang="en-GB" sz="4000" dirty="0">
                <a:latin typeface="Gill Sans MT" panose="020B0502020104020203" pitchFamily="34" charset="0"/>
              </a:rPr>
              <a:t>I, John, am the one who heard and saw these things. And when I had heard and seen them, I fell down to worship at the feet of the angel who had been showing them to me. </a:t>
            </a:r>
            <a:r>
              <a:rPr lang="en-GB" sz="4000" baseline="30000" dirty="0">
                <a:latin typeface="Gill Sans MT" panose="020B0502020104020203" pitchFamily="34" charset="0"/>
              </a:rPr>
              <a:t>9 </a:t>
            </a:r>
            <a:r>
              <a:rPr lang="en-GB" sz="4000" dirty="0">
                <a:latin typeface="Gill Sans MT" panose="020B0502020104020203" pitchFamily="34" charset="0"/>
              </a:rPr>
              <a:t>But he said to me, “Don’t do that! I am a fellow servant with you and with your fellow prophets and with all who keep the words of this scroll. Worship God!”</a:t>
            </a:r>
          </a:p>
        </p:txBody>
      </p:sp>
      <p:sp>
        <p:nvSpPr>
          <p:cNvPr id="3" name="TextBox 2">
            <a:extLst>
              <a:ext uri="{FF2B5EF4-FFF2-40B4-BE49-F238E27FC236}">
                <a16:creationId xmlns:a16="http://schemas.microsoft.com/office/drawing/2014/main" id="{C5CE1F02-7FB1-6C48-7313-1C5234565C1D}"/>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1460289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32704-A574-773A-7959-031E8654D06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94B2901-92C0-B24F-C531-8CC5FD9D1466}"/>
              </a:ext>
            </a:extLst>
          </p:cNvPr>
          <p:cNvSpPr txBox="1"/>
          <p:nvPr/>
        </p:nvSpPr>
        <p:spPr>
          <a:xfrm>
            <a:off x="445770" y="702000"/>
            <a:ext cx="11441430" cy="3785652"/>
          </a:xfrm>
          <a:prstGeom prst="rect">
            <a:avLst/>
          </a:prstGeom>
          <a:noFill/>
        </p:spPr>
        <p:txBody>
          <a:bodyPr wrap="square" rtlCol="0">
            <a:spAutoFit/>
          </a:bodyPr>
          <a:lstStyle/>
          <a:p>
            <a:r>
              <a:rPr lang="en-GB" sz="4000" baseline="30000" dirty="0">
                <a:latin typeface="Gill Sans MT" panose="020B0502020104020203" pitchFamily="34" charset="0"/>
              </a:rPr>
              <a:t>10 </a:t>
            </a:r>
            <a:r>
              <a:rPr lang="en-GB" sz="4000" dirty="0">
                <a:latin typeface="Gill Sans MT" panose="020B0502020104020203" pitchFamily="34" charset="0"/>
              </a:rPr>
              <a:t>Then he told me, “Do not seal up the words of the prophecy of this scroll, because the time is near. </a:t>
            </a:r>
            <a:r>
              <a:rPr lang="en-GB" sz="4000" baseline="30000" dirty="0">
                <a:latin typeface="Gill Sans MT" panose="020B0502020104020203" pitchFamily="34" charset="0"/>
              </a:rPr>
              <a:t>11 </a:t>
            </a:r>
            <a:r>
              <a:rPr lang="en-GB" sz="4000" dirty="0">
                <a:latin typeface="Gill Sans MT" panose="020B0502020104020203" pitchFamily="34" charset="0"/>
              </a:rPr>
              <a:t>Let the one who does wrong continue to do wrong; let the vile person continue to be vile; let the one who does right continue to do right; and let the holy person continue to be holy.”</a:t>
            </a:r>
          </a:p>
        </p:txBody>
      </p:sp>
      <p:sp>
        <p:nvSpPr>
          <p:cNvPr id="3" name="TextBox 2">
            <a:extLst>
              <a:ext uri="{FF2B5EF4-FFF2-40B4-BE49-F238E27FC236}">
                <a16:creationId xmlns:a16="http://schemas.microsoft.com/office/drawing/2014/main" id="{A17BD440-5563-4738-CB3A-5E4DC1E691AB}"/>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270442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47758-D49F-066B-15CB-7DF3FC5E5BE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57C0890-900F-43BD-1AC0-76B10F25C369}"/>
              </a:ext>
            </a:extLst>
          </p:cNvPr>
          <p:cNvSpPr txBox="1"/>
          <p:nvPr/>
        </p:nvSpPr>
        <p:spPr>
          <a:xfrm>
            <a:off x="445770" y="702000"/>
            <a:ext cx="11441430" cy="2554545"/>
          </a:xfrm>
          <a:prstGeom prst="rect">
            <a:avLst/>
          </a:prstGeom>
          <a:noFill/>
        </p:spPr>
        <p:txBody>
          <a:bodyPr wrap="square" rtlCol="0">
            <a:spAutoFit/>
          </a:bodyPr>
          <a:lstStyle/>
          <a:p>
            <a:r>
              <a:rPr lang="en-GB" sz="4000" baseline="30000" dirty="0">
                <a:latin typeface="Gill Sans MT" panose="020B0502020104020203" pitchFamily="34" charset="0"/>
              </a:rPr>
              <a:t>12 </a:t>
            </a:r>
            <a:r>
              <a:rPr lang="en-GB" sz="4000" dirty="0">
                <a:latin typeface="Gill Sans MT" panose="020B0502020104020203" pitchFamily="34" charset="0"/>
              </a:rPr>
              <a:t>“Look, I am </a:t>
            </a:r>
            <a:r>
              <a:rPr lang="en-GB" sz="4000" u="sng" dirty="0">
                <a:latin typeface="Gill Sans MT" panose="020B0502020104020203" pitchFamily="34" charset="0"/>
              </a:rPr>
              <a:t>coming</a:t>
            </a:r>
            <a:r>
              <a:rPr lang="en-GB" sz="4000" dirty="0">
                <a:latin typeface="Gill Sans MT" panose="020B0502020104020203" pitchFamily="34" charset="0"/>
              </a:rPr>
              <a:t> soon! My reward is with me, and I will give to each person according to what they have done. </a:t>
            </a:r>
            <a:r>
              <a:rPr lang="en-GB" sz="4000" baseline="30000" dirty="0">
                <a:latin typeface="Gill Sans MT" panose="020B0502020104020203" pitchFamily="34" charset="0"/>
              </a:rPr>
              <a:t>13 </a:t>
            </a:r>
            <a:r>
              <a:rPr lang="en-GB" sz="4000" dirty="0">
                <a:latin typeface="Gill Sans MT" panose="020B0502020104020203" pitchFamily="34" charset="0"/>
              </a:rPr>
              <a:t>I am the Alpha and the Omega, the First and the Last, the Beginning and the End.</a:t>
            </a:r>
          </a:p>
        </p:txBody>
      </p:sp>
      <p:sp>
        <p:nvSpPr>
          <p:cNvPr id="3" name="TextBox 2">
            <a:extLst>
              <a:ext uri="{FF2B5EF4-FFF2-40B4-BE49-F238E27FC236}">
                <a16:creationId xmlns:a16="http://schemas.microsoft.com/office/drawing/2014/main" id="{EC4183EB-4732-1B6C-E02F-5DDB70186B81}"/>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3539423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2C6BB-566D-6F04-E1FF-90326BC85A3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662B726-4FF5-33B2-47FD-6593B89A40F9}"/>
              </a:ext>
            </a:extLst>
          </p:cNvPr>
          <p:cNvSpPr txBox="1"/>
          <p:nvPr/>
        </p:nvSpPr>
        <p:spPr>
          <a:xfrm>
            <a:off x="445770" y="702000"/>
            <a:ext cx="11441430" cy="3785652"/>
          </a:xfrm>
          <a:prstGeom prst="rect">
            <a:avLst/>
          </a:prstGeom>
          <a:noFill/>
        </p:spPr>
        <p:txBody>
          <a:bodyPr wrap="square" rtlCol="0">
            <a:spAutoFit/>
          </a:bodyPr>
          <a:lstStyle/>
          <a:p>
            <a:r>
              <a:rPr lang="en-GB" sz="4000" baseline="30000" dirty="0">
                <a:latin typeface="Gill Sans MT" panose="020B0502020104020203" pitchFamily="34" charset="0"/>
              </a:rPr>
              <a:t>14 </a:t>
            </a:r>
            <a:r>
              <a:rPr lang="en-GB" sz="4000" dirty="0">
                <a:latin typeface="Gill Sans MT" panose="020B0502020104020203" pitchFamily="34" charset="0"/>
              </a:rPr>
              <a:t>“Blessed are those who wash their robes, that they may have the right to the tree of life and may go through the gates into the city. </a:t>
            </a:r>
            <a:r>
              <a:rPr lang="en-GB" sz="4000" baseline="30000" dirty="0">
                <a:latin typeface="Gill Sans MT" panose="020B0502020104020203" pitchFamily="34" charset="0"/>
              </a:rPr>
              <a:t>15 </a:t>
            </a:r>
            <a:r>
              <a:rPr lang="en-GB" sz="4000" dirty="0">
                <a:latin typeface="Gill Sans MT" panose="020B0502020104020203" pitchFamily="34" charset="0"/>
              </a:rPr>
              <a:t>Outside are the dogs, those who practice magic arts, the sexually immoral, the murderers, the idolaters and everyone who loves and practices falsehood.</a:t>
            </a:r>
          </a:p>
        </p:txBody>
      </p:sp>
      <p:sp>
        <p:nvSpPr>
          <p:cNvPr id="3" name="TextBox 2">
            <a:extLst>
              <a:ext uri="{FF2B5EF4-FFF2-40B4-BE49-F238E27FC236}">
                <a16:creationId xmlns:a16="http://schemas.microsoft.com/office/drawing/2014/main" id="{80B41230-153F-D10C-B97F-47073D9E24DD}"/>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2790196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9D5F4-A08C-4B11-62D7-3DB004C26C3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4BAC1E7-6305-97EF-73FD-FE5E45FF1EB9}"/>
              </a:ext>
            </a:extLst>
          </p:cNvPr>
          <p:cNvSpPr txBox="1"/>
          <p:nvPr/>
        </p:nvSpPr>
        <p:spPr>
          <a:xfrm>
            <a:off x="445770" y="702000"/>
            <a:ext cx="11441430" cy="4401205"/>
          </a:xfrm>
          <a:prstGeom prst="rect">
            <a:avLst/>
          </a:prstGeom>
          <a:noFill/>
        </p:spPr>
        <p:txBody>
          <a:bodyPr wrap="square" rtlCol="0">
            <a:spAutoFit/>
          </a:bodyPr>
          <a:lstStyle/>
          <a:p>
            <a:r>
              <a:rPr lang="en-GB" sz="4000" baseline="30000" dirty="0">
                <a:latin typeface="Gill Sans MT" panose="020B0502020104020203" pitchFamily="34" charset="0"/>
              </a:rPr>
              <a:t>16 </a:t>
            </a:r>
            <a:r>
              <a:rPr lang="en-GB" sz="4000" dirty="0">
                <a:latin typeface="Gill Sans MT" panose="020B0502020104020203" pitchFamily="34" charset="0"/>
              </a:rPr>
              <a:t>“I, Jesus, have sent my angel to give you this testimony for the churches. I am the Root and the Offspring of David, and the bright Morning Star.”</a:t>
            </a:r>
          </a:p>
          <a:p>
            <a:r>
              <a:rPr lang="en-GB" sz="4000" baseline="30000" dirty="0">
                <a:latin typeface="Gill Sans MT" panose="020B0502020104020203" pitchFamily="34" charset="0"/>
              </a:rPr>
              <a:t>17 </a:t>
            </a:r>
            <a:r>
              <a:rPr lang="en-GB" sz="4000" dirty="0">
                <a:latin typeface="Gill Sans MT" panose="020B0502020104020203" pitchFamily="34" charset="0"/>
              </a:rPr>
              <a:t>The Spirit and the bride say, “</a:t>
            </a:r>
            <a:r>
              <a:rPr lang="en-GB" sz="4000" u="sng" dirty="0">
                <a:latin typeface="Gill Sans MT" panose="020B0502020104020203" pitchFamily="34" charset="0"/>
              </a:rPr>
              <a:t>Come</a:t>
            </a:r>
            <a:r>
              <a:rPr lang="en-GB" sz="4000" dirty="0">
                <a:latin typeface="Gill Sans MT" panose="020B0502020104020203" pitchFamily="34" charset="0"/>
              </a:rPr>
              <a:t>!” And let the one who hears say, “</a:t>
            </a:r>
            <a:r>
              <a:rPr lang="en-GB" sz="4000" u="sng" dirty="0">
                <a:latin typeface="Gill Sans MT" panose="020B0502020104020203" pitchFamily="34" charset="0"/>
              </a:rPr>
              <a:t>Come</a:t>
            </a:r>
            <a:r>
              <a:rPr lang="en-GB" sz="4000" dirty="0">
                <a:latin typeface="Gill Sans MT" panose="020B0502020104020203" pitchFamily="34" charset="0"/>
              </a:rPr>
              <a:t>!” Let the one who is thirsty </a:t>
            </a:r>
            <a:r>
              <a:rPr lang="en-GB" sz="4000" u="sng" dirty="0">
                <a:latin typeface="Gill Sans MT" panose="020B0502020104020203" pitchFamily="34" charset="0"/>
              </a:rPr>
              <a:t>come</a:t>
            </a:r>
            <a:r>
              <a:rPr lang="en-GB" sz="4000" dirty="0">
                <a:latin typeface="Gill Sans MT" panose="020B0502020104020203" pitchFamily="34" charset="0"/>
              </a:rPr>
              <a:t>; and let the one who wishes take the free gift of the water of life.</a:t>
            </a:r>
          </a:p>
        </p:txBody>
      </p:sp>
      <p:sp>
        <p:nvSpPr>
          <p:cNvPr id="3" name="TextBox 2">
            <a:extLst>
              <a:ext uri="{FF2B5EF4-FFF2-40B4-BE49-F238E27FC236}">
                <a16:creationId xmlns:a16="http://schemas.microsoft.com/office/drawing/2014/main" id="{BC6FA9BA-1D4F-EA3E-6A61-206C48326818}"/>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920058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586B0-E5AA-BB73-9990-145AE3A5122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73E03B3-327C-61B4-00EB-D1CB75C1356C}"/>
              </a:ext>
            </a:extLst>
          </p:cNvPr>
          <p:cNvSpPr txBox="1"/>
          <p:nvPr/>
        </p:nvSpPr>
        <p:spPr>
          <a:xfrm>
            <a:off x="445770" y="702000"/>
            <a:ext cx="11441430" cy="4401205"/>
          </a:xfrm>
          <a:prstGeom prst="rect">
            <a:avLst/>
          </a:prstGeom>
          <a:noFill/>
        </p:spPr>
        <p:txBody>
          <a:bodyPr wrap="square" rtlCol="0">
            <a:spAutoFit/>
          </a:bodyPr>
          <a:lstStyle/>
          <a:p>
            <a:r>
              <a:rPr lang="en-GB" sz="4000" baseline="30000" dirty="0">
                <a:latin typeface="Gill Sans MT" panose="020B0502020104020203" pitchFamily="34" charset="0"/>
              </a:rPr>
              <a:t>18 </a:t>
            </a:r>
            <a:r>
              <a:rPr lang="en-GB" sz="4000" dirty="0">
                <a:latin typeface="Gill Sans MT" panose="020B0502020104020203" pitchFamily="34" charset="0"/>
              </a:rPr>
              <a:t>I warn everyone who hears the words of the prophecy of this scroll: If anyone adds anything to them, God will add to that person the plagues described in this scroll. </a:t>
            </a:r>
            <a:r>
              <a:rPr lang="en-GB" sz="4000" baseline="30000" dirty="0">
                <a:latin typeface="Gill Sans MT" panose="020B0502020104020203" pitchFamily="34" charset="0"/>
              </a:rPr>
              <a:t>19 </a:t>
            </a:r>
            <a:r>
              <a:rPr lang="en-GB" sz="4000" dirty="0">
                <a:latin typeface="Gill Sans MT" panose="020B0502020104020203" pitchFamily="34" charset="0"/>
              </a:rPr>
              <a:t>And if anyone takes words away from this scroll of prophecy, God will take away from that person any share in the tree of life and in the Holy City, which are described in this scroll.</a:t>
            </a:r>
          </a:p>
        </p:txBody>
      </p:sp>
      <p:sp>
        <p:nvSpPr>
          <p:cNvPr id="3" name="TextBox 2">
            <a:extLst>
              <a:ext uri="{FF2B5EF4-FFF2-40B4-BE49-F238E27FC236}">
                <a16:creationId xmlns:a16="http://schemas.microsoft.com/office/drawing/2014/main" id="{AD90DD26-0EF5-9A6F-E209-422D27DE48C6}"/>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3754745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307AA-6997-1833-47FD-97CB8F22840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1177F4F-B83A-07AF-EFBE-638A823C6115}"/>
              </a:ext>
            </a:extLst>
          </p:cNvPr>
          <p:cNvSpPr txBox="1"/>
          <p:nvPr/>
        </p:nvSpPr>
        <p:spPr>
          <a:xfrm>
            <a:off x="445770" y="702000"/>
            <a:ext cx="11441430" cy="4196020"/>
          </a:xfrm>
          <a:prstGeom prst="rect">
            <a:avLst/>
          </a:prstGeom>
          <a:noFill/>
        </p:spPr>
        <p:txBody>
          <a:bodyPr wrap="square" rtlCol="0">
            <a:spAutoFit/>
          </a:bodyPr>
          <a:lstStyle/>
          <a:p>
            <a:r>
              <a:rPr lang="en-GB" sz="4000" baseline="30000" dirty="0">
                <a:latin typeface="Gill Sans MT" panose="020B0502020104020203" pitchFamily="34" charset="0"/>
              </a:rPr>
              <a:t>20 </a:t>
            </a:r>
            <a:r>
              <a:rPr lang="en-GB" sz="4000" dirty="0">
                <a:latin typeface="Gill Sans MT" panose="020B0502020104020203" pitchFamily="34" charset="0"/>
              </a:rPr>
              <a:t>He who testifies to these things says, “Yes, I am </a:t>
            </a:r>
            <a:r>
              <a:rPr lang="en-GB" sz="4000" u="sng" dirty="0">
                <a:latin typeface="Gill Sans MT" panose="020B0502020104020203" pitchFamily="34" charset="0"/>
              </a:rPr>
              <a:t>coming</a:t>
            </a:r>
            <a:r>
              <a:rPr lang="en-GB" sz="4000" dirty="0">
                <a:latin typeface="Gill Sans MT" panose="020B0502020104020203" pitchFamily="34" charset="0"/>
              </a:rPr>
              <a:t> soon.”</a:t>
            </a:r>
          </a:p>
          <a:p>
            <a:endParaRPr lang="en-GB" sz="4000" dirty="0">
              <a:latin typeface="Gill Sans MT" panose="020B0502020104020203" pitchFamily="34" charset="0"/>
            </a:endParaRPr>
          </a:p>
          <a:p>
            <a:r>
              <a:rPr lang="en-GB" sz="4000" dirty="0">
                <a:latin typeface="Gill Sans MT" panose="020B0502020104020203" pitchFamily="34" charset="0"/>
              </a:rPr>
              <a:t>Amen. </a:t>
            </a:r>
            <a:r>
              <a:rPr lang="en-GB" sz="4000" u="sng" dirty="0">
                <a:latin typeface="Gill Sans MT" panose="020B0502020104020203" pitchFamily="34" charset="0"/>
              </a:rPr>
              <a:t>Come</a:t>
            </a:r>
            <a:r>
              <a:rPr lang="en-GB" sz="4000" dirty="0">
                <a:latin typeface="Gill Sans MT" panose="020B0502020104020203" pitchFamily="34" charset="0"/>
              </a:rPr>
              <a:t>, Lord Jesus.</a:t>
            </a:r>
          </a:p>
          <a:p>
            <a:endParaRPr lang="en-GB" sz="4000" baseline="30000" dirty="0">
              <a:latin typeface="Gill Sans MT" panose="020B0502020104020203" pitchFamily="34" charset="0"/>
            </a:endParaRPr>
          </a:p>
          <a:p>
            <a:r>
              <a:rPr lang="en-GB" sz="4000" baseline="30000" dirty="0">
                <a:latin typeface="Gill Sans MT" panose="020B0502020104020203" pitchFamily="34" charset="0"/>
              </a:rPr>
              <a:t>21 </a:t>
            </a:r>
            <a:r>
              <a:rPr lang="en-GB" sz="4000" dirty="0">
                <a:latin typeface="Gill Sans MT" panose="020B0502020104020203" pitchFamily="34" charset="0"/>
              </a:rPr>
              <a:t>The grace of the Lord Jesus be with God’s people. Amen.</a:t>
            </a:r>
          </a:p>
        </p:txBody>
      </p:sp>
      <p:sp>
        <p:nvSpPr>
          <p:cNvPr id="3" name="TextBox 2">
            <a:extLst>
              <a:ext uri="{FF2B5EF4-FFF2-40B4-BE49-F238E27FC236}">
                <a16:creationId xmlns:a16="http://schemas.microsoft.com/office/drawing/2014/main" id="{CD924695-7E9E-ABAC-4697-20906F2ED44A}"/>
              </a:ext>
            </a:extLst>
          </p:cNvPr>
          <p:cNvSpPr txBox="1"/>
          <p:nvPr/>
        </p:nvSpPr>
        <p:spPr>
          <a:xfrm>
            <a:off x="1" y="5739634"/>
            <a:ext cx="11324592" cy="461665"/>
          </a:xfrm>
          <a:prstGeom prst="rect">
            <a:avLst/>
          </a:prstGeom>
          <a:noFill/>
        </p:spPr>
        <p:txBody>
          <a:bodyPr wrap="square" rtlCol="0">
            <a:spAutoFit/>
          </a:bodyPr>
          <a:lstStyle/>
          <a:p>
            <a:pPr algn="r"/>
            <a:r>
              <a:rPr lang="en-GB" sz="2400" dirty="0">
                <a:latin typeface="Gill Sans MT" panose="020B0502020104020203" pitchFamily="34" charset="0"/>
              </a:rPr>
              <a:t>-</a:t>
            </a:r>
            <a:r>
              <a:rPr lang="en-US" sz="2400" dirty="0">
                <a:latin typeface="Gill Sans MT" panose="020B0502020104020203" pitchFamily="34" charset="0"/>
              </a:rPr>
              <a:t> Revelation 22: 1-21 (ESVUK)</a:t>
            </a:r>
          </a:p>
        </p:txBody>
      </p:sp>
    </p:spTree>
    <p:extLst>
      <p:ext uri="{BB962C8B-B14F-4D97-AF65-F5344CB8AC3E}">
        <p14:creationId xmlns:p14="http://schemas.microsoft.com/office/powerpoint/2010/main" val="592721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D0035FA-F76E-716F-2073-9486D3DF9BB9}"/>
              </a:ext>
            </a:extLst>
          </p:cNvPr>
          <p:cNvSpPr>
            <a:spLocks noGrp="1"/>
          </p:cNvSpPr>
          <p:nvPr>
            <p:ph type="subTitle" idx="1"/>
          </p:nvPr>
        </p:nvSpPr>
        <p:spPr>
          <a:xfrm>
            <a:off x="283023" y="932543"/>
            <a:ext cx="3507799" cy="4992915"/>
          </a:xfrm>
          <a:ln>
            <a:solidFill>
              <a:schemeClr val="tx1"/>
            </a:solidFill>
          </a:ln>
        </p:spPr>
        <p:txBody>
          <a:bodyPr>
            <a:normAutofit/>
          </a:bodyPr>
          <a:lstStyle/>
          <a:p>
            <a:pPr>
              <a:lnSpc>
                <a:spcPct val="120000"/>
              </a:lnSpc>
            </a:pPr>
            <a:r>
              <a:rPr lang="en-US" sz="2800" b="1" dirty="0">
                <a:latin typeface="Gill Sans MT" panose="020B0502020104020203" pitchFamily="34" charset="0"/>
              </a:rPr>
              <a:t>Our Hope</a:t>
            </a:r>
          </a:p>
          <a:p>
            <a:pPr>
              <a:lnSpc>
                <a:spcPct val="120000"/>
              </a:lnSpc>
            </a:pPr>
            <a:endParaRPr lang="en-US" sz="2800" dirty="0">
              <a:latin typeface="Gill Sans MT" panose="020B0502020104020203" pitchFamily="34" charset="0"/>
            </a:endParaRPr>
          </a:p>
          <a:p>
            <a:pPr>
              <a:lnSpc>
                <a:spcPct val="120000"/>
              </a:lnSpc>
            </a:pPr>
            <a:r>
              <a:rPr lang="en-US" sz="2400" dirty="0">
                <a:latin typeface="Gill Sans MT" panose="020B0502020104020203" pitchFamily="34" charset="0"/>
              </a:rPr>
              <a:t>“Behold, </a:t>
            </a:r>
            <a:r>
              <a:rPr lang="en-US" sz="2400" u="sng" dirty="0">
                <a:latin typeface="Gill Sans MT" panose="020B0502020104020203" pitchFamily="34" charset="0"/>
              </a:rPr>
              <a:t>I am coming soon</a:t>
            </a:r>
            <a:r>
              <a:rPr lang="en-US" sz="2400" dirty="0">
                <a:latin typeface="Gill Sans MT" panose="020B0502020104020203" pitchFamily="34" charset="0"/>
              </a:rPr>
              <a:t>” (v.7, 12)</a:t>
            </a:r>
          </a:p>
          <a:p>
            <a:pPr>
              <a:lnSpc>
                <a:spcPct val="120000"/>
              </a:lnSpc>
            </a:pPr>
            <a:endParaRPr lang="en-US" sz="2400" dirty="0">
              <a:latin typeface="Gill Sans MT" panose="020B0502020104020203" pitchFamily="34" charset="0"/>
            </a:endParaRPr>
          </a:p>
          <a:p>
            <a:pPr>
              <a:lnSpc>
                <a:spcPct val="120000"/>
              </a:lnSpc>
            </a:pPr>
            <a:r>
              <a:rPr lang="en-US" sz="2400" dirty="0">
                <a:latin typeface="Gill Sans MT" panose="020B0502020104020203" pitchFamily="34" charset="0"/>
              </a:rPr>
              <a:t>”Surely </a:t>
            </a:r>
            <a:r>
              <a:rPr lang="en-US" sz="2400" u="sng" dirty="0">
                <a:latin typeface="Gill Sans MT" panose="020B0502020104020203" pitchFamily="34" charset="0"/>
              </a:rPr>
              <a:t>I am coming soon</a:t>
            </a:r>
            <a:r>
              <a:rPr lang="en-US" sz="2400" dirty="0">
                <a:latin typeface="Gill Sans MT" panose="020B0502020104020203" pitchFamily="34" charset="0"/>
              </a:rPr>
              <a:t>” (v.20)</a:t>
            </a:r>
          </a:p>
        </p:txBody>
      </p:sp>
      <p:sp>
        <p:nvSpPr>
          <p:cNvPr id="4" name="Subtitle 2">
            <a:extLst>
              <a:ext uri="{FF2B5EF4-FFF2-40B4-BE49-F238E27FC236}">
                <a16:creationId xmlns:a16="http://schemas.microsoft.com/office/drawing/2014/main" id="{CC6A5262-7F7D-2B4C-7430-6508CEF28CB4}"/>
              </a:ext>
            </a:extLst>
          </p:cNvPr>
          <p:cNvSpPr txBox="1">
            <a:spLocks/>
          </p:cNvSpPr>
          <p:nvPr/>
        </p:nvSpPr>
        <p:spPr>
          <a:xfrm>
            <a:off x="4315399" y="932542"/>
            <a:ext cx="3507799" cy="4992915"/>
          </a:xfrm>
          <a:prstGeom prst="rect">
            <a:avLst/>
          </a:prstGeom>
          <a:ln>
            <a:solidFill>
              <a:schemeClr val="tx1"/>
            </a:solidFill>
          </a:ln>
        </p:spPr>
        <p:txBody>
          <a:bodyPr vert="horz" lIns="91440" tIns="45720" rIns="91440" bIns="45720" rtlCol="0" anchor="t">
            <a:normAutofit/>
          </a:bodyPr>
          <a:lstStyle>
            <a:lvl1pPr marL="0" indent="0" algn="ctr" defTabSz="914400" rtl="0" eaLnBrk="1" latinLnBrk="0" hangingPunct="1">
              <a:lnSpc>
                <a:spcPct val="120000"/>
              </a:lnSpc>
              <a:spcBef>
                <a:spcPts val="1000"/>
              </a:spcBef>
              <a:buFont typeface="Arial" panose="020B0604020202020204" pitchFamily="34" charset="0"/>
              <a:buNone/>
              <a:defRPr sz="1600" kern="1200">
                <a:solidFill>
                  <a:schemeClr val="tx2"/>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latin typeface="Gill Sans MT" panose="020B0502020104020203" pitchFamily="34" charset="0"/>
              </a:rPr>
              <a:t>Our Cry</a:t>
            </a:r>
          </a:p>
          <a:p>
            <a:endParaRPr lang="en-US" sz="2800" dirty="0">
              <a:latin typeface="Gill Sans MT" panose="020B0502020104020203" pitchFamily="34" charset="0"/>
            </a:endParaRPr>
          </a:p>
          <a:p>
            <a:r>
              <a:rPr lang="en-US" sz="2400" dirty="0">
                <a:latin typeface="Gill Sans MT" panose="020B0502020104020203" pitchFamily="34" charset="0"/>
              </a:rPr>
              <a:t>“The Spirit and the Bride say, ‘</a:t>
            </a:r>
            <a:r>
              <a:rPr lang="en-US" sz="2400" u="sng" dirty="0">
                <a:latin typeface="Gill Sans MT" panose="020B0502020104020203" pitchFamily="34" charset="0"/>
              </a:rPr>
              <a:t>Come</a:t>
            </a:r>
            <a:r>
              <a:rPr lang="en-US" sz="2400" dirty="0">
                <a:latin typeface="Gill Sans MT" panose="020B0502020104020203" pitchFamily="34" charset="0"/>
              </a:rPr>
              <a:t>.’ And let the one who hears say, ‘</a:t>
            </a:r>
            <a:r>
              <a:rPr lang="en-US" sz="2400" u="sng" dirty="0">
                <a:latin typeface="Gill Sans MT" panose="020B0502020104020203" pitchFamily="34" charset="0"/>
              </a:rPr>
              <a:t>Come</a:t>
            </a:r>
            <a:r>
              <a:rPr lang="en-US" sz="2400" dirty="0">
                <a:latin typeface="Gill Sans MT" panose="020B0502020104020203" pitchFamily="34" charset="0"/>
              </a:rPr>
              <a:t>.’” (v.17)</a:t>
            </a:r>
          </a:p>
          <a:p>
            <a:endParaRPr lang="en-US" sz="2400" dirty="0">
              <a:latin typeface="Gill Sans MT" panose="020B0502020104020203" pitchFamily="34" charset="0"/>
            </a:endParaRPr>
          </a:p>
          <a:p>
            <a:r>
              <a:rPr lang="en-US" sz="2400" dirty="0">
                <a:latin typeface="Gill Sans MT" panose="020B0502020104020203" pitchFamily="34" charset="0"/>
              </a:rPr>
              <a:t>“Amen. </a:t>
            </a:r>
            <a:r>
              <a:rPr lang="en-US" sz="2400" u="sng" dirty="0">
                <a:latin typeface="Gill Sans MT" panose="020B0502020104020203" pitchFamily="34" charset="0"/>
              </a:rPr>
              <a:t>Come Lord Jesus.</a:t>
            </a:r>
            <a:r>
              <a:rPr lang="en-US" sz="2400" dirty="0">
                <a:latin typeface="Gill Sans MT" panose="020B0502020104020203" pitchFamily="34" charset="0"/>
              </a:rPr>
              <a:t>” (v.20)</a:t>
            </a:r>
          </a:p>
        </p:txBody>
      </p:sp>
    </p:spTree>
    <p:extLst>
      <p:ext uri="{BB962C8B-B14F-4D97-AF65-F5344CB8AC3E}">
        <p14:creationId xmlns:p14="http://schemas.microsoft.com/office/powerpoint/2010/main" val="256686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35F7A-CBBA-49E8-5C2D-033AE5C3EF8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1A605D7B-F043-4DB7-2332-EE50DE0ADFD9}"/>
              </a:ext>
            </a:extLst>
          </p:cNvPr>
          <p:cNvSpPr>
            <a:spLocks noGrp="1"/>
          </p:cNvSpPr>
          <p:nvPr>
            <p:ph type="subTitle" idx="1"/>
          </p:nvPr>
        </p:nvSpPr>
        <p:spPr>
          <a:xfrm>
            <a:off x="275771" y="449943"/>
            <a:ext cx="11437258" cy="5805714"/>
          </a:xfrm>
        </p:spPr>
        <p:txBody>
          <a:bodyPr>
            <a:normAutofit/>
          </a:bodyPr>
          <a:lstStyle/>
          <a:p>
            <a:endParaRPr lang="en-US" sz="3000" dirty="0">
              <a:latin typeface="Gill Sans MT" panose="020B0502020104020203" pitchFamily="34" charset="0"/>
            </a:endParaRPr>
          </a:p>
          <a:p>
            <a:endParaRPr lang="en-US" sz="3000" dirty="0">
              <a:latin typeface="Gill Sans MT" panose="020B0502020104020203" pitchFamily="34" charset="0"/>
            </a:endParaRPr>
          </a:p>
          <a:p>
            <a:r>
              <a:rPr lang="en-US" sz="3000" dirty="0">
                <a:latin typeface="Gill Sans MT" panose="020B0502020104020203" pitchFamily="34" charset="0"/>
              </a:rPr>
              <a:t>Into _________</a:t>
            </a:r>
            <a:r>
              <a:rPr lang="en-US" sz="3000" i="1" dirty="0">
                <a:latin typeface="Gill Sans MT" panose="020B0502020104020203" pitchFamily="34" charset="0"/>
              </a:rPr>
              <a:t>[briefly describe situation]</a:t>
            </a:r>
            <a:r>
              <a:rPr lang="en-US" sz="3000" dirty="0">
                <a:latin typeface="Gill Sans MT" panose="020B0502020104020203" pitchFamily="34" charset="0"/>
              </a:rPr>
              <a:t>_________</a:t>
            </a:r>
          </a:p>
          <a:p>
            <a:endParaRPr lang="en-US" sz="3000" dirty="0">
              <a:latin typeface="Gill Sans MT" panose="020B0502020104020203" pitchFamily="34" charset="0"/>
            </a:endParaRPr>
          </a:p>
          <a:p>
            <a:r>
              <a:rPr lang="en-US" sz="3000" dirty="0">
                <a:latin typeface="Gill Sans MT" panose="020B0502020104020203" pitchFamily="34" charset="0"/>
              </a:rPr>
              <a:t>Come, Lord Jesus.</a:t>
            </a:r>
          </a:p>
          <a:p>
            <a:endParaRPr lang="en-US" sz="3000" dirty="0">
              <a:latin typeface="Gill Sans MT" panose="020B0502020104020203" pitchFamily="34" charset="0"/>
            </a:endParaRPr>
          </a:p>
          <a:p>
            <a:r>
              <a:rPr lang="en-US" sz="3000" dirty="0">
                <a:latin typeface="Gill Sans MT" panose="020B0502020104020203" pitchFamily="34" charset="0"/>
              </a:rPr>
              <a:t>Bring _________</a:t>
            </a:r>
            <a:r>
              <a:rPr lang="en-US" sz="3000" i="1" dirty="0">
                <a:latin typeface="Gill Sans MT" panose="020B0502020104020203" pitchFamily="34" charset="0"/>
              </a:rPr>
              <a:t>[what are you praying will happen]_________</a:t>
            </a:r>
          </a:p>
        </p:txBody>
      </p:sp>
    </p:spTree>
    <p:extLst>
      <p:ext uri="{BB962C8B-B14F-4D97-AF65-F5344CB8AC3E}">
        <p14:creationId xmlns:p14="http://schemas.microsoft.com/office/powerpoint/2010/main" val="77879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EADCC-8ED7-0C8A-6399-B47F9CE055F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53DEB78C-020E-697F-87F9-BC267E131572}"/>
              </a:ext>
            </a:extLst>
          </p:cNvPr>
          <p:cNvSpPr>
            <a:spLocks noGrp="1"/>
          </p:cNvSpPr>
          <p:nvPr>
            <p:ph type="subTitle" idx="1"/>
          </p:nvPr>
        </p:nvSpPr>
        <p:spPr>
          <a:xfrm>
            <a:off x="275771" y="449943"/>
            <a:ext cx="11437258" cy="5805714"/>
          </a:xfrm>
        </p:spPr>
        <p:txBody>
          <a:bodyPr>
            <a:normAutofit/>
          </a:bodyPr>
          <a:lstStyle/>
          <a:p>
            <a:endParaRPr lang="en-US" sz="3000" dirty="0"/>
          </a:p>
          <a:p>
            <a:endParaRPr lang="en-US" sz="3000" dirty="0">
              <a:latin typeface="Gill Sans MT" panose="020B0502020104020203" pitchFamily="34" charset="0"/>
            </a:endParaRPr>
          </a:p>
          <a:p>
            <a:r>
              <a:rPr lang="en-US" sz="3000" dirty="0">
                <a:latin typeface="Gill Sans MT" panose="020B0502020104020203" pitchFamily="34" charset="0"/>
              </a:rPr>
              <a:t>Into _________</a:t>
            </a:r>
            <a:r>
              <a:rPr lang="en-US" sz="3000" i="1" dirty="0">
                <a:latin typeface="Gill Sans MT" panose="020B0502020104020203" pitchFamily="34" charset="0"/>
              </a:rPr>
              <a:t>Ella and Josiah’s lives</a:t>
            </a:r>
            <a:r>
              <a:rPr lang="en-US" sz="3000" dirty="0">
                <a:latin typeface="Gill Sans MT" panose="020B0502020104020203" pitchFamily="34" charset="0"/>
              </a:rPr>
              <a:t>_________</a:t>
            </a:r>
          </a:p>
          <a:p>
            <a:endParaRPr lang="en-US" sz="3000" dirty="0">
              <a:latin typeface="Gill Sans MT" panose="020B0502020104020203" pitchFamily="34" charset="0"/>
            </a:endParaRPr>
          </a:p>
          <a:p>
            <a:r>
              <a:rPr lang="en-US" sz="3000" dirty="0">
                <a:latin typeface="Gill Sans MT" panose="020B0502020104020203" pitchFamily="34" charset="0"/>
              </a:rPr>
              <a:t>Come, Lord Jesus.</a:t>
            </a:r>
          </a:p>
          <a:p>
            <a:endParaRPr lang="en-US" sz="3000" dirty="0">
              <a:latin typeface="Gill Sans MT" panose="020B0502020104020203" pitchFamily="34" charset="0"/>
            </a:endParaRPr>
          </a:p>
          <a:p>
            <a:r>
              <a:rPr lang="en-US" sz="3000" dirty="0">
                <a:latin typeface="Gill Sans MT" panose="020B0502020104020203" pitchFamily="34" charset="0"/>
              </a:rPr>
              <a:t>Bring _________</a:t>
            </a:r>
            <a:r>
              <a:rPr lang="en-US" sz="3000" i="1" dirty="0">
                <a:latin typeface="Gill Sans MT" panose="020B0502020104020203" pitchFamily="34" charset="0"/>
              </a:rPr>
              <a:t>salvation as they grow up_________</a:t>
            </a:r>
          </a:p>
        </p:txBody>
      </p:sp>
    </p:spTree>
    <p:extLst>
      <p:ext uri="{BB962C8B-B14F-4D97-AF65-F5344CB8AC3E}">
        <p14:creationId xmlns:p14="http://schemas.microsoft.com/office/powerpoint/2010/main" val="962588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E844F-A908-35B3-2667-1EBFCEFE92EB}"/>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016572CC-6984-F382-E7D6-DF6A7CB275FB}"/>
              </a:ext>
            </a:extLst>
          </p:cNvPr>
          <p:cNvSpPr>
            <a:spLocks noGrp="1"/>
          </p:cNvSpPr>
          <p:nvPr>
            <p:ph type="subTitle" idx="1"/>
          </p:nvPr>
        </p:nvSpPr>
        <p:spPr>
          <a:xfrm>
            <a:off x="283023" y="932543"/>
            <a:ext cx="3507799" cy="4992915"/>
          </a:xfrm>
          <a:ln>
            <a:solidFill>
              <a:schemeClr val="tx1"/>
            </a:solidFill>
          </a:ln>
        </p:spPr>
        <p:txBody>
          <a:bodyPr>
            <a:normAutofit/>
          </a:bodyPr>
          <a:lstStyle/>
          <a:p>
            <a:pPr>
              <a:lnSpc>
                <a:spcPct val="120000"/>
              </a:lnSpc>
            </a:pPr>
            <a:r>
              <a:rPr lang="en-US" sz="2800" b="1" dirty="0">
                <a:latin typeface="Gill Sans MT" panose="020B0502020104020203" pitchFamily="34" charset="0"/>
              </a:rPr>
              <a:t>Our Hope</a:t>
            </a:r>
          </a:p>
          <a:p>
            <a:pPr>
              <a:lnSpc>
                <a:spcPct val="120000"/>
              </a:lnSpc>
            </a:pPr>
            <a:endParaRPr lang="en-US" sz="2800" dirty="0">
              <a:latin typeface="Gill Sans MT" panose="020B0502020104020203" pitchFamily="34" charset="0"/>
            </a:endParaRPr>
          </a:p>
          <a:p>
            <a:pPr>
              <a:lnSpc>
                <a:spcPct val="120000"/>
              </a:lnSpc>
            </a:pPr>
            <a:r>
              <a:rPr lang="en-US" dirty="0">
                <a:latin typeface="Gill Sans MT" panose="020B0502020104020203" pitchFamily="34" charset="0"/>
              </a:rPr>
              <a:t>“Behold, </a:t>
            </a:r>
            <a:r>
              <a:rPr lang="en-US" u="sng" dirty="0">
                <a:latin typeface="Gill Sans MT" panose="020B0502020104020203" pitchFamily="34" charset="0"/>
              </a:rPr>
              <a:t>I am coming soon</a:t>
            </a:r>
            <a:r>
              <a:rPr lang="en-US" dirty="0">
                <a:latin typeface="Gill Sans MT" panose="020B0502020104020203" pitchFamily="34" charset="0"/>
              </a:rPr>
              <a:t>” (v.7, 12)</a:t>
            </a:r>
          </a:p>
          <a:p>
            <a:pPr>
              <a:lnSpc>
                <a:spcPct val="120000"/>
              </a:lnSpc>
            </a:pPr>
            <a:endParaRPr lang="en-US" dirty="0">
              <a:latin typeface="Gill Sans MT" panose="020B0502020104020203" pitchFamily="34" charset="0"/>
            </a:endParaRPr>
          </a:p>
          <a:p>
            <a:pPr>
              <a:lnSpc>
                <a:spcPct val="120000"/>
              </a:lnSpc>
            </a:pPr>
            <a:r>
              <a:rPr lang="en-US">
                <a:latin typeface="Gill Sans MT" panose="020B0502020104020203" pitchFamily="34" charset="0"/>
              </a:rPr>
              <a:t>”Surely </a:t>
            </a:r>
            <a:r>
              <a:rPr lang="en-US" u="sng">
                <a:latin typeface="Gill Sans MT" panose="020B0502020104020203" pitchFamily="34" charset="0"/>
              </a:rPr>
              <a:t>I am coming soon</a:t>
            </a:r>
            <a:r>
              <a:rPr lang="en-US">
                <a:latin typeface="Gill Sans MT" panose="020B0502020104020203" pitchFamily="34" charset="0"/>
              </a:rPr>
              <a:t>” (v.20)</a:t>
            </a:r>
          </a:p>
          <a:p>
            <a:endParaRPr lang="en-US" sz="2400" dirty="0">
              <a:latin typeface="Gill Sans MT" panose="020B0502020104020203" pitchFamily="34" charset="0"/>
            </a:endParaRPr>
          </a:p>
        </p:txBody>
      </p:sp>
      <p:sp>
        <p:nvSpPr>
          <p:cNvPr id="4" name="Subtitle 2">
            <a:extLst>
              <a:ext uri="{FF2B5EF4-FFF2-40B4-BE49-F238E27FC236}">
                <a16:creationId xmlns:a16="http://schemas.microsoft.com/office/drawing/2014/main" id="{D9CD7DB1-0D14-717B-E9E7-BE69FBB4FE92}"/>
              </a:ext>
            </a:extLst>
          </p:cNvPr>
          <p:cNvSpPr txBox="1">
            <a:spLocks/>
          </p:cNvSpPr>
          <p:nvPr/>
        </p:nvSpPr>
        <p:spPr>
          <a:xfrm>
            <a:off x="4315399" y="932542"/>
            <a:ext cx="3507799" cy="4992915"/>
          </a:xfrm>
          <a:prstGeom prst="rect">
            <a:avLst/>
          </a:prstGeom>
          <a:ln>
            <a:solidFill>
              <a:schemeClr val="tx1"/>
            </a:solidFill>
          </a:ln>
        </p:spPr>
        <p:txBody>
          <a:bodyPr vert="horz" lIns="91440" tIns="45720" rIns="91440" bIns="45720" rtlCol="0" anchor="t">
            <a:normAutofit/>
          </a:bodyPr>
          <a:lstStyle>
            <a:lvl1pPr marL="0" indent="0" algn="ctr" defTabSz="914400" rtl="0" eaLnBrk="1" latinLnBrk="0" hangingPunct="1">
              <a:lnSpc>
                <a:spcPct val="120000"/>
              </a:lnSpc>
              <a:spcBef>
                <a:spcPts val="1000"/>
              </a:spcBef>
              <a:buFont typeface="Arial" panose="020B0604020202020204" pitchFamily="34" charset="0"/>
              <a:buNone/>
              <a:defRPr sz="1600" kern="1200">
                <a:solidFill>
                  <a:schemeClr val="tx2"/>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latin typeface="Gill Sans MT" panose="020B0502020104020203" pitchFamily="34" charset="0"/>
              </a:rPr>
              <a:t>Our Cry</a:t>
            </a:r>
          </a:p>
          <a:p>
            <a:endParaRPr lang="en-US" sz="2800" dirty="0">
              <a:latin typeface="Gill Sans MT" panose="020B0502020104020203" pitchFamily="34" charset="0"/>
            </a:endParaRPr>
          </a:p>
          <a:p>
            <a:r>
              <a:rPr lang="en-US" sz="2400" dirty="0">
                <a:latin typeface="Gill Sans MT" panose="020B0502020104020203" pitchFamily="34" charset="0"/>
              </a:rPr>
              <a:t>“The Spirit and the Bride say, ‘</a:t>
            </a:r>
            <a:r>
              <a:rPr lang="en-US" sz="2400" u="sng" dirty="0">
                <a:latin typeface="Gill Sans MT" panose="020B0502020104020203" pitchFamily="34" charset="0"/>
              </a:rPr>
              <a:t>Come</a:t>
            </a:r>
            <a:r>
              <a:rPr lang="en-US" sz="2400" dirty="0">
                <a:latin typeface="Gill Sans MT" panose="020B0502020104020203" pitchFamily="34" charset="0"/>
              </a:rPr>
              <a:t>.’ And let the one who hears say, ‘</a:t>
            </a:r>
            <a:r>
              <a:rPr lang="en-US" sz="2400" u="sng" dirty="0">
                <a:latin typeface="Gill Sans MT" panose="020B0502020104020203" pitchFamily="34" charset="0"/>
              </a:rPr>
              <a:t>Come</a:t>
            </a:r>
            <a:r>
              <a:rPr lang="en-US" sz="2400" dirty="0">
                <a:latin typeface="Gill Sans MT" panose="020B0502020104020203" pitchFamily="34" charset="0"/>
              </a:rPr>
              <a:t>.’” (v.17)</a:t>
            </a:r>
          </a:p>
          <a:p>
            <a:endParaRPr lang="en-US" sz="2400" dirty="0">
              <a:latin typeface="Gill Sans MT" panose="020B0502020104020203" pitchFamily="34" charset="0"/>
            </a:endParaRPr>
          </a:p>
          <a:p>
            <a:r>
              <a:rPr lang="en-US" sz="2400" dirty="0">
                <a:latin typeface="Gill Sans MT" panose="020B0502020104020203" pitchFamily="34" charset="0"/>
              </a:rPr>
              <a:t>“Amen. </a:t>
            </a:r>
            <a:r>
              <a:rPr lang="en-US" sz="2400" u="sng" dirty="0">
                <a:latin typeface="Gill Sans MT" panose="020B0502020104020203" pitchFamily="34" charset="0"/>
              </a:rPr>
              <a:t>Come Lord Jesus.</a:t>
            </a:r>
            <a:r>
              <a:rPr lang="en-US" sz="2400" dirty="0">
                <a:latin typeface="Gill Sans MT" panose="020B0502020104020203" pitchFamily="34" charset="0"/>
              </a:rPr>
              <a:t>” (v.20)</a:t>
            </a:r>
          </a:p>
        </p:txBody>
      </p:sp>
      <p:sp>
        <p:nvSpPr>
          <p:cNvPr id="5" name="Subtitle 2">
            <a:extLst>
              <a:ext uri="{FF2B5EF4-FFF2-40B4-BE49-F238E27FC236}">
                <a16:creationId xmlns:a16="http://schemas.microsoft.com/office/drawing/2014/main" id="{C9B5A6A3-D8E1-CC5B-D698-C775ACAD3C11}"/>
              </a:ext>
            </a:extLst>
          </p:cNvPr>
          <p:cNvSpPr txBox="1">
            <a:spLocks/>
          </p:cNvSpPr>
          <p:nvPr/>
        </p:nvSpPr>
        <p:spPr>
          <a:xfrm>
            <a:off x="8347775" y="932543"/>
            <a:ext cx="3507799" cy="4992914"/>
          </a:xfrm>
          <a:prstGeom prst="rect">
            <a:avLst/>
          </a:prstGeom>
          <a:ln>
            <a:solidFill>
              <a:schemeClr val="tx1"/>
            </a:solidFill>
          </a:ln>
        </p:spPr>
        <p:txBody>
          <a:bodyPr vert="horz" lIns="91440" tIns="45720" rIns="91440" bIns="45720" rtlCol="0" anchor="t">
            <a:normAutofit/>
          </a:bodyPr>
          <a:lstStyle>
            <a:lvl1pPr marL="0" indent="0" algn="ctr" defTabSz="914400" rtl="0" eaLnBrk="1" latinLnBrk="0" hangingPunct="1">
              <a:lnSpc>
                <a:spcPct val="120000"/>
              </a:lnSpc>
              <a:spcBef>
                <a:spcPts val="1000"/>
              </a:spcBef>
              <a:buFont typeface="Arial" panose="020B0604020202020204" pitchFamily="34" charset="0"/>
              <a:buNone/>
              <a:defRPr sz="1600" kern="1200">
                <a:solidFill>
                  <a:schemeClr val="tx2"/>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latin typeface="Gill Sans MT" panose="020B0502020104020203" pitchFamily="34" charset="0"/>
              </a:rPr>
              <a:t>Our Call</a:t>
            </a:r>
          </a:p>
          <a:p>
            <a:endParaRPr lang="en-US" sz="2800" dirty="0">
              <a:latin typeface="Gill Sans MT" panose="020B0502020104020203" pitchFamily="34" charset="0"/>
            </a:endParaRPr>
          </a:p>
          <a:p>
            <a:r>
              <a:rPr lang="en-US" sz="2400" dirty="0">
                <a:latin typeface="Gill Sans MT" panose="020B0502020104020203" pitchFamily="34" charset="0"/>
              </a:rPr>
              <a:t>“Let the one who is thirsty, </a:t>
            </a:r>
            <a:r>
              <a:rPr lang="en-US" sz="2400" u="sng" dirty="0">
                <a:latin typeface="Gill Sans MT" panose="020B0502020104020203" pitchFamily="34" charset="0"/>
              </a:rPr>
              <a:t>come</a:t>
            </a:r>
            <a:r>
              <a:rPr lang="en-US" sz="2400" dirty="0">
                <a:latin typeface="Gill Sans MT" panose="020B0502020104020203" pitchFamily="34" charset="0"/>
              </a:rPr>
              <a:t>, let the one who desires take the water of life without price” (v.17)</a:t>
            </a:r>
            <a:endParaRPr lang="en-US" sz="2400" u="sng" dirty="0">
              <a:latin typeface="Gill Sans MT" panose="020B0502020104020203" pitchFamily="34" charset="0"/>
            </a:endParaRPr>
          </a:p>
        </p:txBody>
      </p:sp>
    </p:spTree>
    <p:extLst>
      <p:ext uri="{BB962C8B-B14F-4D97-AF65-F5344CB8AC3E}">
        <p14:creationId xmlns:p14="http://schemas.microsoft.com/office/powerpoint/2010/main" val="3261302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velation 16-9 High Res">
            <a:extLst>
              <a:ext uri="{FF2B5EF4-FFF2-40B4-BE49-F238E27FC236}">
                <a16:creationId xmlns:a16="http://schemas.microsoft.com/office/drawing/2014/main" id="{8B7520C3-9BE2-410E-C075-CC5C0C08AEF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3932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57856-48D6-25AF-7E7D-C725C15D551E}"/>
            </a:ext>
          </a:extLst>
        </p:cNvPr>
        <p:cNvGrpSpPr/>
        <p:nvPr/>
      </p:nvGrpSpPr>
      <p:grpSpPr>
        <a:xfrm>
          <a:off x="0" y="0"/>
          <a:ext cx="0" cy="0"/>
          <a:chOff x="0" y="0"/>
          <a:chExt cx="0" cy="0"/>
        </a:xfrm>
      </p:grpSpPr>
    </p:spTree>
    <p:extLst>
      <p:ext uri="{BB962C8B-B14F-4D97-AF65-F5344CB8AC3E}">
        <p14:creationId xmlns:p14="http://schemas.microsoft.com/office/powerpoint/2010/main" val="5136174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1913</TotalTime>
  <Words>1311</Words>
  <Application>Microsoft Office PowerPoint</Application>
  <PresentationFormat>Widescreen</PresentationFormat>
  <Paragraphs>128</Paragraphs>
  <Slides>19</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Callum Lympany</dc:creator>
  <cp:lastModifiedBy>Philip Ayres</cp:lastModifiedBy>
  <cp:revision>99</cp:revision>
  <dcterms:created xsi:type="dcterms:W3CDTF">2022-01-26T16:09:43Z</dcterms:created>
  <dcterms:modified xsi:type="dcterms:W3CDTF">2026-10-30T18:21:48Z</dcterms:modified>
</cp:coreProperties>
</file>