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A4D7"/>
    <a:srgbClr val="8F1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206-0265-4278-8FFD-4BF5E2A1A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1114B-5FA0-425B-9801-D1A346724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7CD08-4591-41AC-B0FC-41E60DA53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3D3FA-2307-409A-A5E2-988B11009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5C27B-993D-43FE-BEC0-77E8609A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15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8A76D-5031-4A82-986C-298C5097C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790E69-F8A9-4E87-9344-59B01B78D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B5D10-46F8-4266-A8DB-9B6657017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0BD60-12E1-43E2-8F64-08842A32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55F60-144D-468A-B10B-E47F1ADA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2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9C68AE-5476-41F5-BAF2-BD4B5CA9B9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F8C35-3EB0-48D2-9F10-6BB04E515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958A7-DF0B-494B-8F73-0F65D36D1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CCA85-70CF-42C2-9026-DAF9F45B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730D7-16FC-4C98-818D-1567AB619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59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7140D-6EA6-491E-8474-41ECA6C6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25A5-0538-4B1F-8E08-5EB9B8113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7AF42-68C2-4555-A071-3BF4BCAF1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BB2A-04E8-4861-8E2C-4FAB9467B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28F7E-F5C1-4CBA-8737-2436A91C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20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FD9A0-68F6-4FE5-A33C-40D91D2B4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77B54-8A7A-4B5F-B5AF-67FB5B0E9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0DB9E-F154-469A-8B89-6697F51F2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510FC-C631-4881-BA0F-1B85A7B4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851D-0D55-4F92-B0B1-D356D5A80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F4DA0-5DBD-4F06-B58B-A465600CB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D0184-1B36-45F8-8696-E2BD5BB8CF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31FEB-D347-415C-88DF-2C62A4412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45510-CE3C-4B3A-9129-9F14B611C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B126E-5900-488A-86A3-880D57C70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7043B-B6F9-40E9-B81D-EEE891E57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6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36FFD-C147-4094-92FC-670812D2D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DE762-712B-4E61-B851-F050C93C6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5F677-7C4F-4535-9D59-4C8D3A8DD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A4160-24E9-4AEA-9E3A-7941A7B352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547904-0A0B-4D50-BD38-08B441F78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848B9-7697-4A0E-A9BA-87FD5B11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849449-012F-4E61-AA99-8E3E7D682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55E7F8-B6E6-430E-BE77-BA635378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9C75-8EF8-4335-B3AD-8EDB50563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6E1FF9-1822-4AA1-B6B9-A64C2E1DC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0FCEBA-FDD1-4B7D-8815-D36906370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34C60-CB18-44B7-97CC-4C3218D9D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6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D3E1DB-B321-4E27-8448-50B406EC6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63F0B-6D5A-4299-96AC-192F2AB8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98ABC-41D1-4CAB-93D7-1886B10E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7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C91FC-9437-4123-AB8B-4CF91DC4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AFA69-AB88-4CF2-9C9B-69FAD6DC2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8ECB8-8D35-4D79-88A7-153381689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114E1-9496-4B93-8176-EC7133FB0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A18E8-0247-4FFF-B362-C9A9C8F52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EC99-008E-4420-9BA1-01DBA835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9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97FA-4D64-4E07-9F41-B1234F2DB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A6284-349F-4AFE-A7F7-8F7166E2B8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6B8A9-FF8B-46E6-9FE6-2D0F27D8B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01A41-A6BB-40AC-9A63-22CA58B9A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8E4C1-EDB0-47E0-B15A-C547B227992B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C2C17-9AFE-472E-96E3-918D58E11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C6CEF-40BA-4BD0-9C80-D79F55AF8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3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E3FD97-5104-4B2B-BD5C-EEEB26072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B732F-A3F4-468A-B956-0EE1495C8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30044-B0D3-47CA-B984-13C5D8884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8E4C1-EDB0-47E0-B15A-C547B227992B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C3959-4192-4508-9E1A-92CD22BEF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A1CCB-D551-4329-B5BB-0C5AAE0CB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FC915-36A2-4422-8A15-ED15EA57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6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919ED22-B19D-4247-AC49-60E87F00F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764F0C-BBB4-4538-8187-C52169094E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litter Bliss Blank - Subtle - HD 1080">
            <a:hlinkClick r:id="" action="ppaction://media"/>
            <a:extLst>
              <a:ext uri="{FF2B5EF4-FFF2-40B4-BE49-F238E27FC236}">
                <a16:creationId xmlns:a16="http://schemas.microsoft.com/office/drawing/2014/main" id="{C1258D35-BD4E-466D-9E51-9458FD2AC3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C0D505-6412-4214-BF44-1BDC78F12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8" y="137153"/>
            <a:ext cx="11704344" cy="65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2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19FB1392-96D5-480D-9B62-43392D6676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01C5FB-A1CB-4E99-9EA3-F48F94839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1076"/>
            <a:ext cx="9144000" cy="23431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MG Sans SemiBold" panose="00000700000000000000" pitchFamily="2" charset="0"/>
              </a:rPr>
              <a:t>Journey of Death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D210544-511B-4F1C-B988-0C500401A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3776"/>
            <a:ext cx="9144000" cy="1724023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52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19FB1392-96D5-480D-9B62-43392D6676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01C5FB-A1CB-4E99-9EA3-F48F94839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1076"/>
            <a:ext cx="9144000" cy="23431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MG Sans SemiBold" panose="00000700000000000000" pitchFamily="2" charset="0"/>
              </a:rPr>
              <a:t>Fulfillment of Hope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D210544-511B-4F1C-B988-0C500401A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3776"/>
            <a:ext cx="9144000" cy="17240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John 21:18; 1 Cor. 15:55, 2 Cor. 11:16-31; Phil. 1:21</a:t>
            </a:r>
          </a:p>
        </p:txBody>
      </p:sp>
    </p:spTree>
    <p:extLst>
      <p:ext uri="{BB962C8B-B14F-4D97-AF65-F5344CB8AC3E}">
        <p14:creationId xmlns:p14="http://schemas.microsoft.com/office/powerpoint/2010/main" val="2757620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F89048C-FCB6-44F7-B603-FA659CB10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32C12C-DDC1-4ED3-A351-8EF0A7CC0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518160"/>
            <a:ext cx="10934699" cy="56588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1 Cor. 15:55 – O death, where is your victory? O death, where is your sting?</a:t>
            </a:r>
          </a:p>
        </p:txBody>
      </p:sp>
    </p:spTree>
    <p:extLst>
      <p:ext uri="{BB962C8B-B14F-4D97-AF65-F5344CB8AC3E}">
        <p14:creationId xmlns:p14="http://schemas.microsoft.com/office/powerpoint/2010/main" val="305486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F89048C-FCB6-44F7-B603-FA659CB10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32C12C-DDC1-4ED3-A351-8EF0A7CC0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518160"/>
            <a:ext cx="10934699" cy="56588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Jesus’ resurrection fulfills our hope. We live this life with one eye on eternity and we accept death, when it comes, as the doorway to eternal victory. </a:t>
            </a:r>
          </a:p>
        </p:txBody>
      </p:sp>
    </p:spTree>
    <p:extLst>
      <p:ext uri="{BB962C8B-B14F-4D97-AF65-F5344CB8AC3E}">
        <p14:creationId xmlns:p14="http://schemas.microsoft.com/office/powerpoint/2010/main" val="3348407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19FB1392-96D5-480D-9B62-43392D6676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01C5FB-A1CB-4E99-9EA3-F48F94839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1076"/>
            <a:ext cx="9144000" cy="23431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MG Sans SemiBold" panose="00000700000000000000" pitchFamily="2" charset="0"/>
              </a:rPr>
              <a:t>Treasuring Hope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D210544-511B-4F1C-B988-0C500401A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3776"/>
            <a:ext cx="9144000" cy="1724023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23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919ED22-B19D-4247-AC49-60E87F00F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764F0C-BBB4-4538-8187-C52169094E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litter Bliss Blank - Subtle - HD 1080">
            <a:hlinkClick r:id="" action="ppaction://media"/>
            <a:extLst>
              <a:ext uri="{FF2B5EF4-FFF2-40B4-BE49-F238E27FC236}">
                <a16:creationId xmlns:a16="http://schemas.microsoft.com/office/drawing/2014/main" id="{C1258D35-BD4E-466D-9E51-9458FD2AC3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C0D505-6412-4214-BF44-1BDC78F12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8" y="137153"/>
            <a:ext cx="11704344" cy="65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19FB1392-96D5-480D-9B62-43392D6676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01C5FB-A1CB-4E99-9EA3-F48F94839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1076"/>
            <a:ext cx="9144000" cy="21716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MG Sans SemiBold" panose="00000700000000000000" pitchFamily="2" charset="0"/>
              </a:rPr>
              <a:t>Journey of Despair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D210544-511B-4F1C-B988-0C500401A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43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19FB1392-96D5-480D-9B62-43392D6676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01C5FB-A1CB-4E99-9EA3-F48F94839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1076"/>
            <a:ext cx="9144000" cy="23431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MG Sans SemiBold" panose="00000700000000000000" pitchFamily="2" charset="0"/>
              </a:rPr>
              <a:t>Birth of Hope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D210544-511B-4F1C-B988-0C500401A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3776"/>
            <a:ext cx="9144000" cy="17240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Matthew 1:18-25</a:t>
            </a:r>
          </a:p>
        </p:txBody>
      </p:sp>
    </p:spTree>
    <p:extLst>
      <p:ext uri="{BB962C8B-B14F-4D97-AF65-F5344CB8AC3E}">
        <p14:creationId xmlns:p14="http://schemas.microsoft.com/office/powerpoint/2010/main" val="156082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F89048C-FCB6-44F7-B603-FA659CB10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32C12C-DDC1-4ED3-A351-8EF0A7CC0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49" y="518160"/>
            <a:ext cx="10963275" cy="56588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Matt. 1:23 – “Behold, the virgin shall conceive and bear a son, and they shall call his name Immanuel” (which means, God with us).</a:t>
            </a:r>
          </a:p>
        </p:txBody>
      </p:sp>
    </p:spTree>
    <p:extLst>
      <p:ext uri="{BB962C8B-B14F-4D97-AF65-F5344CB8AC3E}">
        <p14:creationId xmlns:p14="http://schemas.microsoft.com/office/powerpoint/2010/main" val="3921216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F89048C-FCB6-44F7-B603-FA659CB10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32C12C-DDC1-4ED3-A351-8EF0A7CC0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518160"/>
            <a:ext cx="10934699" cy="56588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Jesus coming to earth as a baby gives birth to hope. We are not alone, and life is deeply valuable. It inspires us to live with joyful anticipation, loving care and in glory to God.</a:t>
            </a:r>
          </a:p>
        </p:txBody>
      </p:sp>
    </p:spTree>
    <p:extLst>
      <p:ext uri="{BB962C8B-B14F-4D97-AF65-F5344CB8AC3E}">
        <p14:creationId xmlns:p14="http://schemas.microsoft.com/office/powerpoint/2010/main" val="2123671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19FB1392-96D5-480D-9B62-43392D6676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01C5FB-A1CB-4E99-9EA3-F48F94839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1076"/>
            <a:ext cx="9144000" cy="23431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MG Sans SemiBold" panose="00000700000000000000" pitchFamily="2" charset="0"/>
              </a:rPr>
              <a:t>Journey of Guilt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D210544-511B-4F1C-B988-0C500401A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3776"/>
            <a:ext cx="9144000" cy="1724023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98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19FB1392-96D5-480D-9B62-43392D6676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01C5FB-A1CB-4E99-9EA3-F48F94839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1076"/>
            <a:ext cx="9144000" cy="23431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MG Sans SemiBold" panose="00000700000000000000" pitchFamily="2" charset="0"/>
              </a:rPr>
              <a:t>Resurrection of Hope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D210544-511B-4F1C-B988-0C500401A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3776"/>
            <a:ext cx="9144000" cy="17240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Luke 23:39-43; Romans 5:8</a:t>
            </a:r>
          </a:p>
        </p:txBody>
      </p:sp>
    </p:spTree>
    <p:extLst>
      <p:ext uri="{BB962C8B-B14F-4D97-AF65-F5344CB8AC3E}">
        <p14:creationId xmlns:p14="http://schemas.microsoft.com/office/powerpoint/2010/main" val="3897639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F89048C-FCB6-44F7-B603-FA659CB10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32C12C-DDC1-4ED3-A351-8EF0A7CC0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518160"/>
            <a:ext cx="10934699" cy="56588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Rom. 5:8 – But God shows his love for us in that while we were still sinners, Christ died for us.</a:t>
            </a:r>
          </a:p>
        </p:txBody>
      </p:sp>
    </p:spTree>
    <p:extLst>
      <p:ext uri="{BB962C8B-B14F-4D97-AF65-F5344CB8AC3E}">
        <p14:creationId xmlns:p14="http://schemas.microsoft.com/office/powerpoint/2010/main" val="4082859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F89048C-FCB6-44F7-B603-FA659CB10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32C12C-DDC1-4ED3-A351-8EF0A7CC0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518160"/>
            <a:ext cx="10934699" cy="56588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Christ’s death resurrects our hope. The penalty for our sin is paid and a new destiny is offered. We merely accept this free gift and live in daily dependence on God. </a:t>
            </a:r>
          </a:p>
        </p:txBody>
      </p:sp>
    </p:spTree>
    <p:extLst>
      <p:ext uri="{BB962C8B-B14F-4D97-AF65-F5344CB8AC3E}">
        <p14:creationId xmlns:p14="http://schemas.microsoft.com/office/powerpoint/2010/main" val="3621487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B9E114C-75E3-4834-AC7C-BB624EA9D45D}" vid="{DE3A516A-9825-47F0-BD48-325A1F33DC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226</Words>
  <Application>Microsoft Office PowerPoint</Application>
  <PresentationFormat>Widescreen</PresentationFormat>
  <Paragraphs>36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CMG Sans SemiBold</vt:lpstr>
      <vt:lpstr>Office Theme</vt:lpstr>
      <vt:lpstr>PowerPoint Presentation</vt:lpstr>
      <vt:lpstr>Journey of Despair </vt:lpstr>
      <vt:lpstr>Birth of Hope</vt:lpstr>
      <vt:lpstr>PowerPoint Presentation</vt:lpstr>
      <vt:lpstr>PowerPoint Presentation</vt:lpstr>
      <vt:lpstr>Journey of Guilt</vt:lpstr>
      <vt:lpstr>Resurrection of Hope</vt:lpstr>
      <vt:lpstr>PowerPoint Presentation</vt:lpstr>
      <vt:lpstr>PowerPoint Presentation</vt:lpstr>
      <vt:lpstr>Journey of Death</vt:lpstr>
      <vt:lpstr>Fulfillment of Hope</vt:lpstr>
      <vt:lpstr>PowerPoint Presentation</vt:lpstr>
      <vt:lpstr>PowerPoint Presentation</vt:lpstr>
      <vt:lpstr>Treasuring Hope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Van De Mark</dc:creator>
  <cp:lastModifiedBy>Shawn Van De Mark</cp:lastModifiedBy>
  <cp:revision>3</cp:revision>
  <dcterms:created xsi:type="dcterms:W3CDTF">2018-12-02T05:09:00Z</dcterms:created>
  <dcterms:modified xsi:type="dcterms:W3CDTF">2018-12-02T15:56:11Z</dcterms:modified>
</cp:coreProperties>
</file>