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20E-419B-73DB-AFBE-B7026002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E194D-BC35-D0E5-E71B-BC6FD9E3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333B-0736-483D-6D9A-2A6124C8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09EB-5839-C143-A47B-668E0CC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ADF0-41E7-3E06-3BB1-D98AF15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4EF-2E68-7DB1-0D2F-92A5FC5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BA2E6-B6A6-2787-0172-CCEA786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54AA-E483-3433-6301-D813E963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7DF-D76F-2475-8819-8CB90B2F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2987-FE50-897A-18E7-D9E7AAD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6B24-283B-4EEA-BC1A-2139A168C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5BA88-E8E8-9212-7D38-EF52C975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D2EB-41A1-DAAE-B10D-F91F76D1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12BD-F50D-1C92-13A4-6FF4AAA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73E-E44C-7E5B-1171-F58C1C3B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D2-F684-E4EE-419C-DBBCF1CB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D8B9-4966-121C-10C7-5E5ACE07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1FC9-5880-AE67-43C2-9575EB20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0D43-FFA2-D6C6-C276-DD7A3812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1C26-BA27-FEED-D428-2FEC461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2C4-0499-C792-F9B4-EB209737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0277-734B-7FA0-DB63-E2AD71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C54A-EDA1-EA54-E83A-CE5C986D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EAA8-464B-18B3-7DF8-92328D5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7129-3572-84A6-CD70-C18EE830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967C-5956-385D-56FD-93C1CAD4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7FBF-7A39-FC99-00B0-76FB3A2AA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22745-AA91-44BB-E018-6F5238FB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69AB-90B6-64B5-D6D0-41D30B2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21F04-BC84-C315-7413-33DBAC8D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7BD1-A486-FF18-58C8-BFB46F6F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324-F090-9E36-CDDB-378595D3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1CFF-1D0F-4A7D-001B-B454C64B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4E6E-45E1-9902-9984-11B89724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A4638-4082-DAB1-00F6-254B089E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E021A-527B-53FC-4785-78DAE5100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E3E29-B35A-8F54-59CB-97A3AAED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E390B-4EEF-5B2C-C8E8-2CFDF1BF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3C56B-7824-53C9-D979-EC126DEF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853-FA11-AFB2-BC12-B6F1EB5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661B6-3F2B-D5E4-3824-1BB06237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B4AF6-7F39-54D1-FD77-477CE8F4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4347-A3B9-67F2-29A5-9059118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634F-792C-CFBF-EF6F-718F3ADD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C4402-4FD0-15F7-35F0-E247A86B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5F09-5DD2-CFA3-EB62-1D6DC0DE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0514-20AB-7F3F-15DD-F572D70B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C8FD-9AA5-42C0-B563-0FD3FCF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9F8A-373A-FFD3-7D52-86A04916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CB1F6-9133-5774-151E-D7F4C405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4BE6-6E45-3AE7-DFD7-253FB70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898B-A7C8-DC81-2DFC-61475655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853-F565-7EDB-C655-E043B133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31707-9E66-70BC-F2C9-F73FD437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A985-A48F-6B67-1DDF-4AA133A4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FF5C-41A8-5819-7B3F-9EF567C1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0453-C318-01A6-6F93-1AC8A59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A6DF-6D55-9523-0D78-EB4CD5B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633F6-22DE-E3C4-E6E6-AC8CA32C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E8A1-A328-1F98-AA89-CA206D5B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A703-6E4C-D34C-4451-70207080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CD5A-E7A7-9E42-AD41-8E6CFD2530E7}" type="datetimeFigureOut">
              <a:rPr lang="en-US" smtClean="0"/>
              <a:t>9/5/24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C7F3-B3E1-C209-E12B-082F663F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F4EA-DEF0-39A8-A790-5959B4ECE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snow and a yellow triangle&#10;&#10;Description automatically generated">
            <a:extLst>
              <a:ext uri="{FF2B5EF4-FFF2-40B4-BE49-F238E27FC236}">
                <a16:creationId xmlns:a16="http://schemas.microsoft.com/office/drawing/2014/main" id="{861EEF8B-2EC3-2DED-4F06-FF8E4DE4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26:1-13, 31-35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Remember the theme: God is greater than ____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Pg 68 of the seat Bibles (NLT); Sam is reading from ESV.</a:t>
            </a:r>
          </a:p>
          <a:p>
            <a:pPr marL="0" indent="0">
              <a:buNone/>
            </a:pPr>
            <a:endParaRPr lang="en-US" sz="3600" dirty="0"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“The grass withers, the flower fades,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    but the word of our God will stand forever.”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Isaiah 40:8</a:t>
            </a:r>
          </a:p>
        </p:txBody>
      </p:sp>
    </p:spTree>
    <p:extLst>
      <p:ext uri="{BB962C8B-B14F-4D97-AF65-F5344CB8AC3E}">
        <p14:creationId xmlns:p14="http://schemas.microsoft.com/office/powerpoint/2010/main" val="30569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Look at original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Avenir Next" panose="020B0503020202020204" pitchFamily="34" charset="0"/>
              </a:rPr>
              <a:t>26:1 “make…ten </a:t>
            </a:r>
            <a:r>
              <a:rPr lang="en-US" sz="3200" b="1" dirty="0">
                <a:latin typeface="Avenir Next" panose="020B0503020202020204" pitchFamily="34" charset="0"/>
              </a:rPr>
              <a:t>curtains</a:t>
            </a:r>
            <a:r>
              <a:rPr lang="en-US" sz="3200" dirty="0">
                <a:latin typeface="Avenir Next" panose="020B0503020202020204" pitchFamily="34" charset="0"/>
              </a:rPr>
              <a:t>” </a:t>
            </a:r>
            <a:r>
              <a:rPr lang="he-IL" sz="3200" dirty="0">
                <a:latin typeface="Avenir Next" panose="020B0503020202020204" pitchFamily="34" charset="0"/>
              </a:rPr>
              <a:t>יְרִיעָה</a:t>
            </a:r>
            <a:r>
              <a:rPr lang="en-US" sz="3200" dirty="0">
                <a:latin typeface="Avenir Next" panose="020B0503020202020204" pitchFamily="34" charset="0"/>
              </a:rPr>
              <a:t> (yeriah)(vv2-10, 12, 13)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A curtain, a hanging piece of fabric. Nothing unique</a:t>
            </a:r>
          </a:p>
          <a:p>
            <a:r>
              <a:rPr lang="en-US" sz="3200" dirty="0">
                <a:latin typeface="Avenir Next" panose="020B0503020202020204" pitchFamily="34" charset="0"/>
              </a:rPr>
              <a:t>26:31 “make a </a:t>
            </a:r>
            <a:r>
              <a:rPr lang="en-US" sz="3200" b="1" dirty="0">
                <a:latin typeface="Avenir Next" panose="020B0503020202020204" pitchFamily="34" charset="0"/>
              </a:rPr>
              <a:t>veil</a:t>
            </a:r>
            <a:r>
              <a:rPr lang="en-US" sz="3200" dirty="0">
                <a:latin typeface="Avenir Next" panose="020B0503020202020204" pitchFamily="34" charset="0"/>
              </a:rPr>
              <a:t>” </a:t>
            </a:r>
            <a:r>
              <a:rPr lang="he-IL" sz="3200" dirty="0">
                <a:latin typeface="Avenir Next" panose="020B0503020202020204" pitchFamily="34" charset="0"/>
              </a:rPr>
              <a:t>פֹרֶכֶת</a:t>
            </a:r>
            <a:r>
              <a:rPr lang="en-US" sz="3200" dirty="0">
                <a:latin typeface="Avenir Next" panose="020B0503020202020204" pitchFamily="34" charset="0"/>
              </a:rPr>
              <a:t> (paroketh)(vv33, 35)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Can mean curtain; is traced back to the root word </a:t>
            </a:r>
            <a:r>
              <a:rPr lang="en-US" sz="2800" b="1" dirty="0">
                <a:latin typeface="Avenir Next" panose="020B0503020202020204" pitchFamily="34" charset="0"/>
              </a:rPr>
              <a:t>perek</a:t>
            </a:r>
            <a:r>
              <a:rPr lang="en-US" sz="2800" dirty="0">
                <a:latin typeface="Avenir Next" panose="020B0503020202020204" pitchFamily="34" charset="0"/>
              </a:rPr>
              <a:t>, and connotes both description and action</a:t>
            </a:r>
          </a:p>
          <a:p>
            <a:r>
              <a:rPr lang="en-US" sz="3200" dirty="0">
                <a:latin typeface="Avenir Next" panose="020B0503020202020204" pitchFamily="34" charset="0"/>
              </a:rPr>
              <a:t>What does </a:t>
            </a:r>
            <a:r>
              <a:rPr lang="en-US" sz="3200" b="1" dirty="0">
                <a:latin typeface="Avenir Next" panose="020B0503020202020204" pitchFamily="34" charset="0"/>
              </a:rPr>
              <a:t>perek</a:t>
            </a:r>
            <a:r>
              <a:rPr lang="en-US" sz="3200" dirty="0">
                <a:latin typeface="Avenir Next" panose="020B0503020202020204" pitchFamily="34" charset="0"/>
              </a:rPr>
              <a:t> mean?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To break apart or fracture, with severity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Leviticus 16:1-2</a:t>
            </a:r>
          </a:p>
          <a:p>
            <a:pPr lvl="1"/>
            <a:r>
              <a:rPr lang="en-US" sz="2800" dirty="0">
                <a:latin typeface="Avenir Next" panose="020B0503020202020204" pitchFamily="34" charset="0"/>
              </a:rPr>
              <a:t>Numbers 18:6-7</a:t>
            </a:r>
          </a:p>
        </p:txBody>
      </p:sp>
    </p:spTree>
    <p:extLst>
      <p:ext uri="{BB962C8B-B14F-4D97-AF65-F5344CB8AC3E}">
        <p14:creationId xmlns:p14="http://schemas.microsoft.com/office/powerpoint/2010/main" val="341884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Consider the weight of this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The people had no personal access to God on His mercy seat; even the high priest only had limited access with restrictions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Hebrews 9:6-7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Isaiah 59:2, 12-13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Ephesians 4:18 [speaking of unbelievers]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Colossians 1:21</a:t>
            </a:r>
          </a:p>
        </p:txBody>
      </p:sp>
    </p:spTree>
    <p:extLst>
      <p:ext uri="{BB962C8B-B14F-4D97-AF65-F5344CB8AC3E}">
        <p14:creationId xmlns:p14="http://schemas.microsoft.com/office/powerpoint/2010/main" val="104615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What happened to the veil?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Isaiah 53:5 “…upon Him was the chastisement that brought us peace…”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Romans 5:8 “but God shows His love for us in that while we were still sinners, Christ died for us.”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Matthew 27:50-51 (Mark 15:37-38/Luke 23:45-46) “And Jesus cried out again with a loud voice and yielded up His spirit. And behold, the curtain of the temple was torn in two, from top to bottom…”</a:t>
            </a:r>
          </a:p>
        </p:txBody>
      </p:sp>
    </p:spTree>
    <p:extLst>
      <p:ext uri="{BB962C8B-B14F-4D97-AF65-F5344CB8AC3E}">
        <p14:creationId xmlns:p14="http://schemas.microsoft.com/office/powerpoint/2010/main" val="215826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We cannot repair the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Who commanded the veil be made? Which direction did the veil tear?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Isaiah 59:16-17, 20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Isaiah 53:6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2 Corinthians 5:21</a:t>
            </a:r>
          </a:p>
        </p:txBody>
      </p:sp>
    </p:spTree>
    <p:extLst>
      <p:ext uri="{BB962C8B-B14F-4D97-AF65-F5344CB8AC3E}">
        <p14:creationId xmlns:p14="http://schemas.microsoft.com/office/powerpoint/2010/main" val="78580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Really consider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In undeserved mercy and unearned grace, God breached the severe divide our sin caused to give us access to Himself. 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The imputed holiness of Christ allows us to freely come before the Lord without fear of destruction.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1 Corinthians 1:30; Ephesians 1:13-18; Hebrews 4:14-16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This section of Exodus should inspire such an outpouring of awe and praise from the heart of any believer.</a:t>
            </a:r>
          </a:p>
        </p:txBody>
      </p:sp>
    </p:spTree>
    <p:extLst>
      <p:ext uri="{BB962C8B-B14F-4D97-AF65-F5344CB8AC3E}">
        <p14:creationId xmlns:p14="http://schemas.microsoft.com/office/powerpoint/2010/main" val="97495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This Week Let’s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Read: Hebrews 5-8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Pray: As led by the reading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Remember: John 13:34-35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Reflect and: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Believer, rejoice!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Unbeliever, repent!</a:t>
            </a:r>
          </a:p>
        </p:txBody>
      </p:sp>
    </p:spTree>
    <p:extLst>
      <p:ext uri="{BB962C8B-B14F-4D97-AF65-F5344CB8AC3E}">
        <p14:creationId xmlns:p14="http://schemas.microsoft.com/office/powerpoint/2010/main" val="134878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391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</vt:lpstr>
      <vt:lpstr>Calibri</vt:lpstr>
      <vt:lpstr>Calibri Light</vt:lpstr>
      <vt:lpstr>Office Theme</vt:lpstr>
      <vt:lpstr>PowerPoint Presentation</vt:lpstr>
      <vt:lpstr>Exodus 26:1-13, 31-35</vt:lpstr>
      <vt:lpstr>Look at original language</vt:lpstr>
      <vt:lpstr>Consider the weight of this fracture</vt:lpstr>
      <vt:lpstr>What happened to the veil?</vt:lpstr>
      <vt:lpstr>We cannot repair the fracture</vt:lpstr>
      <vt:lpstr>Really consider this</vt:lpstr>
      <vt:lpstr>This Week Let’s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10</cp:revision>
  <dcterms:created xsi:type="dcterms:W3CDTF">2024-01-04T16:36:05Z</dcterms:created>
  <dcterms:modified xsi:type="dcterms:W3CDTF">2024-09-05T15:13:19Z</dcterms:modified>
</cp:coreProperties>
</file>