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5"/>
    <p:restoredTop sz="94658"/>
  </p:normalViewPr>
  <p:slideViewPr>
    <p:cSldViewPr snapToGrid="0">
      <p:cViewPr varScale="1">
        <p:scale>
          <a:sx n="102" d="100"/>
          <a:sy n="102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FE4E-5850-86CA-BBA6-FFB14F895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E7DCC-025A-7235-37A2-D87B1B70F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C2212-942E-75FF-BFFB-3E7348AC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668-25CE-A34F-BA5F-389228FA98A4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82FF5-8D9E-88D5-58BA-C14F7D4B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033C7-4707-C261-4F2D-A6419B2E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04BF-890F-7D40-AECB-62FE420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879B-9B3B-0704-4BE3-9106C4F6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5C92E-A130-BA40-054B-23721AABE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493A-F31B-1A0F-BA9F-3E465180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668-25CE-A34F-BA5F-389228FA98A4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17693-D88B-A243-A0A5-DEDD33F0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D0A63-4B83-B3E8-6341-393C9AF7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04BF-890F-7D40-AECB-62FE420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5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5365D-1B6F-BE0E-9F5E-3F9A10220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6C746-2C3C-F907-E850-18C709622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AE4B6-3FFC-E2F9-D82B-4A712D55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668-25CE-A34F-BA5F-389228FA98A4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BDA66-0DC3-36F9-4719-46EBBE86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2B600-01C9-F006-64EA-7F4F6B30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04BF-890F-7D40-AECB-62FE420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1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0611-2636-6331-A46D-6579B0E3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1630A-038B-2414-C04E-DD8CA4E04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32303-A887-BD57-F0FA-3481ECCF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668-25CE-A34F-BA5F-389228FA98A4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626A2-E2FA-697D-1E32-7663F9BF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A0F0B-AA3B-C136-1492-9C6767B4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04BF-890F-7D40-AECB-62FE420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D456-91CF-3D5F-6660-95F2CF07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1E444-9A7D-1448-02E8-EEF4DFF9A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3D2B1-385C-1FA7-D3D1-CFB4ED7E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668-25CE-A34F-BA5F-389228FA98A4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F9FE3-EFF8-B87C-A05F-FB94E468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5DFA-C613-C4B1-B8E1-20048E37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04BF-890F-7D40-AECB-62FE420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4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ECBC5-FC08-1FDE-942D-97E0B6EB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83EF2-9BD5-FE24-D30D-D0E00F686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ABDBC-ED75-C554-66F2-556B2CBE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21EC3-4777-B3AB-89F5-308EEBE3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668-25CE-A34F-BA5F-389228FA98A4}" type="datetimeFigureOut">
              <a:rPr lang="en-US" smtClean="0"/>
              <a:t>9/21/25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B803C-01DC-F822-E3DD-824CBABD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DC44C-B90B-21C8-81BD-0902F581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04BF-890F-7D40-AECB-62FE420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8D82-7815-6330-4D41-B27786C4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EC73C-5CB2-870D-2F45-A38DE3E19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D32A3-8F12-9D36-CC71-19BB744A1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15D9C-1B54-D6A5-8295-C5769AD58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2C03E-2CE7-CC36-100B-33428693F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5BD10-027F-5B3A-0BB6-0FE24DF8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668-25CE-A34F-BA5F-389228FA98A4}" type="datetimeFigureOut">
              <a:rPr lang="en-US" smtClean="0"/>
              <a:t>9/21/25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093A4-D7B4-9AD8-1726-CD0256A0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EF8A1-FD8E-55A6-54BF-9E09095D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04BF-890F-7D40-AECB-62FE420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B01E-700F-E68D-AA3F-9912B52E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CF19C-1DB3-D2D7-D5D4-608DAEE7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668-25CE-A34F-BA5F-389228FA98A4}" type="datetimeFigureOut">
              <a:rPr lang="en-US" smtClean="0"/>
              <a:t>9/21/25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BE242-21DF-C9B2-D81A-2B6F76EF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BBFB5-7D1C-B8FC-4A7F-5C40628A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04BF-890F-7D40-AECB-62FE420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8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8046E-5ADB-1BDF-EB21-0C517ABB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668-25CE-A34F-BA5F-389228FA98A4}" type="datetimeFigureOut">
              <a:rPr lang="en-US" smtClean="0"/>
              <a:t>9/21/25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388D3-D7D8-BE1D-F77E-D99E65BF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BCCDB-8750-6524-7221-08A1F62D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04BF-890F-7D40-AECB-62FE420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C418-5DF6-547D-172F-B6212245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C2AF9-5F68-DF86-49DD-5EECC078F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84E7A-CDEC-927C-3FF8-3CD620E53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AE0F-370F-29AC-C919-6EC32B0C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668-25CE-A34F-BA5F-389228FA98A4}" type="datetimeFigureOut">
              <a:rPr lang="en-US" smtClean="0"/>
              <a:t>9/21/25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B8D26-DBCB-096D-6870-7FF31241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2EFA9-2E1A-444A-11C8-13352BD7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04BF-890F-7D40-AECB-62FE420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5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A22CE-F2D3-7F88-C71E-E2B73976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8EC6A-78C8-7395-E0C1-F2BA2182D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D9D9C-5260-5351-4F5D-962978733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72C46-03D8-1723-6900-5C1C9C72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668-25CE-A34F-BA5F-389228FA98A4}" type="datetimeFigureOut">
              <a:rPr lang="en-US" smtClean="0"/>
              <a:t>9/21/25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1158F-83C3-3DB2-7E91-35485CE6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684CE-F994-713F-8CC6-36706BB6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04BF-890F-7D40-AECB-62FE420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E532F-15B2-06E8-FEDD-F3D00DFD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256D8-F3B2-4D2A-9CB2-01B908C2C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9EA2E-F913-8C0F-ECD1-23961E338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17F668-25CE-A34F-BA5F-389228FA98A4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87917-8175-31E2-DA0A-5E52C5033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7E2EB-F363-8F3E-EF37-31993D106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1104BF-890F-7D40-AECB-62FE420F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6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hurch with a sunset behind it&#10;&#10;AI-generated content may be incorrect.">
            <a:extLst>
              <a:ext uri="{FF2B5EF4-FFF2-40B4-BE49-F238E27FC236}">
                <a16:creationId xmlns:a16="http://schemas.microsoft.com/office/drawing/2014/main" id="{E2254A31-A4D8-1603-BE6C-FFACC64B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8E72B9-4AE3-748D-629B-0134811D9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F51BCEA1-B8DA-7FDC-73EA-7A53474A6E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7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A5D0F-C756-2D31-1B27-A774ADB42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AAA050BA-40DA-67C2-DA0C-663B037764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3CF40-724F-EE0B-D55B-00E999D32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55AF5C7E-5818-3C82-B2B4-180FB96D06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D9DBDC-6928-8E9D-1FA0-731C44508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473D2192-4FB9-51EF-03A5-5D3DF0AB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6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DDA977-889C-47BD-93D5-75F3DE833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8097C434-2F26-8426-72CE-BAD9BF0473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13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0FEB86-43B1-1BF4-5D92-EB94BDB33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0027F916-7828-0262-0A55-E3DDD749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4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48E672-E763-93C0-84AC-6245E4CCC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5011C9E5-7DCC-B00C-5F1E-D824CADC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8070E5-AC4A-7D1C-ABA4-E01DBEEED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een and white background with text&#10;&#10;AI-generated content may be incorrect.">
            <a:extLst>
              <a:ext uri="{FF2B5EF4-FFF2-40B4-BE49-F238E27FC236}">
                <a16:creationId xmlns:a16="http://schemas.microsoft.com/office/drawing/2014/main" id="{D860367F-397A-8A72-C4CD-C17CCF9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8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C8A57-1620-4040-CE93-59C1CF533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26889EE1-56F8-A42C-D777-8330E6F19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23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92E4B2-7E77-8F19-0A80-584ABDC2C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EC6552FD-9003-11FC-7EA5-32DFED5261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FB81DE-46D0-B022-B65D-0F7890A0C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A0BCDFF0-33C8-F6CB-9AA4-0347ECCB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78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C5EE1-1DDF-605D-F715-04A188541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97F38514-AE83-65D6-4C04-BABF145B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66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58C773-ED6C-D23E-9923-A31362D5E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8618F7E2-6374-6843-31DF-9090AA0E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7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A70104-C533-65B6-6218-E031872CC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762F317B-C3E5-E566-E653-A48580AD2C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62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7C4243-3367-F75F-0593-269CC5137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7A7514AE-CA8F-A377-BBF2-8C4FA09E03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2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832DF1-F586-B901-1B8A-F621AFFC7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hexagon with numbers and text&#10;&#10;AI-generated content may be incorrect.">
            <a:extLst>
              <a:ext uri="{FF2B5EF4-FFF2-40B4-BE49-F238E27FC236}">
                <a16:creationId xmlns:a16="http://schemas.microsoft.com/office/drawing/2014/main" id="{B8A20397-4571-8526-9357-FD32C8EC0E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64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E5DE05-6B59-4767-8353-7A08BA680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urch with a steeple and a sunset with Rexburg Idaho Temple in the background&#10;&#10;AI-generated content may be incorrect.">
            <a:extLst>
              <a:ext uri="{FF2B5EF4-FFF2-40B4-BE49-F238E27FC236}">
                <a16:creationId xmlns:a16="http://schemas.microsoft.com/office/drawing/2014/main" id="{66157EB4-4C51-0147-EAC5-71460584F5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4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9C9D7C-1677-3C25-3116-1DDF66ED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D65655E7-AC45-E1A1-B0B9-41090385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00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7BC55-3FF2-846C-D665-BBCD615AC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text on a green background&#10;&#10;AI-generated content may be incorrect.">
            <a:extLst>
              <a:ext uri="{FF2B5EF4-FFF2-40B4-BE49-F238E27FC236}">
                <a16:creationId xmlns:a16="http://schemas.microsoft.com/office/drawing/2014/main" id="{E7246B3E-3CED-E55F-AA77-40BCAF9346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16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34B3DD-E382-70D0-C17D-ED3F0A066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FC1279FD-C7AF-7CBB-F0B2-CABF4B88B2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8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02EC0D-3B50-85A2-829F-B42D40EB0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D04AEAF8-1875-C624-9451-BDB4DEA56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55FA-17FD-B9AD-CC04-09C26A7C2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AD6D0F7F-FCC9-ECFA-4A72-7078FD0FE9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3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63EC5-DD22-73E2-B65E-9DF0F558C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oard with white text&#10;&#10;AI-generated content may be incorrect.">
            <a:extLst>
              <a:ext uri="{FF2B5EF4-FFF2-40B4-BE49-F238E27FC236}">
                <a16:creationId xmlns:a16="http://schemas.microsoft.com/office/drawing/2014/main" id="{0627CAD0-6729-DD4C-8464-EB1D8384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3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746A93-CAED-F0B0-8A38-B3F3051AF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288D3731-D164-AE97-39DC-F74E2BA898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35D08-9C89-A4B0-EDB9-068C3AC27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D12155D8-37CC-F666-11D0-858C21EE2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6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8155D5-5567-A666-2905-E55B98A4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DC8733A4-548E-E239-56C7-29EB853F4B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A40A6-14E6-C70E-2F59-8701C0CA6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logo&#10;&#10;AI-generated content may be incorrect.">
            <a:extLst>
              <a:ext uri="{FF2B5EF4-FFF2-40B4-BE49-F238E27FC236}">
                <a16:creationId xmlns:a16="http://schemas.microsoft.com/office/drawing/2014/main" id="{F5EE5390-4C1A-2F4C-F1D9-EDEA48037D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2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Rafal Omilian</dc:creator>
  <cp:lastModifiedBy>Rafal Omilian</cp:lastModifiedBy>
  <cp:revision>3</cp:revision>
  <dcterms:created xsi:type="dcterms:W3CDTF">2025-09-21T14:02:27Z</dcterms:created>
  <dcterms:modified xsi:type="dcterms:W3CDTF">2025-09-21T14:09:38Z</dcterms:modified>
</cp:coreProperties>
</file>