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9" r:id="rId6"/>
    <p:sldId id="278" r:id="rId7"/>
    <p:sldId id="260" r:id="rId8"/>
    <p:sldId id="279" r:id="rId9"/>
    <p:sldId id="263" r:id="rId10"/>
    <p:sldId id="280" r:id="rId11"/>
    <p:sldId id="264" r:id="rId12"/>
    <p:sldId id="281" r:id="rId13"/>
    <p:sldId id="265" r:id="rId14"/>
    <p:sldId id="282" r:id="rId15"/>
    <p:sldId id="266" r:id="rId16"/>
    <p:sldId id="267" r:id="rId17"/>
    <p:sldId id="268" r:id="rId18"/>
    <p:sldId id="269" r:id="rId19"/>
    <p:sldId id="270" r:id="rId20"/>
    <p:sldId id="283" r:id="rId21"/>
    <p:sldId id="271" r:id="rId22"/>
    <p:sldId id="272" r:id="rId23"/>
    <p:sldId id="273" r:id="rId24"/>
    <p:sldId id="274" r:id="rId25"/>
    <p:sldId id="275" r:id="rId26"/>
    <p:sldId id="276" r:id="rId27"/>
    <p:sldId id="277" r:id="rId28"/>
    <p:sldId id="284"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DD9DB33-C7F4-C744-ADA0-2CA58CAC736A}" v="2" dt="2025-07-28T17:40:00.2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6" autoAdjust="0"/>
    <p:restoredTop sz="94623"/>
  </p:normalViewPr>
  <p:slideViewPr>
    <p:cSldViewPr snapToGrid="0">
      <p:cViewPr varScale="1">
        <p:scale>
          <a:sx n="101" d="100"/>
          <a:sy n="101" d="100"/>
        </p:scale>
        <p:origin x="936"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urchsecretary" userId="b650178f-9db8-43bc-bbd0-29e0e9925e8d" providerId="ADAL" clId="{DDD9DB33-C7F4-C744-ADA0-2CA58CAC736A}"/>
    <pc:docChg chg="addSld delSld modSld">
      <pc:chgData name="churchsecretary" userId="b650178f-9db8-43bc-bbd0-29e0e9925e8d" providerId="ADAL" clId="{DDD9DB33-C7F4-C744-ADA0-2CA58CAC736A}" dt="2025-07-28T17:41:03.364" v="5" actId="2696"/>
      <pc:docMkLst>
        <pc:docMk/>
      </pc:docMkLst>
      <pc:sldChg chg="modSp add del modAnim">
        <pc:chgData name="churchsecretary" userId="b650178f-9db8-43bc-bbd0-29e0e9925e8d" providerId="ADAL" clId="{DDD9DB33-C7F4-C744-ADA0-2CA58CAC736A}" dt="2025-07-28T17:38:46.709" v="2" actId="2696"/>
        <pc:sldMkLst>
          <pc:docMk/>
          <pc:sldMk cId="2107583304" sldId="285"/>
        </pc:sldMkLst>
        <pc:spChg chg="mod">
          <ac:chgData name="churchsecretary" userId="b650178f-9db8-43bc-bbd0-29e0e9925e8d" providerId="ADAL" clId="{DDD9DB33-C7F4-C744-ADA0-2CA58CAC736A}" dt="2025-07-28T17:38:20.219" v="1" actId="20577"/>
          <ac:spMkLst>
            <pc:docMk/>
            <pc:sldMk cId="2107583304" sldId="285"/>
            <ac:spMk id="6" creationId="{DF001316-7806-D0DD-5F04-18D29A66D2BB}"/>
          </ac:spMkLst>
        </pc:spChg>
      </pc:sldChg>
      <pc:sldChg chg="modSp add del modAnim">
        <pc:chgData name="churchsecretary" userId="b650178f-9db8-43bc-bbd0-29e0e9925e8d" providerId="ADAL" clId="{DDD9DB33-C7F4-C744-ADA0-2CA58CAC736A}" dt="2025-07-28T17:41:03.364" v="5" actId="2696"/>
        <pc:sldMkLst>
          <pc:docMk/>
          <pc:sldMk cId="2541793085" sldId="285"/>
        </pc:sldMkLst>
        <pc:spChg chg="mod">
          <ac:chgData name="churchsecretary" userId="b650178f-9db8-43bc-bbd0-29e0e9925e8d" providerId="ADAL" clId="{DDD9DB33-C7F4-C744-ADA0-2CA58CAC736A}" dt="2025-07-28T17:40:00.286" v="4" actId="20577"/>
          <ac:spMkLst>
            <pc:docMk/>
            <pc:sldMk cId="2541793085" sldId="285"/>
            <ac:spMk id="6" creationId="{CCA71776-431B-FC61-9252-1AD8D346886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45610A-17B4-4656-93CF-E1D9982860F7}"/>
              </a:ext>
            </a:extLst>
          </p:cNvPr>
          <p:cNvSpPr>
            <a:spLocks noGrp="1"/>
          </p:cNvSpPr>
          <p:nvPr>
            <p:ph type="ctrTitle"/>
          </p:nvPr>
        </p:nvSpPr>
        <p:spPr>
          <a:xfrm>
            <a:off x="640080" y="1371599"/>
            <a:ext cx="6675120" cy="2951825"/>
          </a:xfrm>
        </p:spPr>
        <p:txBody>
          <a:bodyPr anchor="t">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451C80B-DFD6-415B-BA5B-E56E510CD12B}"/>
              </a:ext>
            </a:extLst>
          </p:cNvPr>
          <p:cNvSpPr>
            <a:spLocks noGrp="1"/>
          </p:cNvSpPr>
          <p:nvPr>
            <p:ph type="subTitle" idx="1"/>
          </p:nvPr>
        </p:nvSpPr>
        <p:spPr>
          <a:xfrm>
            <a:off x="640080" y="4584879"/>
            <a:ext cx="6675120" cy="1287887"/>
          </a:xfrm>
        </p:spPr>
        <p:txBody>
          <a:bodyPr anchor="b">
            <a:normAutofit/>
          </a:bodyPr>
          <a:lstStyle>
            <a:lvl1pPr marL="0" indent="0" algn="l">
              <a:lnSpc>
                <a:spcPct val="130000"/>
              </a:lnSpc>
              <a:buNone/>
              <a:defRPr sz="1800" b="1"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67A2065B-06FF-4991-9F8A-4BE25457B479}"/>
              </a:ext>
            </a:extLst>
          </p:cNvPr>
          <p:cNvSpPr>
            <a:spLocks noGrp="1"/>
          </p:cNvSpPr>
          <p:nvPr>
            <p:ph type="dt" sz="half" idx="10"/>
          </p:nvPr>
        </p:nvSpPr>
        <p:spPr/>
        <p:txBody>
          <a:bodyPr/>
          <a:lstStyle/>
          <a:p>
            <a:fld id="{6444479B-705B-4489-957E-7E8A228BDFA0}" type="datetime1">
              <a:rPr lang="en-US" smtClean="0"/>
              <a:t>7/28/25</a:t>
            </a:fld>
            <a:endParaRPr lang="en-US"/>
          </a:p>
        </p:txBody>
      </p:sp>
      <p:sp>
        <p:nvSpPr>
          <p:cNvPr id="5" name="Footer Placeholder 4">
            <a:extLst>
              <a:ext uri="{FF2B5EF4-FFF2-40B4-BE49-F238E27FC236}">
                <a16:creationId xmlns:a16="http://schemas.microsoft.com/office/drawing/2014/main" id="{B20DF2FA-C604-45D8-A633-11D3742EC14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2EE5DA9-2D04-4850-AB9F-BD353816504A}"/>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547223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E4BB7-3F30-4C31-9BB2-8EC24FC0A1D6}"/>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ECF4134-70F5-4EE6-88BE-49D129630C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C19EABC7-C044-44DE-B303-55A0581DA1E8}"/>
              </a:ext>
            </a:extLst>
          </p:cNvPr>
          <p:cNvSpPr>
            <a:spLocks noGrp="1"/>
          </p:cNvSpPr>
          <p:nvPr>
            <p:ph type="dt" sz="half" idx="10"/>
          </p:nvPr>
        </p:nvSpPr>
        <p:spPr/>
        <p:txBody>
          <a:bodyPr/>
          <a:lstStyle/>
          <a:p>
            <a:fld id="{C07B66AD-7C08-490A-ADA4-B47E10FB2407}" type="datetime1">
              <a:rPr lang="en-US" smtClean="0"/>
              <a:t>7/28/25</a:t>
            </a:fld>
            <a:endParaRPr lang="en-US"/>
          </a:p>
        </p:txBody>
      </p:sp>
      <p:sp>
        <p:nvSpPr>
          <p:cNvPr id="5" name="Footer Placeholder 4">
            <a:extLst>
              <a:ext uri="{FF2B5EF4-FFF2-40B4-BE49-F238E27FC236}">
                <a16:creationId xmlns:a16="http://schemas.microsoft.com/office/drawing/2014/main" id="{4D4A63E1-5BC5-402E-9916-BAB84BCF0BB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A2EF915-AF64-4ECC-8B1A-B7E6A89B7917}"/>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3648239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1CB3635-47E1-90D8-B693-DA85A66B3831}"/>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6EB09414-2AA1-4D8E-A00A-C092FBC92D91}"/>
              </a:ext>
            </a:extLst>
          </p:cNvPr>
          <p:cNvSpPr>
            <a:spLocks noGrp="1"/>
          </p:cNvSpPr>
          <p:nvPr>
            <p:ph type="title" orient="vert"/>
          </p:nvPr>
        </p:nvSpPr>
        <p:spPr>
          <a:xfrm>
            <a:off x="9209219" y="640079"/>
            <a:ext cx="1811773" cy="5536884"/>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42C3A78-37C5-46D0-9DF4-CB78AF883C2C}"/>
              </a:ext>
            </a:extLst>
          </p:cNvPr>
          <p:cNvSpPr>
            <a:spLocks noGrp="1"/>
          </p:cNvSpPr>
          <p:nvPr>
            <p:ph type="body" orient="vert" idx="1"/>
          </p:nvPr>
        </p:nvSpPr>
        <p:spPr>
          <a:xfrm>
            <a:off x="640080" y="640080"/>
            <a:ext cx="8412422" cy="553688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9D8705E-925D-4F57-8268-107CE3CF4C45}"/>
              </a:ext>
            </a:extLst>
          </p:cNvPr>
          <p:cNvSpPr>
            <a:spLocks noGrp="1"/>
          </p:cNvSpPr>
          <p:nvPr>
            <p:ph type="dt" sz="half" idx="10"/>
          </p:nvPr>
        </p:nvSpPr>
        <p:spPr/>
        <p:txBody>
          <a:bodyPr/>
          <a:lstStyle/>
          <a:p>
            <a:fld id="{05B95027-4255-49E7-9841-CD21BCC99996}" type="datetime1">
              <a:rPr lang="en-US" smtClean="0"/>
              <a:t>7/28/25</a:t>
            </a:fld>
            <a:endParaRPr lang="en-US"/>
          </a:p>
        </p:txBody>
      </p:sp>
      <p:sp>
        <p:nvSpPr>
          <p:cNvPr id="5" name="Footer Placeholder 4">
            <a:extLst>
              <a:ext uri="{FF2B5EF4-FFF2-40B4-BE49-F238E27FC236}">
                <a16:creationId xmlns:a16="http://schemas.microsoft.com/office/drawing/2014/main" id="{50FE207E-070D-4EC8-A44C-21F1815FDAA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15D01D1-C266-4161-A820-C084B980131C}"/>
              </a:ext>
            </a:extLst>
          </p:cNvPr>
          <p:cNvSpPr>
            <a:spLocks noGrp="1"/>
          </p:cNvSpPr>
          <p:nvPr>
            <p:ph type="sldNum" sz="quarter" idx="12"/>
          </p:nvPr>
        </p:nvSpPr>
        <p:spPr/>
        <p:txBody>
          <a:bodyPr/>
          <a:lstStyle/>
          <a:p>
            <a:fld id="{70C12960-6E85-460F-B6E3-5B82CB31AF3D}" type="slidenum">
              <a:rPr lang="en-US" smtClean="0"/>
              <a:t>‹#›</a:t>
            </a:fld>
            <a:endParaRPr lang="en-US"/>
          </a:p>
        </p:txBody>
      </p:sp>
      <p:cxnSp>
        <p:nvCxnSpPr>
          <p:cNvPr id="7" name="Straight Connector 6">
            <a:extLst>
              <a:ext uri="{FF2B5EF4-FFF2-40B4-BE49-F238E27FC236}">
                <a16:creationId xmlns:a16="http://schemas.microsoft.com/office/drawing/2014/main" id="{3230604F-219C-2DEE-830E-27274CC2FE19}"/>
              </a:ext>
              <a:ext uri="{C183D7F6-B498-43B3-948B-1728B52AA6E4}">
                <adec:decorative xmlns:adec="http://schemas.microsoft.com/office/drawing/2017/decorative" val="1"/>
              </a:ext>
            </a:extLst>
          </p:cNvPr>
          <p:cNvCxnSpPr>
            <a:cxnSpLocks/>
          </p:cNvCxnSpPr>
          <p:nvPr/>
        </p:nvCxnSpPr>
        <p:spPr>
          <a:xfrm rot="5400000">
            <a:off x="10872154" y="1192438"/>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23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8B246-6A68-46BE-9DBD-614FA8CF4E2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3E47706-8D18-4093-A7C1-F30D7543CE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C7C8FC-AAEA-4AB6-9DB5-2503F58F0E69}"/>
              </a:ext>
            </a:extLst>
          </p:cNvPr>
          <p:cNvSpPr>
            <a:spLocks noGrp="1"/>
          </p:cNvSpPr>
          <p:nvPr>
            <p:ph type="dt" sz="half" idx="10"/>
          </p:nvPr>
        </p:nvSpPr>
        <p:spPr/>
        <p:txBody>
          <a:bodyPr/>
          <a:lstStyle/>
          <a:p>
            <a:fld id="{9F89F774-3FA6-43B8-9241-99959C8FD463}" type="datetime1">
              <a:rPr lang="en-US" smtClean="0"/>
              <a:t>7/28/25</a:t>
            </a:fld>
            <a:endParaRPr lang="en-US"/>
          </a:p>
        </p:txBody>
      </p:sp>
      <p:sp>
        <p:nvSpPr>
          <p:cNvPr id="5" name="Footer Placeholder 4">
            <a:extLst>
              <a:ext uri="{FF2B5EF4-FFF2-40B4-BE49-F238E27FC236}">
                <a16:creationId xmlns:a16="http://schemas.microsoft.com/office/drawing/2014/main" id="{E8B1616B-3F08-4869-A522-773C38940F6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E030CE6-9124-4B3A-A912-AE16B5C34003}"/>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3983395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1BB59B6-79B9-97F5-AC3B-DF65899D39D8}"/>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6C78885-57B2-4930-BD7D-CBF916EDF1C6}"/>
              </a:ext>
            </a:extLst>
          </p:cNvPr>
          <p:cNvSpPr>
            <a:spLocks noGrp="1"/>
          </p:cNvSpPr>
          <p:nvPr>
            <p:ph type="title"/>
          </p:nvPr>
        </p:nvSpPr>
        <p:spPr>
          <a:xfrm>
            <a:off x="640080" y="1291366"/>
            <a:ext cx="9214884" cy="3159974"/>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BE495E4-2F8B-4CC7-88AC-A312067E60D2}"/>
              </a:ext>
            </a:extLst>
          </p:cNvPr>
          <p:cNvSpPr>
            <a:spLocks noGrp="1"/>
          </p:cNvSpPr>
          <p:nvPr>
            <p:ph type="body" idx="1"/>
          </p:nvPr>
        </p:nvSpPr>
        <p:spPr>
          <a:xfrm>
            <a:off x="640080" y="5018567"/>
            <a:ext cx="7907079" cy="1073889"/>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585CC9-BAD3-4807-90BB-97DA2D6A6BE2}"/>
              </a:ext>
            </a:extLst>
          </p:cNvPr>
          <p:cNvSpPr>
            <a:spLocks noGrp="1"/>
          </p:cNvSpPr>
          <p:nvPr>
            <p:ph type="dt" sz="half" idx="10"/>
          </p:nvPr>
        </p:nvSpPr>
        <p:spPr/>
        <p:txBody>
          <a:bodyPr/>
          <a:lstStyle/>
          <a:p>
            <a:fld id="{F9504452-5DCC-4FE2-A5C9-8A5EF6714D65}" type="datetime1">
              <a:rPr lang="en-US" smtClean="0"/>
              <a:t>7/28/25</a:t>
            </a:fld>
            <a:endParaRPr lang="en-US"/>
          </a:p>
        </p:txBody>
      </p:sp>
      <p:sp>
        <p:nvSpPr>
          <p:cNvPr id="5" name="Footer Placeholder 4">
            <a:extLst>
              <a:ext uri="{FF2B5EF4-FFF2-40B4-BE49-F238E27FC236}">
                <a16:creationId xmlns:a16="http://schemas.microsoft.com/office/drawing/2014/main" id="{5F108CEF-165F-4D7E-9666-5CD0156B497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E0EBC3D-3277-4D34-9F67-71040C21E3B3}"/>
              </a:ext>
            </a:extLst>
          </p:cNvPr>
          <p:cNvSpPr>
            <a:spLocks noGrp="1"/>
          </p:cNvSpPr>
          <p:nvPr>
            <p:ph type="sldNum" sz="quarter" idx="12"/>
          </p:nvPr>
        </p:nvSpPr>
        <p:spPr/>
        <p:txBody>
          <a:bodyPr/>
          <a:lstStyle/>
          <a:p>
            <a:fld id="{70C12960-6E85-460F-B6E3-5B82CB31AF3D}" type="slidenum">
              <a:rPr lang="en-US" smtClean="0"/>
              <a:t>‹#›</a:t>
            </a:fld>
            <a:endParaRPr lang="en-US"/>
          </a:p>
        </p:txBody>
      </p:sp>
      <p:cxnSp>
        <p:nvCxnSpPr>
          <p:cNvPr id="7" name="Straight Connector 6">
            <a:extLst>
              <a:ext uri="{FF2B5EF4-FFF2-40B4-BE49-F238E27FC236}">
                <a16:creationId xmlns:a16="http://schemas.microsoft.com/office/drawing/2014/main" id="{FF05EAE5-4812-F718-6D75-9627884180BF}"/>
              </a:ext>
              <a:ext uri="{C183D7F6-B498-43B3-948B-1728B52AA6E4}">
                <adec:decorative xmlns:adec="http://schemas.microsoft.com/office/drawing/2017/decorative" val="1"/>
              </a:ext>
            </a:extLst>
          </p:cNvPr>
          <p:cNvCxnSpPr>
            <a:cxnSpLocks/>
          </p:cNvCxnSpPr>
          <p:nvPr/>
        </p:nvCxnSpPr>
        <p:spPr>
          <a:xfrm>
            <a:off x="716281" y="4715234"/>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1967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477A4-4D01-45B6-9563-0BF13BA72F7C}"/>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EE17E00-96AC-45F0-82B2-9F601E9B93C2}"/>
              </a:ext>
            </a:extLst>
          </p:cNvPr>
          <p:cNvSpPr>
            <a:spLocks noGrp="1"/>
          </p:cNvSpPr>
          <p:nvPr>
            <p:ph sz="half" idx="1"/>
          </p:nvPr>
        </p:nvSpPr>
        <p:spPr>
          <a:xfrm>
            <a:off x="640080" y="2633472"/>
            <a:ext cx="5212080" cy="35661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2BA30CD-95C0-427B-A571-A7D8A53278F4}"/>
              </a:ext>
            </a:extLst>
          </p:cNvPr>
          <p:cNvSpPr>
            <a:spLocks noGrp="1"/>
          </p:cNvSpPr>
          <p:nvPr>
            <p:ph sz="half" idx="2"/>
          </p:nvPr>
        </p:nvSpPr>
        <p:spPr>
          <a:xfrm>
            <a:off x="6318928" y="2633472"/>
            <a:ext cx="5212080" cy="35661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6F67CAC-53E4-44AF-BEAC-8FFB96F05A86}"/>
              </a:ext>
            </a:extLst>
          </p:cNvPr>
          <p:cNvSpPr>
            <a:spLocks noGrp="1"/>
          </p:cNvSpPr>
          <p:nvPr>
            <p:ph type="dt" sz="half" idx="10"/>
          </p:nvPr>
        </p:nvSpPr>
        <p:spPr/>
        <p:txBody>
          <a:bodyPr/>
          <a:lstStyle/>
          <a:p>
            <a:fld id="{E579ABC2-0180-4F3A-A895-A85BC724D472}" type="datetime1">
              <a:rPr lang="en-US" smtClean="0"/>
              <a:t>7/28/25</a:t>
            </a:fld>
            <a:endParaRPr lang="en-US"/>
          </a:p>
        </p:txBody>
      </p:sp>
      <p:sp>
        <p:nvSpPr>
          <p:cNvPr id="6" name="Footer Placeholder 5">
            <a:extLst>
              <a:ext uri="{FF2B5EF4-FFF2-40B4-BE49-F238E27FC236}">
                <a16:creationId xmlns:a16="http://schemas.microsoft.com/office/drawing/2014/main" id="{083D9F3A-E7F0-45E7-AFA8-0D4A669EC16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C5F008B-58BB-45FF-923F-5909DAB49D34}"/>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152676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7B549-9E51-42E0-992A-73E775957773}"/>
              </a:ext>
            </a:extLst>
          </p:cNvPr>
          <p:cNvSpPr>
            <a:spLocks noGrp="1"/>
          </p:cNvSpPr>
          <p:nvPr>
            <p:ph type="title"/>
          </p:nvPr>
        </p:nvSpPr>
        <p:spPr>
          <a:xfrm>
            <a:off x="640079" y="1371599"/>
            <a:ext cx="10890929" cy="93975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81A5FDC-7C4B-45FB-8462-E2CE79919F33}"/>
              </a:ext>
            </a:extLst>
          </p:cNvPr>
          <p:cNvSpPr>
            <a:spLocks noGrp="1"/>
          </p:cNvSpPr>
          <p:nvPr>
            <p:ph type="body" idx="1"/>
          </p:nvPr>
        </p:nvSpPr>
        <p:spPr>
          <a:xfrm>
            <a:off x="640079" y="2311352"/>
            <a:ext cx="5212080" cy="69537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D8B686-2E92-45B9-A3D7-9DCAA0C50B36}"/>
              </a:ext>
            </a:extLst>
          </p:cNvPr>
          <p:cNvSpPr>
            <a:spLocks noGrp="1"/>
          </p:cNvSpPr>
          <p:nvPr>
            <p:ph sz="half" idx="2"/>
          </p:nvPr>
        </p:nvSpPr>
        <p:spPr>
          <a:xfrm>
            <a:off x="640079" y="3006725"/>
            <a:ext cx="5212080" cy="31912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6ADB526-4A44-47B6-8D14-93202E590AA7}"/>
              </a:ext>
            </a:extLst>
          </p:cNvPr>
          <p:cNvSpPr>
            <a:spLocks noGrp="1"/>
          </p:cNvSpPr>
          <p:nvPr>
            <p:ph type="body" sz="quarter" idx="3"/>
          </p:nvPr>
        </p:nvSpPr>
        <p:spPr>
          <a:xfrm>
            <a:off x="6318928" y="2311352"/>
            <a:ext cx="5212080" cy="69537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74177CA-5C13-4311-BFD3-B98FBD942DA5}"/>
              </a:ext>
            </a:extLst>
          </p:cNvPr>
          <p:cNvSpPr>
            <a:spLocks noGrp="1"/>
          </p:cNvSpPr>
          <p:nvPr>
            <p:ph sz="quarter" idx="4"/>
          </p:nvPr>
        </p:nvSpPr>
        <p:spPr>
          <a:xfrm>
            <a:off x="6318928" y="3006725"/>
            <a:ext cx="5212080" cy="31912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DEA255A-4CB5-40CA-B756-1AA5E27C20BF}"/>
              </a:ext>
            </a:extLst>
          </p:cNvPr>
          <p:cNvSpPr>
            <a:spLocks noGrp="1"/>
          </p:cNvSpPr>
          <p:nvPr>
            <p:ph type="dt" sz="half" idx="10"/>
          </p:nvPr>
        </p:nvSpPr>
        <p:spPr/>
        <p:txBody>
          <a:bodyPr/>
          <a:lstStyle/>
          <a:p>
            <a:fld id="{6AEEA9BA-4E8F-439E-BEA4-91FBA01E3F5F}" type="datetime1">
              <a:rPr lang="en-US" smtClean="0"/>
              <a:t>7/28/25</a:t>
            </a:fld>
            <a:endParaRPr lang="en-US"/>
          </a:p>
        </p:txBody>
      </p:sp>
      <p:sp>
        <p:nvSpPr>
          <p:cNvPr id="8" name="Footer Placeholder 7">
            <a:extLst>
              <a:ext uri="{FF2B5EF4-FFF2-40B4-BE49-F238E27FC236}">
                <a16:creationId xmlns:a16="http://schemas.microsoft.com/office/drawing/2014/main" id="{FF3072C4-10F1-49B8-B0BF-69204EDDCFA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A5ACC97-44C1-4887-909B-E6732D3C1FFE}"/>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949673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7D313-943A-47E0-8A7A-DFFBCC297AB7}"/>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23AC25A7-81C8-4AA1-AD9F-C78A451FDE2E}"/>
              </a:ext>
            </a:extLst>
          </p:cNvPr>
          <p:cNvSpPr>
            <a:spLocks noGrp="1"/>
          </p:cNvSpPr>
          <p:nvPr>
            <p:ph type="dt" sz="half" idx="10"/>
          </p:nvPr>
        </p:nvSpPr>
        <p:spPr/>
        <p:txBody>
          <a:bodyPr/>
          <a:lstStyle/>
          <a:p>
            <a:fld id="{BE15BF18-0007-481C-AA29-413124BC3EE7}" type="datetime1">
              <a:rPr lang="en-US" smtClean="0"/>
              <a:t>7/28/25</a:t>
            </a:fld>
            <a:endParaRPr lang="en-US"/>
          </a:p>
        </p:txBody>
      </p:sp>
      <p:sp>
        <p:nvSpPr>
          <p:cNvPr id="4" name="Footer Placeholder 3">
            <a:extLst>
              <a:ext uri="{FF2B5EF4-FFF2-40B4-BE49-F238E27FC236}">
                <a16:creationId xmlns:a16="http://schemas.microsoft.com/office/drawing/2014/main" id="{6EF54740-6022-46B2-9C55-B60E9651684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089497C9-6B5E-46D6-8FE9-0A5E0CF7F95B}"/>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4066887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149F9F0F-FB8C-5565-247C-BDCC156B5CAF}"/>
              </a:ext>
            </a:extLst>
          </p:cNvPr>
          <p:cNvSpPr/>
          <p:nvPr/>
        </p:nvSpPr>
        <p:spPr>
          <a:xfrm>
            <a:off x="0" y="0"/>
            <a:ext cx="12192000" cy="685800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a:extLst>
              <a:ext uri="{FF2B5EF4-FFF2-40B4-BE49-F238E27FC236}">
                <a16:creationId xmlns:a16="http://schemas.microsoft.com/office/drawing/2014/main" id="{92740D3C-270A-401A-810C-2F86BBBB87D4}"/>
              </a:ext>
            </a:extLst>
          </p:cNvPr>
          <p:cNvSpPr>
            <a:spLocks noGrp="1"/>
          </p:cNvSpPr>
          <p:nvPr>
            <p:ph type="dt" sz="half" idx="10"/>
          </p:nvPr>
        </p:nvSpPr>
        <p:spPr/>
        <p:txBody>
          <a:bodyPr/>
          <a:lstStyle/>
          <a:p>
            <a:fld id="{09BE9870-3748-43AD-B547-02A075CB4A1D}" type="datetime1">
              <a:rPr lang="en-US" smtClean="0"/>
              <a:t>7/28/25</a:t>
            </a:fld>
            <a:endParaRPr lang="en-US"/>
          </a:p>
        </p:txBody>
      </p:sp>
      <p:sp>
        <p:nvSpPr>
          <p:cNvPr id="3" name="Footer Placeholder 2">
            <a:extLst>
              <a:ext uri="{FF2B5EF4-FFF2-40B4-BE49-F238E27FC236}">
                <a16:creationId xmlns:a16="http://schemas.microsoft.com/office/drawing/2014/main" id="{DDCBE9F8-1765-4F36-A4DE-1DB136025AC9}"/>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7790CF9E-A6C6-4873-ADBE-7A2939319E58}"/>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632340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8CDF8-00AD-4441-A6D5-9D7A659EB6C0}"/>
              </a:ext>
            </a:extLst>
          </p:cNvPr>
          <p:cNvSpPr>
            <a:spLocks noGrp="1"/>
          </p:cNvSpPr>
          <p:nvPr>
            <p:ph type="title"/>
          </p:nvPr>
        </p:nvSpPr>
        <p:spPr>
          <a:xfrm>
            <a:off x="640080" y="1371600"/>
            <a:ext cx="3859397" cy="1451723"/>
          </a:xfrm>
        </p:spPr>
        <p:txBody>
          <a:bodyPr anchor="t">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8C330AF-CB7E-420A-AE8A-E02E90325885}"/>
              </a:ext>
            </a:extLst>
          </p:cNvPr>
          <p:cNvSpPr>
            <a:spLocks noGrp="1"/>
          </p:cNvSpPr>
          <p:nvPr>
            <p:ph idx="1"/>
          </p:nvPr>
        </p:nvSpPr>
        <p:spPr>
          <a:xfrm>
            <a:off x="4936519" y="1031001"/>
            <a:ext cx="6594490" cy="516636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F43257AD-2422-4CDA-9C55-700F4B5BF251}"/>
              </a:ext>
            </a:extLst>
          </p:cNvPr>
          <p:cNvSpPr>
            <a:spLocks noGrp="1"/>
          </p:cNvSpPr>
          <p:nvPr>
            <p:ph type="body" sz="half" idx="2"/>
          </p:nvPr>
        </p:nvSpPr>
        <p:spPr>
          <a:xfrm>
            <a:off x="640080" y="2972168"/>
            <a:ext cx="3859397" cy="322682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1B7454-C1CC-46F2-A6FB-1FE786C48F49}"/>
              </a:ext>
            </a:extLst>
          </p:cNvPr>
          <p:cNvSpPr>
            <a:spLocks noGrp="1"/>
          </p:cNvSpPr>
          <p:nvPr>
            <p:ph type="dt" sz="half" idx="10"/>
          </p:nvPr>
        </p:nvSpPr>
        <p:spPr/>
        <p:txBody>
          <a:bodyPr/>
          <a:lstStyle/>
          <a:p>
            <a:fld id="{558E7897-33C5-4F1A-9307-D068E37F3DC7}" type="datetime1">
              <a:rPr lang="en-US" smtClean="0"/>
              <a:t>7/28/25</a:t>
            </a:fld>
            <a:endParaRPr lang="en-US"/>
          </a:p>
        </p:txBody>
      </p:sp>
      <p:sp>
        <p:nvSpPr>
          <p:cNvPr id="6" name="Footer Placeholder 5">
            <a:extLst>
              <a:ext uri="{FF2B5EF4-FFF2-40B4-BE49-F238E27FC236}">
                <a16:creationId xmlns:a16="http://schemas.microsoft.com/office/drawing/2014/main" id="{49077DBE-6CC7-421B-AB5E-341E20BD922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D6EAB8F-7526-4CDB-B782-FAD8B3E70B0A}"/>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3867611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1647F-5A61-44C9-81DC-331C9AE5DDAE}"/>
              </a:ext>
            </a:extLst>
          </p:cNvPr>
          <p:cNvSpPr>
            <a:spLocks noGrp="1"/>
          </p:cNvSpPr>
          <p:nvPr>
            <p:ph type="title"/>
          </p:nvPr>
        </p:nvSpPr>
        <p:spPr>
          <a:xfrm>
            <a:off x="640080" y="1371600"/>
            <a:ext cx="3859397" cy="1451723"/>
          </a:xfrm>
        </p:spPr>
        <p:txBody>
          <a:bodyPr anchor="t">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1627A0F-F1B8-49BE-A0FF-7FE16E3BDCC1}"/>
              </a:ext>
            </a:extLst>
          </p:cNvPr>
          <p:cNvSpPr>
            <a:spLocks noGrp="1"/>
          </p:cNvSpPr>
          <p:nvPr>
            <p:ph type="pic" idx="1"/>
          </p:nvPr>
        </p:nvSpPr>
        <p:spPr>
          <a:xfrm>
            <a:off x="4937760" y="1033271"/>
            <a:ext cx="6592824" cy="516636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C86D1BD6-1519-4431-9FAF-7D4F4129972C}"/>
              </a:ext>
            </a:extLst>
          </p:cNvPr>
          <p:cNvSpPr>
            <a:spLocks noGrp="1"/>
          </p:cNvSpPr>
          <p:nvPr>
            <p:ph type="body" sz="half" idx="2"/>
          </p:nvPr>
        </p:nvSpPr>
        <p:spPr>
          <a:xfrm>
            <a:off x="640080" y="2972167"/>
            <a:ext cx="3859397" cy="32268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A587A0-353B-42C2-BA96-B1ADEDF642BE}"/>
              </a:ext>
            </a:extLst>
          </p:cNvPr>
          <p:cNvSpPr>
            <a:spLocks noGrp="1"/>
          </p:cNvSpPr>
          <p:nvPr>
            <p:ph type="dt" sz="half" idx="10"/>
          </p:nvPr>
        </p:nvSpPr>
        <p:spPr/>
        <p:txBody>
          <a:bodyPr/>
          <a:lstStyle/>
          <a:p>
            <a:fld id="{82E171BA-CC09-47C8-A6DF-F5C5CB59CEEC}" type="datetime1">
              <a:rPr lang="en-US" smtClean="0"/>
              <a:t>7/28/25</a:t>
            </a:fld>
            <a:endParaRPr lang="en-US"/>
          </a:p>
        </p:txBody>
      </p:sp>
      <p:sp>
        <p:nvSpPr>
          <p:cNvPr id="6" name="Footer Placeholder 5">
            <a:extLst>
              <a:ext uri="{FF2B5EF4-FFF2-40B4-BE49-F238E27FC236}">
                <a16:creationId xmlns:a16="http://schemas.microsoft.com/office/drawing/2014/main" id="{44D5A88E-3957-4B76-B1BE-4164029217B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5F7C5FD-E56A-4C66-8F23-087F95A2FD0E}"/>
              </a:ext>
            </a:extLst>
          </p:cNvPr>
          <p:cNvSpPr>
            <a:spLocks noGrp="1"/>
          </p:cNvSpPr>
          <p:nvPr>
            <p:ph type="sldNum" sz="quarter" idx="12"/>
          </p:nvPr>
        </p:nvSpPr>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3194631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AB4E786-7636-4278-8595-D365D28A796A}"/>
              </a:ext>
            </a:extLst>
          </p:cNvPr>
          <p:cNvSpPr>
            <a:spLocks noGrp="1"/>
          </p:cNvSpPr>
          <p:nvPr>
            <p:ph type="title"/>
          </p:nvPr>
        </p:nvSpPr>
        <p:spPr>
          <a:xfrm>
            <a:off x="640079" y="1371601"/>
            <a:ext cx="10890929" cy="109728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A740849-7059-4C70-992B-5304D2EE9BAB}"/>
              </a:ext>
            </a:extLst>
          </p:cNvPr>
          <p:cNvSpPr>
            <a:spLocks noGrp="1"/>
          </p:cNvSpPr>
          <p:nvPr>
            <p:ph type="body" idx="1"/>
          </p:nvPr>
        </p:nvSpPr>
        <p:spPr>
          <a:xfrm>
            <a:off x="640080" y="2633472"/>
            <a:ext cx="10890928" cy="356616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09FEBF6-CEA6-4332-87B3-697807571C84}"/>
              </a:ext>
            </a:extLst>
          </p:cNvPr>
          <p:cNvSpPr>
            <a:spLocks noGrp="1"/>
          </p:cNvSpPr>
          <p:nvPr>
            <p:ph type="dt" sz="half" idx="2"/>
          </p:nvPr>
        </p:nvSpPr>
        <p:spPr>
          <a:xfrm>
            <a:off x="640080" y="6356350"/>
            <a:ext cx="2743200" cy="365125"/>
          </a:xfrm>
          <a:prstGeom prst="rect">
            <a:avLst/>
          </a:prstGeom>
        </p:spPr>
        <p:txBody>
          <a:bodyPr vert="horz" lIns="91440" tIns="45720" rIns="91440" bIns="45720" rtlCol="0" anchor="ctr"/>
          <a:lstStyle>
            <a:lvl1pPr algn="l">
              <a:defRPr sz="900" b="1" cap="all" spc="300" baseline="0">
                <a:solidFill>
                  <a:schemeClr val="tx1"/>
                </a:solidFill>
              </a:defRPr>
            </a:lvl1pPr>
          </a:lstStyle>
          <a:p>
            <a:fld id="{7DA38F49-B3E2-4BF0-BEC7-C30D34ABBB8D}" type="datetime1">
              <a:rPr lang="en-US" smtClean="0"/>
              <a:t>7/28/25</a:t>
            </a:fld>
            <a:endParaRPr lang="en-US"/>
          </a:p>
        </p:txBody>
      </p:sp>
      <p:sp>
        <p:nvSpPr>
          <p:cNvPr id="5" name="Footer Placeholder 4">
            <a:extLst>
              <a:ext uri="{FF2B5EF4-FFF2-40B4-BE49-F238E27FC236}">
                <a16:creationId xmlns:a16="http://schemas.microsoft.com/office/drawing/2014/main" id="{BC6BAF94-621C-43E1-BA0C-410A6899031B}"/>
              </a:ext>
            </a:extLst>
          </p:cNvPr>
          <p:cNvSpPr>
            <a:spLocks noGrp="1"/>
          </p:cNvSpPr>
          <p:nvPr>
            <p:ph type="ftr" sz="quarter" idx="3"/>
          </p:nvPr>
        </p:nvSpPr>
        <p:spPr>
          <a:xfrm>
            <a:off x="6767622" y="6356350"/>
            <a:ext cx="4040373" cy="365125"/>
          </a:xfrm>
          <a:prstGeom prst="rect">
            <a:avLst/>
          </a:prstGeom>
        </p:spPr>
        <p:txBody>
          <a:bodyPr vert="horz" lIns="91440" tIns="45720" rIns="91440" bIns="45720" rtlCol="0" anchor="ctr"/>
          <a:lstStyle>
            <a:lvl1pPr algn="r">
              <a:defRPr sz="9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137D19E5-9E16-48C9-AAE2-0C70679A8D7B}"/>
              </a:ext>
            </a:extLst>
          </p:cNvPr>
          <p:cNvSpPr>
            <a:spLocks noGrp="1"/>
          </p:cNvSpPr>
          <p:nvPr>
            <p:ph type="sldNum" sz="quarter" idx="4"/>
          </p:nvPr>
        </p:nvSpPr>
        <p:spPr>
          <a:xfrm>
            <a:off x="10807995" y="6356350"/>
            <a:ext cx="723014" cy="365125"/>
          </a:xfrm>
          <a:prstGeom prst="rect">
            <a:avLst/>
          </a:prstGeom>
        </p:spPr>
        <p:txBody>
          <a:bodyPr vert="horz" lIns="91440" tIns="45720" rIns="91440" bIns="45720" rtlCol="0" anchor="ctr"/>
          <a:lstStyle>
            <a:lvl1pPr algn="r">
              <a:defRPr sz="900" b="1" cap="all" spc="300" baseline="0">
                <a:solidFill>
                  <a:schemeClr val="tx1"/>
                </a:solidFill>
              </a:defRPr>
            </a:lvl1pPr>
          </a:lstStyle>
          <a:p>
            <a:fld id="{70C12960-6E85-460F-B6E3-5B82CB31AF3D}" type="slidenum">
              <a:rPr lang="en-US" smtClean="0"/>
              <a:t>‹#›</a:t>
            </a:fld>
            <a:endParaRPr lang="en-US"/>
          </a:p>
        </p:txBody>
      </p:sp>
      <p:cxnSp>
        <p:nvCxnSpPr>
          <p:cNvPr id="9" name="Straight Connector 8">
            <a:extLst>
              <a:ext uri="{FF2B5EF4-FFF2-40B4-BE49-F238E27FC236}">
                <a16:creationId xmlns:a16="http://schemas.microsoft.com/office/drawing/2014/main" id="{118E06E4-607B-144B-382B-AD3D06B1EE8C}"/>
              </a:ext>
              <a:ext uri="{C183D7F6-B498-43B3-948B-1728B52AA6E4}">
                <adec:decorative xmlns:adec="http://schemas.microsoft.com/office/drawing/2017/decorative" val="1"/>
              </a:ext>
            </a:extLst>
          </p:cNvPr>
          <p:cNvCxnSpPr>
            <a:cxnSpLocks/>
          </p:cNvCxnSpPr>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26714403"/>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1" r:id="rId6"/>
    <p:sldLayoutId id="2147483662" r:id="rId7"/>
    <p:sldLayoutId id="2147483663" r:id="rId8"/>
    <p:sldLayoutId id="2147483664" r:id="rId9"/>
    <p:sldLayoutId id="2147483665" r:id="rId10"/>
    <p:sldLayoutId id="2147483666" r:id="rId11"/>
  </p:sldLayoutIdLst>
  <p:hf sldNum="0" hdr="0" ftr="0" dt="0"/>
  <p:txStyles>
    <p:titleStyle>
      <a:lvl1pPr algn="l" defTabSz="914400" rtl="0" eaLnBrk="1" latinLnBrk="0" hangingPunct="1">
        <a:lnSpc>
          <a:spcPct val="100000"/>
        </a:lnSpc>
        <a:spcBef>
          <a:spcPct val="0"/>
        </a:spcBef>
        <a:buNone/>
        <a:defRPr sz="40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87000"/>
        <a:buFont typeface="Arial" panose="020B0604020202020204" pitchFamily="34" charset="0"/>
        <a:buChar char="•"/>
        <a:defRPr sz="2000" kern="1200">
          <a:solidFill>
            <a:schemeClr val="tx1"/>
          </a:solidFill>
          <a:latin typeface="+mn-lt"/>
          <a:ea typeface="+mn-ea"/>
          <a:cs typeface="+mn-cs"/>
        </a:defRPr>
      </a:lvl1pPr>
      <a:lvl2pPr marL="493776" indent="-228600" algn="l" defTabSz="914400" rtl="0" eaLnBrk="1" latinLnBrk="0" hangingPunct="1">
        <a:lnSpc>
          <a:spcPct val="120000"/>
        </a:lnSpc>
        <a:spcBef>
          <a:spcPts val="500"/>
        </a:spcBef>
        <a:buSzPct val="87000"/>
        <a:buFont typeface="Arial" panose="020B06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20000"/>
        </a:lnSpc>
        <a:spcBef>
          <a:spcPts val="500"/>
        </a:spcBef>
        <a:buSzPct val="87000"/>
        <a:buFont typeface="Arial" panose="020B0604020202020204" pitchFamily="34" charset="0"/>
        <a:buChar char="•"/>
        <a:defRPr sz="1600" kern="1200">
          <a:solidFill>
            <a:schemeClr val="tx1"/>
          </a:solidFill>
          <a:latin typeface="+mn-lt"/>
          <a:ea typeface="+mn-ea"/>
          <a:cs typeface="+mn-cs"/>
        </a:defRPr>
      </a:lvl3pPr>
      <a:lvl4pPr marL="1051560" indent="-28575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4pPr>
      <a:lvl5pPr marL="1298448" indent="-228600" algn="l" defTabSz="914400" rtl="0" eaLnBrk="1" latinLnBrk="0" hangingPunct="1">
        <a:lnSpc>
          <a:spcPct val="120000"/>
        </a:lnSpc>
        <a:spcBef>
          <a:spcPts val="500"/>
        </a:spcBef>
        <a:buSzPct val="87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www.publicdomainpictures.net/view-image.php?image=29226&amp;picture=celou-bozi-zbroj"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118E06E4-607B-144B-382B-AD3D06B1EE8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28" name="Rectangle 27">
            <a:extLst>
              <a:ext uri="{FF2B5EF4-FFF2-40B4-BE49-F238E27FC236}">
                <a16:creationId xmlns:a16="http://schemas.microsoft.com/office/drawing/2014/main" id="{19F9BF86-FE94-4517-B97D-026C7515E5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randview Display"/>
              <a:ea typeface="+mn-ea"/>
              <a:cs typeface="+mn-cs"/>
            </a:endParaRPr>
          </a:p>
        </p:txBody>
      </p:sp>
      <p:pic>
        <p:nvPicPr>
          <p:cNvPr id="20" name="Picture 19">
            <a:extLst>
              <a:ext uri="{FF2B5EF4-FFF2-40B4-BE49-F238E27FC236}">
                <a16:creationId xmlns:a16="http://schemas.microsoft.com/office/drawing/2014/main" id="{717CE0EF-8F09-47F3-A33B-BFB052934F2C}"/>
              </a:ext>
            </a:extLst>
          </p:cNvPr>
          <p:cNvPicPr>
            <a:picLocks noChangeAspect="1"/>
          </p:cNvPicPr>
          <p:nvPr/>
        </p:nvPicPr>
        <p:blipFill>
          <a:blip r:embed="rId2"/>
          <a:srcRect t="15080" r="3379" b="7829"/>
          <a:stretch>
            <a:fillRect/>
          </a:stretch>
        </p:blipFill>
        <p:spPr>
          <a:xfrm>
            <a:off x="20" y="10"/>
            <a:ext cx="12191979" cy="6857990"/>
          </a:xfrm>
          <a:prstGeom prst="rect">
            <a:avLst/>
          </a:prstGeom>
        </p:spPr>
      </p:pic>
      <p:sp>
        <p:nvSpPr>
          <p:cNvPr id="30" name="Rectangle 29">
            <a:extLst>
              <a:ext uri="{FF2B5EF4-FFF2-40B4-BE49-F238E27FC236}">
                <a16:creationId xmlns:a16="http://schemas.microsoft.com/office/drawing/2014/main" id="{05DEC45B-BA77-21C0-3869-05DE7C9237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1152940"/>
          </a:xfrm>
          <a:prstGeom prst="rect">
            <a:avLst/>
          </a:prstGeom>
          <a:solidFill>
            <a:schemeClr val="bg1">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6" name="Title 5">
            <a:extLst>
              <a:ext uri="{FF2B5EF4-FFF2-40B4-BE49-F238E27FC236}">
                <a16:creationId xmlns:a16="http://schemas.microsoft.com/office/drawing/2014/main" id="{0EF6D20B-5208-B2B4-BF34-D309003C5CF0}"/>
              </a:ext>
            </a:extLst>
          </p:cNvPr>
          <p:cNvSpPr>
            <a:spLocks noGrp="1"/>
          </p:cNvSpPr>
          <p:nvPr>
            <p:ph type="title"/>
          </p:nvPr>
        </p:nvSpPr>
        <p:spPr>
          <a:xfrm>
            <a:off x="357809" y="159031"/>
            <a:ext cx="7950514" cy="870008"/>
          </a:xfrm>
        </p:spPr>
        <p:txBody>
          <a:bodyPr vert="horz" lIns="91440" tIns="45720" rIns="91440" bIns="45720" rtlCol="0" anchor="ctr">
            <a:noAutofit/>
          </a:bodyPr>
          <a:lstStyle/>
          <a:p>
            <a:r>
              <a:rPr lang="en-US" sz="6000" b="1" kern="1200" dirty="0">
                <a:solidFill>
                  <a:srgbClr val="FFFFFF"/>
                </a:solidFill>
                <a:latin typeface="Aptos" panose="020B0004020202020204" pitchFamily="34" charset="0"/>
              </a:rPr>
              <a:t>Winning the War</a:t>
            </a:r>
          </a:p>
        </p:txBody>
      </p:sp>
      <p:cxnSp>
        <p:nvCxnSpPr>
          <p:cNvPr id="32" name="Straight Connector 31">
            <a:extLst>
              <a:ext uri="{FF2B5EF4-FFF2-40B4-BE49-F238E27FC236}">
                <a16:creationId xmlns:a16="http://schemas.microsoft.com/office/drawing/2014/main" id="{6E25B8EB-C8DD-E579-2093-D182FC5B0F4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560574" y="576072"/>
            <a:ext cx="1152144"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912543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E2DBC74-0F0E-819F-CD73-3B44180D1E9C}"/>
            </a:ext>
          </a:extLst>
        </p:cNvPr>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0A437F36-04BE-25EA-F536-528D96E0383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28" name="Rectangle 27">
            <a:extLst>
              <a:ext uri="{FF2B5EF4-FFF2-40B4-BE49-F238E27FC236}">
                <a16:creationId xmlns:a16="http://schemas.microsoft.com/office/drawing/2014/main" id="{C1BE0CA7-FCDC-43FF-0190-606CE8DAC2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randview Display"/>
              <a:ea typeface="+mn-ea"/>
              <a:cs typeface="+mn-cs"/>
            </a:endParaRPr>
          </a:p>
        </p:txBody>
      </p:sp>
      <p:pic>
        <p:nvPicPr>
          <p:cNvPr id="20" name="Picture 19">
            <a:extLst>
              <a:ext uri="{FF2B5EF4-FFF2-40B4-BE49-F238E27FC236}">
                <a16:creationId xmlns:a16="http://schemas.microsoft.com/office/drawing/2014/main" id="{AA0C13FD-6F27-3C3E-3D04-812E8976A1B2}"/>
              </a:ext>
            </a:extLst>
          </p:cNvPr>
          <p:cNvPicPr>
            <a:picLocks noChangeAspect="1"/>
          </p:cNvPicPr>
          <p:nvPr/>
        </p:nvPicPr>
        <p:blipFill>
          <a:blip r:embed="rId2"/>
          <a:srcRect t="15080" r="3379" b="7829"/>
          <a:stretch>
            <a:fillRect/>
          </a:stretch>
        </p:blipFill>
        <p:spPr>
          <a:xfrm>
            <a:off x="-15476" y="10"/>
            <a:ext cx="12191979" cy="6857990"/>
          </a:xfrm>
          <a:prstGeom prst="rect">
            <a:avLst/>
          </a:prstGeom>
        </p:spPr>
      </p:pic>
      <p:sp>
        <p:nvSpPr>
          <p:cNvPr id="30" name="Rectangle 29">
            <a:extLst>
              <a:ext uri="{FF2B5EF4-FFF2-40B4-BE49-F238E27FC236}">
                <a16:creationId xmlns:a16="http://schemas.microsoft.com/office/drawing/2014/main" id="{BF383A86-30FD-E661-D31C-6908095279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1152940"/>
          </a:xfrm>
          <a:prstGeom prst="rect">
            <a:avLst/>
          </a:prstGeom>
          <a:solidFill>
            <a:schemeClr val="bg1">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6" name="Title 5">
            <a:extLst>
              <a:ext uri="{FF2B5EF4-FFF2-40B4-BE49-F238E27FC236}">
                <a16:creationId xmlns:a16="http://schemas.microsoft.com/office/drawing/2014/main" id="{D5D6EA46-9120-0181-71CD-0BAC4A7EAA42}"/>
              </a:ext>
            </a:extLst>
          </p:cNvPr>
          <p:cNvSpPr>
            <a:spLocks noGrp="1"/>
          </p:cNvSpPr>
          <p:nvPr>
            <p:ph type="title"/>
          </p:nvPr>
        </p:nvSpPr>
        <p:spPr>
          <a:xfrm>
            <a:off x="357809" y="159031"/>
            <a:ext cx="7950514" cy="870008"/>
          </a:xfrm>
        </p:spPr>
        <p:txBody>
          <a:bodyPr vert="horz" lIns="91440" tIns="45720" rIns="91440" bIns="45720" rtlCol="0" anchor="ctr">
            <a:noAutofit/>
          </a:bodyPr>
          <a:lstStyle/>
          <a:p>
            <a:r>
              <a:rPr lang="en-US" sz="6000" dirty="0">
                <a:solidFill>
                  <a:srgbClr val="FFFFFF"/>
                </a:solidFill>
                <a:latin typeface="Aptos" panose="020B0004020202020204" pitchFamily="34" charset="0"/>
              </a:rPr>
              <a:t>Ephesians 6:12</a:t>
            </a:r>
            <a:endParaRPr lang="en-US" sz="6000" b="1" kern="1200" dirty="0">
              <a:solidFill>
                <a:srgbClr val="FFFFFF"/>
              </a:solidFill>
              <a:latin typeface="Aptos" panose="020B0004020202020204" pitchFamily="34" charset="0"/>
            </a:endParaRPr>
          </a:p>
        </p:txBody>
      </p:sp>
      <p:cxnSp>
        <p:nvCxnSpPr>
          <p:cNvPr id="32" name="Straight Connector 31">
            <a:extLst>
              <a:ext uri="{FF2B5EF4-FFF2-40B4-BE49-F238E27FC236}">
                <a16:creationId xmlns:a16="http://schemas.microsoft.com/office/drawing/2014/main" id="{D4F7ADF6-A0CA-96BA-656A-E3692A2D7DB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560574" y="576072"/>
            <a:ext cx="1152144"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2B946326-1AE7-3BCE-AB1D-2C8DD68F4715}"/>
              </a:ext>
            </a:extLst>
          </p:cNvPr>
          <p:cNvSpPr txBox="1"/>
          <p:nvPr/>
        </p:nvSpPr>
        <p:spPr>
          <a:xfrm>
            <a:off x="609599" y="1883181"/>
            <a:ext cx="10972800" cy="3477875"/>
          </a:xfrm>
          <a:prstGeom prst="rect">
            <a:avLst/>
          </a:prstGeom>
          <a:noFill/>
        </p:spPr>
        <p:txBody>
          <a:bodyPr wrap="square">
            <a:spAutoFit/>
          </a:bodyPr>
          <a:lstStyle/>
          <a:p>
            <a:pPr marL="0" indent="0">
              <a:buNone/>
            </a:pPr>
            <a:r>
              <a:rPr lang="en-US" sz="4400" b="1" dirty="0">
                <a:latin typeface="Aptos" panose="020B0004020202020204" pitchFamily="34" charset="0"/>
              </a:rPr>
              <a:t>For we wrestle not against flesh and blood, but against principalities, against powers, against the rulers of the darkness of this world, against spiritual wickedness in high places. </a:t>
            </a:r>
          </a:p>
        </p:txBody>
      </p:sp>
    </p:spTree>
    <p:extLst>
      <p:ext uri="{BB962C8B-B14F-4D97-AF65-F5344CB8AC3E}">
        <p14:creationId xmlns:p14="http://schemas.microsoft.com/office/powerpoint/2010/main" val="229569386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F3D28CF-FC43-43D7-D83C-32F64C903962}"/>
            </a:ext>
          </a:extLst>
        </p:cNvPr>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C4307812-8C1F-FA5B-D28B-0F93640792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28" name="Rectangle 27">
            <a:extLst>
              <a:ext uri="{FF2B5EF4-FFF2-40B4-BE49-F238E27FC236}">
                <a16:creationId xmlns:a16="http://schemas.microsoft.com/office/drawing/2014/main" id="{468D6AC3-86E3-7044-8F79-D6ED825D5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randview Display"/>
              <a:ea typeface="+mn-ea"/>
              <a:cs typeface="+mn-cs"/>
            </a:endParaRPr>
          </a:p>
        </p:txBody>
      </p:sp>
      <p:pic>
        <p:nvPicPr>
          <p:cNvPr id="20" name="Picture 19">
            <a:extLst>
              <a:ext uri="{FF2B5EF4-FFF2-40B4-BE49-F238E27FC236}">
                <a16:creationId xmlns:a16="http://schemas.microsoft.com/office/drawing/2014/main" id="{D60BAE5C-DAFA-1174-6DBD-F887D2BF7B69}"/>
              </a:ext>
            </a:extLst>
          </p:cNvPr>
          <p:cNvPicPr>
            <a:picLocks noChangeAspect="1"/>
          </p:cNvPicPr>
          <p:nvPr/>
        </p:nvPicPr>
        <p:blipFill>
          <a:blip r:embed="rId2"/>
          <a:srcRect t="15080" r="3379" b="7829"/>
          <a:stretch>
            <a:fillRect/>
          </a:stretch>
        </p:blipFill>
        <p:spPr>
          <a:xfrm>
            <a:off x="20" y="10"/>
            <a:ext cx="12191979" cy="6857990"/>
          </a:xfrm>
          <a:prstGeom prst="rect">
            <a:avLst/>
          </a:prstGeom>
        </p:spPr>
      </p:pic>
      <p:sp>
        <p:nvSpPr>
          <p:cNvPr id="30" name="Rectangle 29">
            <a:extLst>
              <a:ext uri="{FF2B5EF4-FFF2-40B4-BE49-F238E27FC236}">
                <a16:creationId xmlns:a16="http://schemas.microsoft.com/office/drawing/2014/main" id="{B1B9AF08-2A9B-D402-F60B-D89D0C41E9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1152940"/>
          </a:xfrm>
          <a:prstGeom prst="rect">
            <a:avLst/>
          </a:prstGeom>
          <a:solidFill>
            <a:schemeClr val="bg1">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6" name="Title 5">
            <a:extLst>
              <a:ext uri="{FF2B5EF4-FFF2-40B4-BE49-F238E27FC236}">
                <a16:creationId xmlns:a16="http://schemas.microsoft.com/office/drawing/2014/main" id="{D2117DD8-F95B-F756-4021-8BED3A8F3C8A}"/>
              </a:ext>
            </a:extLst>
          </p:cNvPr>
          <p:cNvSpPr>
            <a:spLocks noGrp="1"/>
          </p:cNvSpPr>
          <p:nvPr>
            <p:ph type="title"/>
          </p:nvPr>
        </p:nvSpPr>
        <p:spPr>
          <a:xfrm>
            <a:off x="357809" y="159031"/>
            <a:ext cx="7950514" cy="870008"/>
          </a:xfrm>
        </p:spPr>
        <p:txBody>
          <a:bodyPr vert="horz" lIns="91440" tIns="45720" rIns="91440" bIns="45720" rtlCol="0" anchor="ctr">
            <a:noAutofit/>
          </a:bodyPr>
          <a:lstStyle/>
          <a:p>
            <a:r>
              <a:rPr lang="en-US" sz="6000" b="1" kern="1200" dirty="0">
                <a:solidFill>
                  <a:srgbClr val="FFFFFF"/>
                </a:solidFill>
                <a:latin typeface="Aptos" panose="020B0004020202020204" pitchFamily="34" charset="0"/>
              </a:rPr>
              <a:t>Winning the War</a:t>
            </a:r>
          </a:p>
        </p:txBody>
      </p:sp>
      <p:cxnSp>
        <p:nvCxnSpPr>
          <p:cNvPr id="32" name="Straight Connector 31">
            <a:extLst>
              <a:ext uri="{FF2B5EF4-FFF2-40B4-BE49-F238E27FC236}">
                <a16:creationId xmlns:a16="http://schemas.microsoft.com/office/drawing/2014/main" id="{9B32EA62-C6C1-0A86-066C-49B5A76882C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560574" y="576072"/>
            <a:ext cx="1152144"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392431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8FEA7D5-8435-BAA0-15C6-371126F3606D}"/>
            </a:ext>
          </a:extLst>
        </p:cNvPr>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3B12763C-1878-5555-94CD-6BF349F6DEF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28" name="Rectangle 27">
            <a:extLst>
              <a:ext uri="{FF2B5EF4-FFF2-40B4-BE49-F238E27FC236}">
                <a16:creationId xmlns:a16="http://schemas.microsoft.com/office/drawing/2014/main" id="{8956ACA5-BA11-AA1A-A8BD-BE5B804F8F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randview Display"/>
              <a:ea typeface="+mn-ea"/>
              <a:cs typeface="+mn-cs"/>
            </a:endParaRPr>
          </a:p>
        </p:txBody>
      </p:sp>
      <p:pic>
        <p:nvPicPr>
          <p:cNvPr id="20" name="Picture 19">
            <a:extLst>
              <a:ext uri="{FF2B5EF4-FFF2-40B4-BE49-F238E27FC236}">
                <a16:creationId xmlns:a16="http://schemas.microsoft.com/office/drawing/2014/main" id="{124B45BD-5EE6-51F2-F20A-A17ADEA54F8E}"/>
              </a:ext>
            </a:extLst>
          </p:cNvPr>
          <p:cNvPicPr>
            <a:picLocks noChangeAspect="1"/>
          </p:cNvPicPr>
          <p:nvPr/>
        </p:nvPicPr>
        <p:blipFill>
          <a:blip r:embed="rId2"/>
          <a:srcRect t="15080" r="3379" b="7829"/>
          <a:stretch>
            <a:fillRect/>
          </a:stretch>
        </p:blipFill>
        <p:spPr>
          <a:xfrm>
            <a:off x="-15476" y="10"/>
            <a:ext cx="12191979" cy="6857990"/>
          </a:xfrm>
          <a:prstGeom prst="rect">
            <a:avLst/>
          </a:prstGeom>
        </p:spPr>
      </p:pic>
      <p:sp>
        <p:nvSpPr>
          <p:cNvPr id="30" name="Rectangle 29">
            <a:extLst>
              <a:ext uri="{FF2B5EF4-FFF2-40B4-BE49-F238E27FC236}">
                <a16:creationId xmlns:a16="http://schemas.microsoft.com/office/drawing/2014/main" id="{D5CD66DB-A908-8F1E-F2C9-55C25A2201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1152940"/>
          </a:xfrm>
          <a:prstGeom prst="rect">
            <a:avLst/>
          </a:prstGeom>
          <a:solidFill>
            <a:schemeClr val="bg1">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6" name="Title 5">
            <a:extLst>
              <a:ext uri="{FF2B5EF4-FFF2-40B4-BE49-F238E27FC236}">
                <a16:creationId xmlns:a16="http://schemas.microsoft.com/office/drawing/2014/main" id="{77AA18D2-33A1-F3A5-2BE2-E58552821845}"/>
              </a:ext>
            </a:extLst>
          </p:cNvPr>
          <p:cNvSpPr>
            <a:spLocks noGrp="1"/>
          </p:cNvSpPr>
          <p:nvPr>
            <p:ph type="title"/>
          </p:nvPr>
        </p:nvSpPr>
        <p:spPr>
          <a:xfrm>
            <a:off x="357809" y="159031"/>
            <a:ext cx="11588766" cy="870008"/>
          </a:xfrm>
        </p:spPr>
        <p:txBody>
          <a:bodyPr vert="horz" lIns="91440" tIns="45720" rIns="91440" bIns="45720" rtlCol="0" anchor="ctr">
            <a:noAutofit/>
          </a:bodyPr>
          <a:lstStyle/>
          <a:p>
            <a:r>
              <a:rPr lang="en-US" sz="6000" dirty="0">
                <a:solidFill>
                  <a:srgbClr val="FFFFFF"/>
                </a:solidFill>
                <a:latin typeface="Aptos" panose="020B0004020202020204" pitchFamily="34" charset="0"/>
              </a:rPr>
              <a:t>Father of Lies – Lucifer on Earth</a:t>
            </a:r>
            <a:endParaRPr lang="en-US" sz="6000" b="1" kern="1200" dirty="0">
              <a:solidFill>
                <a:srgbClr val="FFFFFF"/>
              </a:solidFill>
              <a:latin typeface="Aptos" panose="020B0004020202020204" pitchFamily="34" charset="0"/>
            </a:endParaRPr>
          </a:p>
        </p:txBody>
      </p:sp>
      <p:cxnSp>
        <p:nvCxnSpPr>
          <p:cNvPr id="32" name="Straight Connector 31">
            <a:extLst>
              <a:ext uri="{FF2B5EF4-FFF2-40B4-BE49-F238E27FC236}">
                <a16:creationId xmlns:a16="http://schemas.microsoft.com/office/drawing/2014/main" id="{DB207ED0-ECCC-8557-CBCE-8E8292E744C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560574" y="576072"/>
            <a:ext cx="1152144"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743184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37099DC-AEB5-B255-6CA5-36B30B857123}"/>
            </a:ext>
          </a:extLst>
        </p:cNvPr>
        <p:cNvGrpSpPr/>
        <p:nvPr/>
      </p:nvGrpSpPr>
      <p:grpSpPr>
        <a:xfrm>
          <a:off x="0" y="0"/>
          <a:ext cx="0" cy="0"/>
          <a:chOff x="0" y="0"/>
          <a:chExt cx="0" cy="0"/>
        </a:xfrm>
      </p:grpSpPr>
      <p:pic>
        <p:nvPicPr>
          <p:cNvPr id="20" name="Picture 19">
            <a:extLst>
              <a:ext uri="{FF2B5EF4-FFF2-40B4-BE49-F238E27FC236}">
                <a16:creationId xmlns:a16="http://schemas.microsoft.com/office/drawing/2014/main" id="{BD2DA32A-6685-B592-5F02-4E82E1CFF63F}"/>
              </a:ext>
            </a:extLst>
          </p:cNvPr>
          <p:cNvPicPr>
            <a:picLocks noChangeAspect="1"/>
          </p:cNvPicPr>
          <p:nvPr/>
        </p:nvPicPr>
        <p:blipFill>
          <a:blip r:embed="rId2"/>
          <a:srcRect t="15080" r="3379" b="7829"/>
          <a:stretch>
            <a:fillRect/>
          </a:stretch>
        </p:blipFill>
        <p:spPr>
          <a:xfrm>
            <a:off x="-15476" y="10"/>
            <a:ext cx="12191979" cy="6857990"/>
          </a:xfrm>
          <a:prstGeom prst="rect">
            <a:avLst/>
          </a:prstGeom>
        </p:spPr>
      </p:pic>
      <p:sp>
        <p:nvSpPr>
          <p:cNvPr id="6" name="Title 5">
            <a:extLst>
              <a:ext uri="{FF2B5EF4-FFF2-40B4-BE49-F238E27FC236}">
                <a16:creationId xmlns:a16="http://schemas.microsoft.com/office/drawing/2014/main" id="{8986A123-AC38-B061-67E0-5D500E4E13E9}"/>
              </a:ext>
            </a:extLst>
          </p:cNvPr>
          <p:cNvSpPr>
            <a:spLocks noGrp="1"/>
          </p:cNvSpPr>
          <p:nvPr>
            <p:ph type="title"/>
          </p:nvPr>
        </p:nvSpPr>
        <p:spPr>
          <a:xfrm>
            <a:off x="635048" y="433451"/>
            <a:ext cx="10890929" cy="1097280"/>
          </a:xfrm>
        </p:spPr>
        <p:txBody>
          <a:bodyPr vert="horz" lIns="91440" tIns="45720" rIns="91440" bIns="45720" rtlCol="0" anchor="ctr">
            <a:noAutofit/>
          </a:bodyPr>
          <a:lstStyle/>
          <a:p>
            <a:r>
              <a:rPr lang="en-US" sz="6000" dirty="0">
                <a:solidFill>
                  <a:srgbClr val="FFFFFF"/>
                </a:solidFill>
                <a:latin typeface="Aptos" panose="020B0004020202020204" pitchFamily="34" charset="0"/>
              </a:rPr>
              <a:t>Satan – Stand against the Truth</a:t>
            </a:r>
            <a:endParaRPr lang="en-US" sz="6000" b="1" kern="1200" dirty="0">
              <a:solidFill>
                <a:srgbClr val="FFFFFF"/>
              </a:solidFill>
              <a:latin typeface="Aptos" panose="020B0004020202020204" pitchFamily="34" charset="0"/>
            </a:endParaRPr>
          </a:p>
        </p:txBody>
      </p:sp>
      <p:sp>
        <p:nvSpPr>
          <p:cNvPr id="2" name="Content Placeholder 1">
            <a:extLst>
              <a:ext uri="{FF2B5EF4-FFF2-40B4-BE49-F238E27FC236}">
                <a16:creationId xmlns:a16="http://schemas.microsoft.com/office/drawing/2014/main" id="{40A77D58-4D4E-3B46-1518-76F4D36609C1}"/>
              </a:ext>
            </a:extLst>
          </p:cNvPr>
          <p:cNvSpPr>
            <a:spLocks noGrp="1"/>
          </p:cNvSpPr>
          <p:nvPr>
            <p:ph idx="1"/>
          </p:nvPr>
        </p:nvSpPr>
        <p:spPr>
          <a:xfrm>
            <a:off x="640080" y="1674421"/>
            <a:ext cx="10890928" cy="4525211"/>
          </a:xfrm>
        </p:spPr>
        <p:txBody>
          <a:bodyPr>
            <a:normAutofit/>
          </a:bodyPr>
          <a:lstStyle/>
          <a:p>
            <a:pPr marL="0" indent="0">
              <a:buNone/>
            </a:pPr>
            <a:r>
              <a:rPr lang="en-US" sz="4400" b="1" dirty="0">
                <a:latin typeface="Aptos" panose="020B0004020202020204" pitchFamily="34" charset="0"/>
              </a:rPr>
              <a:t>-adversary, stand against, resist, oppose</a:t>
            </a:r>
          </a:p>
          <a:p>
            <a:pPr marL="0" indent="0" algn="ctr">
              <a:buNone/>
            </a:pPr>
            <a:r>
              <a:rPr lang="en-US" sz="4400" b="1" dirty="0">
                <a:solidFill>
                  <a:schemeClr val="bg1"/>
                </a:solidFill>
                <a:latin typeface="Aptos" panose="020B0004020202020204" pitchFamily="34" charset="0"/>
              </a:rPr>
              <a:t>Principalities – angels and demons</a:t>
            </a:r>
          </a:p>
        </p:txBody>
      </p:sp>
    </p:spTree>
    <p:extLst>
      <p:ext uri="{BB962C8B-B14F-4D97-AF65-F5344CB8AC3E}">
        <p14:creationId xmlns:p14="http://schemas.microsoft.com/office/powerpoint/2010/main" val="73931028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118BC7B-DBBD-D8ED-12A9-9E1BA09835F9}"/>
            </a:ext>
          </a:extLst>
        </p:cNvPr>
        <p:cNvGrpSpPr/>
        <p:nvPr/>
      </p:nvGrpSpPr>
      <p:grpSpPr>
        <a:xfrm>
          <a:off x="0" y="0"/>
          <a:ext cx="0" cy="0"/>
          <a:chOff x="0" y="0"/>
          <a:chExt cx="0" cy="0"/>
        </a:xfrm>
      </p:grpSpPr>
      <p:pic>
        <p:nvPicPr>
          <p:cNvPr id="20" name="Picture 19">
            <a:extLst>
              <a:ext uri="{FF2B5EF4-FFF2-40B4-BE49-F238E27FC236}">
                <a16:creationId xmlns:a16="http://schemas.microsoft.com/office/drawing/2014/main" id="{19C5D00A-8AF8-1F65-71D4-319936DB5464}"/>
              </a:ext>
            </a:extLst>
          </p:cNvPr>
          <p:cNvPicPr>
            <a:picLocks noChangeAspect="1"/>
          </p:cNvPicPr>
          <p:nvPr/>
        </p:nvPicPr>
        <p:blipFill>
          <a:blip r:embed="rId2"/>
          <a:srcRect t="15080" r="3379" b="7829"/>
          <a:stretch>
            <a:fillRect/>
          </a:stretch>
        </p:blipFill>
        <p:spPr>
          <a:xfrm>
            <a:off x="-15476" y="10"/>
            <a:ext cx="12191979" cy="6857990"/>
          </a:xfrm>
          <a:prstGeom prst="rect">
            <a:avLst/>
          </a:prstGeom>
        </p:spPr>
      </p:pic>
      <p:sp>
        <p:nvSpPr>
          <p:cNvPr id="6" name="Title 5">
            <a:extLst>
              <a:ext uri="{FF2B5EF4-FFF2-40B4-BE49-F238E27FC236}">
                <a16:creationId xmlns:a16="http://schemas.microsoft.com/office/drawing/2014/main" id="{8849B8D2-B43D-7C05-D772-F886FB5D2D4E}"/>
              </a:ext>
            </a:extLst>
          </p:cNvPr>
          <p:cNvSpPr>
            <a:spLocks noGrp="1"/>
          </p:cNvSpPr>
          <p:nvPr>
            <p:ph type="title"/>
          </p:nvPr>
        </p:nvSpPr>
        <p:spPr>
          <a:xfrm>
            <a:off x="635048" y="433451"/>
            <a:ext cx="10890929" cy="1097280"/>
          </a:xfrm>
        </p:spPr>
        <p:txBody>
          <a:bodyPr vert="horz" lIns="91440" tIns="45720" rIns="91440" bIns="45720" rtlCol="0" anchor="ctr">
            <a:noAutofit/>
          </a:bodyPr>
          <a:lstStyle/>
          <a:p>
            <a:r>
              <a:rPr lang="en-US" sz="6000" dirty="0">
                <a:solidFill>
                  <a:srgbClr val="FFFFFF"/>
                </a:solidFill>
                <a:latin typeface="Aptos" panose="020B0004020202020204" pitchFamily="34" charset="0"/>
              </a:rPr>
              <a:t>Devil – Slander Truth</a:t>
            </a:r>
            <a:endParaRPr lang="en-US" sz="6000" b="1" kern="1200" dirty="0">
              <a:solidFill>
                <a:srgbClr val="FFFFFF"/>
              </a:solidFill>
              <a:latin typeface="Aptos" panose="020B0004020202020204" pitchFamily="34" charset="0"/>
            </a:endParaRPr>
          </a:p>
        </p:txBody>
      </p:sp>
      <p:sp>
        <p:nvSpPr>
          <p:cNvPr id="2" name="Content Placeholder 1">
            <a:extLst>
              <a:ext uri="{FF2B5EF4-FFF2-40B4-BE49-F238E27FC236}">
                <a16:creationId xmlns:a16="http://schemas.microsoft.com/office/drawing/2014/main" id="{1BDCE944-AC3C-799F-07E5-F7FAE6A7E858}"/>
              </a:ext>
            </a:extLst>
          </p:cNvPr>
          <p:cNvSpPr>
            <a:spLocks noGrp="1"/>
          </p:cNvSpPr>
          <p:nvPr>
            <p:ph idx="1"/>
          </p:nvPr>
        </p:nvSpPr>
        <p:spPr>
          <a:xfrm>
            <a:off x="640080" y="1530731"/>
            <a:ext cx="10890928" cy="4668901"/>
          </a:xfrm>
        </p:spPr>
        <p:txBody>
          <a:bodyPr>
            <a:normAutofit/>
          </a:bodyPr>
          <a:lstStyle/>
          <a:p>
            <a:pPr marL="0" indent="0">
              <a:lnSpc>
                <a:spcPct val="100000"/>
              </a:lnSpc>
              <a:buNone/>
            </a:pPr>
            <a:r>
              <a:rPr lang="en-US" sz="4400" b="1" dirty="0">
                <a:latin typeface="Aptos" panose="020B0004020202020204" pitchFamily="34" charset="0"/>
              </a:rPr>
              <a:t>-false accuser</a:t>
            </a:r>
          </a:p>
          <a:p>
            <a:pPr marL="0" indent="0">
              <a:lnSpc>
                <a:spcPct val="100000"/>
              </a:lnSpc>
              <a:buNone/>
            </a:pPr>
            <a:r>
              <a:rPr lang="en-US" sz="4400" b="1" dirty="0">
                <a:latin typeface="Aptos" panose="020B0004020202020204" pitchFamily="34" charset="0"/>
              </a:rPr>
              <a:t>	-slanderer: false spoken statement that damages reputation or character </a:t>
            </a:r>
          </a:p>
          <a:p>
            <a:pPr marL="0" indent="0">
              <a:lnSpc>
                <a:spcPct val="100000"/>
              </a:lnSpc>
              <a:buNone/>
            </a:pPr>
            <a:endParaRPr lang="en-US" sz="4400" b="1" dirty="0">
              <a:latin typeface="Aptos" panose="020B0004020202020204" pitchFamily="34" charset="0"/>
            </a:endParaRPr>
          </a:p>
          <a:p>
            <a:pPr marL="0" indent="0" algn="ctr">
              <a:lnSpc>
                <a:spcPct val="100000"/>
              </a:lnSpc>
              <a:buNone/>
            </a:pPr>
            <a:r>
              <a:rPr lang="en-US" sz="4400" b="1" dirty="0">
                <a:solidFill>
                  <a:schemeClr val="bg1"/>
                </a:solidFill>
                <a:latin typeface="Aptos" panose="020B0004020202020204" pitchFamily="34" charset="0"/>
              </a:rPr>
              <a:t>Powers – authority, mental powers</a:t>
            </a:r>
          </a:p>
          <a:p>
            <a:pPr marL="0" indent="0">
              <a:lnSpc>
                <a:spcPct val="100000"/>
              </a:lnSpc>
              <a:buNone/>
            </a:pPr>
            <a:endParaRPr lang="en-US" sz="4400" b="1" dirty="0">
              <a:latin typeface="Aptos" panose="020B0004020202020204" pitchFamily="34" charset="0"/>
            </a:endParaRPr>
          </a:p>
        </p:txBody>
      </p:sp>
    </p:spTree>
    <p:extLst>
      <p:ext uri="{BB962C8B-B14F-4D97-AF65-F5344CB8AC3E}">
        <p14:creationId xmlns:p14="http://schemas.microsoft.com/office/powerpoint/2010/main" val="60497216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FD0E1F7-E328-B7AE-F21F-F160A01EEA19}"/>
            </a:ext>
          </a:extLst>
        </p:cNvPr>
        <p:cNvGrpSpPr/>
        <p:nvPr/>
      </p:nvGrpSpPr>
      <p:grpSpPr>
        <a:xfrm>
          <a:off x="0" y="0"/>
          <a:ext cx="0" cy="0"/>
          <a:chOff x="0" y="0"/>
          <a:chExt cx="0" cy="0"/>
        </a:xfrm>
      </p:grpSpPr>
      <p:pic>
        <p:nvPicPr>
          <p:cNvPr id="20" name="Picture 19">
            <a:extLst>
              <a:ext uri="{FF2B5EF4-FFF2-40B4-BE49-F238E27FC236}">
                <a16:creationId xmlns:a16="http://schemas.microsoft.com/office/drawing/2014/main" id="{38B37D0B-B883-D46B-9343-6339AAFF39F4}"/>
              </a:ext>
            </a:extLst>
          </p:cNvPr>
          <p:cNvPicPr>
            <a:picLocks noChangeAspect="1"/>
          </p:cNvPicPr>
          <p:nvPr/>
        </p:nvPicPr>
        <p:blipFill>
          <a:blip r:embed="rId2"/>
          <a:srcRect t="15080" r="3379" b="7829"/>
          <a:stretch>
            <a:fillRect/>
          </a:stretch>
        </p:blipFill>
        <p:spPr>
          <a:xfrm>
            <a:off x="-15476" y="10"/>
            <a:ext cx="12191979" cy="6857990"/>
          </a:xfrm>
          <a:prstGeom prst="rect">
            <a:avLst/>
          </a:prstGeom>
        </p:spPr>
      </p:pic>
      <p:sp>
        <p:nvSpPr>
          <p:cNvPr id="6" name="Title 5">
            <a:extLst>
              <a:ext uri="{FF2B5EF4-FFF2-40B4-BE49-F238E27FC236}">
                <a16:creationId xmlns:a16="http://schemas.microsoft.com/office/drawing/2014/main" id="{8EA4913C-5E8C-4A88-F0C5-0EB4156958A0}"/>
              </a:ext>
            </a:extLst>
          </p:cNvPr>
          <p:cNvSpPr>
            <a:spLocks noGrp="1"/>
          </p:cNvSpPr>
          <p:nvPr>
            <p:ph type="title"/>
          </p:nvPr>
        </p:nvSpPr>
        <p:spPr>
          <a:xfrm>
            <a:off x="635048" y="433451"/>
            <a:ext cx="10890929" cy="1097280"/>
          </a:xfrm>
        </p:spPr>
        <p:txBody>
          <a:bodyPr vert="horz" lIns="91440" tIns="45720" rIns="91440" bIns="45720" rtlCol="0" anchor="ctr">
            <a:noAutofit/>
          </a:bodyPr>
          <a:lstStyle/>
          <a:p>
            <a:r>
              <a:rPr lang="en-US" sz="6000" dirty="0">
                <a:solidFill>
                  <a:srgbClr val="FFFFFF"/>
                </a:solidFill>
                <a:latin typeface="Aptos" panose="020B0004020202020204" pitchFamily="34" charset="0"/>
              </a:rPr>
              <a:t>Serpent – Twist the Truth</a:t>
            </a:r>
            <a:endParaRPr lang="en-US" sz="6000" b="1" kern="1200" dirty="0">
              <a:solidFill>
                <a:srgbClr val="FFFFFF"/>
              </a:solidFill>
              <a:latin typeface="Aptos" panose="020B0004020202020204" pitchFamily="34" charset="0"/>
            </a:endParaRPr>
          </a:p>
        </p:txBody>
      </p:sp>
      <p:sp>
        <p:nvSpPr>
          <p:cNvPr id="2" name="Content Placeholder 1">
            <a:extLst>
              <a:ext uri="{FF2B5EF4-FFF2-40B4-BE49-F238E27FC236}">
                <a16:creationId xmlns:a16="http://schemas.microsoft.com/office/drawing/2014/main" id="{4272F7D7-8D53-544C-3ED6-A2006CD03BE0}"/>
              </a:ext>
            </a:extLst>
          </p:cNvPr>
          <p:cNvSpPr>
            <a:spLocks noGrp="1"/>
          </p:cNvSpPr>
          <p:nvPr>
            <p:ph idx="1"/>
          </p:nvPr>
        </p:nvSpPr>
        <p:spPr>
          <a:xfrm>
            <a:off x="640080" y="1530731"/>
            <a:ext cx="10890928" cy="4668901"/>
          </a:xfrm>
        </p:spPr>
        <p:txBody>
          <a:bodyPr>
            <a:normAutofit/>
          </a:bodyPr>
          <a:lstStyle/>
          <a:p>
            <a:pPr marL="0" indent="0">
              <a:lnSpc>
                <a:spcPct val="100000"/>
              </a:lnSpc>
              <a:buNone/>
            </a:pPr>
            <a:r>
              <a:rPr lang="en-US" sz="4400" b="1" dirty="0">
                <a:latin typeface="Aptos" panose="020B0004020202020204" pitchFamily="34" charset="0"/>
              </a:rPr>
              <a:t>-deceptive creature</a:t>
            </a:r>
          </a:p>
          <a:p>
            <a:pPr marL="0" indent="0">
              <a:lnSpc>
                <a:spcPct val="100000"/>
              </a:lnSpc>
              <a:buNone/>
            </a:pPr>
            <a:r>
              <a:rPr lang="en-US" sz="4400" b="1" dirty="0">
                <a:latin typeface="Aptos" panose="020B0004020202020204" pitchFamily="34" charset="0"/>
              </a:rPr>
              <a:t>	-promote as good what God </a:t>
            </a:r>
            <a:r>
              <a:rPr lang="en-US" sz="4400" b="1" dirty="0" err="1">
                <a:latin typeface="Aptos" panose="020B0004020202020204" pitchFamily="34" charset="0"/>
              </a:rPr>
              <a:t>forbides</a:t>
            </a:r>
            <a:r>
              <a:rPr lang="en-US" sz="4400" b="1" dirty="0">
                <a:latin typeface="Aptos" panose="020B0004020202020204" pitchFamily="34" charset="0"/>
              </a:rPr>
              <a:t> </a:t>
            </a:r>
          </a:p>
          <a:p>
            <a:pPr marL="0" indent="0">
              <a:lnSpc>
                <a:spcPct val="100000"/>
              </a:lnSpc>
              <a:buNone/>
            </a:pPr>
            <a:endParaRPr lang="en-US" sz="4400" b="1" dirty="0">
              <a:latin typeface="Aptos" panose="020B0004020202020204" pitchFamily="34" charset="0"/>
            </a:endParaRPr>
          </a:p>
          <a:p>
            <a:pPr marL="0" indent="0" algn="ctr">
              <a:lnSpc>
                <a:spcPct val="100000"/>
              </a:lnSpc>
              <a:buNone/>
            </a:pPr>
            <a:r>
              <a:rPr lang="en-US" sz="4400" b="1" dirty="0">
                <a:solidFill>
                  <a:schemeClr val="bg1"/>
                </a:solidFill>
                <a:latin typeface="Aptos" panose="020B0004020202020204" pitchFamily="34" charset="0"/>
              </a:rPr>
              <a:t>Rulers of Darkness – devils, demons rule the night, spiritual blindness</a:t>
            </a:r>
          </a:p>
          <a:p>
            <a:pPr marL="0" indent="0">
              <a:lnSpc>
                <a:spcPct val="100000"/>
              </a:lnSpc>
              <a:buNone/>
            </a:pPr>
            <a:endParaRPr lang="en-US" sz="4400" b="1" dirty="0">
              <a:latin typeface="Aptos" panose="020B0004020202020204" pitchFamily="34" charset="0"/>
            </a:endParaRPr>
          </a:p>
        </p:txBody>
      </p:sp>
    </p:spTree>
    <p:extLst>
      <p:ext uri="{BB962C8B-B14F-4D97-AF65-F5344CB8AC3E}">
        <p14:creationId xmlns:p14="http://schemas.microsoft.com/office/powerpoint/2010/main" val="271610763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6271417-7FEF-EFF1-7E7C-27EB4717C43E}"/>
            </a:ext>
          </a:extLst>
        </p:cNvPr>
        <p:cNvGrpSpPr/>
        <p:nvPr/>
      </p:nvGrpSpPr>
      <p:grpSpPr>
        <a:xfrm>
          <a:off x="0" y="0"/>
          <a:ext cx="0" cy="0"/>
          <a:chOff x="0" y="0"/>
          <a:chExt cx="0" cy="0"/>
        </a:xfrm>
      </p:grpSpPr>
      <p:pic>
        <p:nvPicPr>
          <p:cNvPr id="20" name="Picture 19">
            <a:extLst>
              <a:ext uri="{FF2B5EF4-FFF2-40B4-BE49-F238E27FC236}">
                <a16:creationId xmlns:a16="http://schemas.microsoft.com/office/drawing/2014/main" id="{35FF3434-EFF5-0A6D-188C-1ADEAF69E5D9}"/>
              </a:ext>
            </a:extLst>
          </p:cNvPr>
          <p:cNvPicPr>
            <a:picLocks noChangeAspect="1"/>
          </p:cNvPicPr>
          <p:nvPr/>
        </p:nvPicPr>
        <p:blipFill>
          <a:blip r:embed="rId2"/>
          <a:srcRect t="15080" r="3379" b="7829"/>
          <a:stretch>
            <a:fillRect/>
          </a:stretch>
        </p:blipFill>
        <p:spPr>
          <a:xfrm>
            <a:off x="-15476" y="10"/>
            <a:ext cx="12191979" cy="6857990"/>
          </a:xfrm>
          <a:prstGeom prst="rect">
            <a:avLst/>
          </a:prstGeom>
        </p:spPr>
      </p:pic>
      <p:sp>
        <p:nvSpPr>
          <p:cNvPr id="6" name="Title 5">
            <a:extLst>
              <a:ext uri="{FF2B5EF4-FFF2-40B4-BE49-F238E27FC236}">
                <a16:creationId xmlns:a16="http://schemas.microsoft.com/office/drawing/2014/main" id="{CB7D1A9A-BC75-3B87-FC6B-E9019692C1E3}"/>
              </a:ext>
            </a:extLst>
          </p:cNvPr>
          <p:cNvSpPr>
            <a:spLocks noGrp="1"/>
          </p:cNvSpPr>
          <p:nvPr>
            <p:ph type="title"/>
          </p:nvPr>
        </p:nvSpPr>
        <p:spPr>
          <a:xfrm>
            <a:off x="635048" y="433451"/>
            <a:ext cx="10890929" cy="1097280"/>
          </a:xfrm>
        </p:spPr>
        <p:txBody>
          <a:bodyPr vert="horz" lIns="91440" tIns="45720" rIns="91440" bIns="45720" rtlCol="0" anchor="ctr">
            <a:noAutofit/>
          </a:bodyPr>
          <a:lstStyle/>
          <a:p>
            <a:r>
              <a:rPr lang="en-US" sz="6000" dirty="0">
                <a:solidFill>
                  <a:srgbClr val="FFFFFF"/>
                </a:solidFill>
                <a:latin typeface="Aptos" panose="020B0004020202020204" pitchFamily="34" charset="0"/>
              </a:rPr>
              <a:t>Dragon – Stretch the Truth</a:t>
            </a:r>
            <a:endParaRPr lang="en-US" sz="6000" b="1" kern="1200" dirty="0">
              <a:solidFill>
                <a:srgbClr val="FFFFFF"/>
              </a:solidFill>
              <a:latin typeface="Aptos" panose="020B0004020202020204" pitchFamily="34" charset="0"/>
            </a:endParaRPr>
          </a:p>
        </p:txBody>
      </p:sp>
      <p:sp>
        <p:nvSpPr>
          <p:cNvPr id="2" name="Content Placeholder 1">
            <a:extLst>
              <a:ext uri="{FF2B5EF4-FFF2-40B4-BE49-F238E27FC236}">
                <a16:creationId xmlns:a16="http://schemas.microsoft.com/office/drawing/2014/main" id="{357EF992-B684-E95A-B584-FBA09CE2CF93}"/>
              </a:ext>
            </a:extLst>
          </p:cNvPr>
          <p:cNvSpPr>
            <a:spLocks noGrp="1"/>
          </p:cNvSpPr>
          <p:nvPr>
            <p:ph idx="1"/>
          </p:nvPr>
        </p:nvSpPr>
        <p:spPr>
          <a:xfrm>
            <a:off x="640080" y="1530731"/>
            <a:ext cx="10890928" cy="4668901"/>
          </a:xfrm>
        </p:spPr>
        <p:txBody>
          <a:bodyPr>
            <a:normAutofit/>
          </a:bodyPr>
          <a:lstStyle/>
          <a:p>
            <a:pPr marL="0" indent="0">
              <a:lnSpc>
                <a:spcPct val="100000"/>
              </a:lnSpc>
              <a:buNone/>
            </a:pPr>
            <a:r>
              <a:rPr lang="en-US" sz="4400" b="1" dirty="0">
                <a:latin typeface="Aptos" panose="020B0004020202020204" pitchFamily="34" charset="0"/>
              </a:rPr>
              <a:t>-enchantment</a:t>
            </a:r>
          </a:p>
          <a:p>
            <a:pPr marL="0" indent="0">
              <a:lnSpc>
                <a:spcPct val="100000"/>
              </a:lnSpc>
              <a:buNone/>
            </a:pPr>
            <a:r>
              <a:rPr lang="en-US" sz="4400" b="1" dirty="0">
                <a:latin typeface="Aptos" panose="020B0004020202020204" pitchFamily="34" charset="0"/>
              </a:rPr>
              <a:t>	 – Deception – lying sighs, deceiving wonders</a:t>
            </a:r>
          </a:p>
          <a:p>
            <a:pPr marL="0" indent="0" algn="ctr">
              <a:lnSpc>
                <a:spcPct val="100000"/>
              </a:lnSpc>
              <a:buNone/>
            </a:pPr>
            <a:r>
              <a:rPr lang="en-US" sz="4400" b="1" dirty="0">
                <a:solidFill>
                  <a:schemeClr val="bg1"/>
                </a:solidFill>
                <a:latin typeface="Aptos" panose="020B0004020202020204" pitchFamily="34" charset="0"/>
              </a:rPr>
              <a:t>Spiritual Wickedness – evil purposes and desires</a:t>
            </a:r>
            <a:endParaRPr lang="en-US" sz="4400" b="1" dirty="0">
              <a:latin typeface="Aptos" panose="020B0004020202020204" pitchFamily="34" charset="0"/>
            </a:endParaRPr>
          </a:p>
        </p:txBody>
      </p:sp>
    </p:spTree>
    <p:extLst>
      <p:ext uri="{BB962C8B-B14F-4D97-AF65-F5344CB8AC3E}">
        <p14:creationId xmlns:p14="http://schemas.microsoft.com/office/powerpoint/2010/main" val="354001352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39F4F64-059C-3F15-8223-AB35C1C1F812}"/>
            </a:ext>
          </a:extLst>
        </p:cNvPr>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2C2A938F-BC85-4EB1-7945-8BE48964A0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28" name="Rectangle 27">
            <a:extLst>
              <a:ext uri="{FF2B5EF4-FFF2-40B4-BE49-F238E27FC236}">
                <a16:creationId xmlns:a16="http://schemas.microsoft.com/office/drawing/2014/main" id="{373B58BC-BC42-F421-FA5F-A118F9925A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randview Display"/>
              <a:ea typeface="+mn-ea"/>
              <a:cs typeface="+mn-cs"/>
            </a:endParaRPr>
          </a:p>
        </p:txBody>
      </p:sp>
      <p:pic>
        <p:nvPicPr>
          <p:cNvPr id="20" name="Picture 19">
            <a:extLst>
              <a:ext uri="{FF2B5EF4-FFF2-40B4-BE49-F238E27FC236}">
                <a16:creationId xmlns:a16="http://schemas.microsoft.com/office/drawing/2014/main" id="{7BA0EA8C-BB34-5A7B-6155-C9D7CD6D7A59}"/>
              </a:ext>
            </a:extLst>
          </p:cNvPr>
          <p:cNvPicPr>
            <a:picLocks noChangeAspect="1"/>
          </p:cNvPicPr>
          <p:nvPr/>
        </p:nvPicPr>
        <p:blipFill>
          <a:blip r:embed="rId2"/>
          <a:srcRect t="15080" r="3379" b="7829"/>
          <a:stretch>
            <a:fillRect/>
          </a:stretch>
        </p:blipFill>
        <p:spPr>
          <a:xfrm>
            <a:off x="20" y="10"/>
            <a:ext cx="12191979" cy="6857990"/>
          </a:xfrm>
          <a:prstGeom prst="rect">
            <a:avLst/>
          </a:prstGeom>
        </p:spPr>
      </p:pic>
      <p:sp>
        <p:nvSpPr>
          <p:cNvPr id="30" name="Rectangle 29">
            <a:extLst>
              <a:ext uri="{FF2B5EF4-FFF2-40B4-BE49-F238E27FC236}">
                <a16:creationId xmlns:a16="http://schemas.microsoft.com/office/drawing/2014/main" id="{CEA210F3-C607-C2B3-B48D-6A7F2E581A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1152940"/>
          </a:xfrm>
          <a:prstGeom prst="rect">
            <a:avLst/>
          </a:prstGeom>
          <a:solidFill>
            <a:schemeClr val="bg1">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6" name="Title 5">
            <a:extLst>
              <a:ext uri="{FF2B5EF4-FFF2-40B4-BE49-F238E27FC236}">
                <a16:creationId xmlns:a16="http://schemas.microsoft.com/office/drawing/2014/main" id="{E6387946-90B9-FB31-FF9F-F429CEE0F4F1}"/>
              </a:ext>
            </a:extLst>
          </p:cNvPr>
          <p:cNvSpPr>
            <a:spLocks noGrp="1"/>
          </p:cNvSpPr>
          <p:nvPr>
            <p:ph type="title"/>
          </p:nvPr>
        </p:nvSpPr>
        <p:spPr>
          <a:xfrm>
            <a:off x="357809" y="159031"/>
            <a:ext cx="7950514" cy="870008"/>
          </a:xfrm>
        </p:spPr>
        <p:txBody>
          <a:bodyPr vert="horz" lIns="91440" tIns="45720" rIns="91440" bIns="45720" rtlCol="0" anchor="ctr">
            <a:noAutofit/>
          </a:bodyPr>
          <a:lstStyle/>
          <a:p>
            <a:r>
              <a:rPr lang="en-US" sz="6000" b="1" kern="1200" dirty="0">
                <a:solidFill>
                  <a:srgbClr val="FFFFFF"/>
                </a:solidFill>
                <a:latin typeface="Aptos" panose="020B0004020202020204" pitchFamily="34" charset="0"/>
              </a:rPr>
              <a:t>Winning the War</a:t>
            </a:r>
          </a:p>
        </p:txBody>
      </p:sp>
      <p:cxnSp>
        <p:nvCxnSpPr>
          <p:cNvPr id="32" name="Straight Connector 31">
            <a:extLst>
              <a:ext uri="{FF2B5EF4-FFF2-40B4-BE49-F238E27FC236}">
                <a16:creationId xmlns:a16="http://schemas.microsoft.com/office/drawing/2014/main" id="{EC72DCB2-45FC-5294-F215-B9A7CCADD5E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560574" y="576072"/>
            <a:ext cx="1152144"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781858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587EC57-FA72-756C-5D88-72B084E2F9B1}"/>
            </a:ext>
          </a:extLst>
        </p:cNvPr>
        <p:cNvGrpSpPr/>
        <p:nvPr/>
      </p:nvGrpSpPr>
      <p:grpSpPr>
        <a:xfrm>
          <a:off x="0" y="0"/>
          <a:ext cx="0" cy="0"/>
          <a:chOff x="0" y="0"/>
          <a:chExt cx="0" cy="0"/>
        </a:xfrm>
      </p:grpSpPr>
      <p:pic>
        <p:nvPicPr>
          <p:cNvPr id="20" name="Picture 19">
            <a:extLst>
              <a:ext uri="{FF2B5EF4-FFF2-40B4-BE49-F238E27FC236}">
                <a16:creationId xmlns:a16="http://schemas.microsoft.com/office/drawing/2014/main" id="{48FC3C13-16C9-DF2C-1132-D018DD73C6CA}"/>
              </a:ext>
            </a:extLst>
          </p:cNvPr>
          <p:cNvPicPr>
            <a:picLocks noChangeAspect="1"/>
          </p:cNvPicPr>
          <p:nvPr/>
        </p:nvPicPr>
        <p:blipFill>
          <a:blip r:embed="rId2"/>
          <a:srcRect t="15080" r="3379" b="7829"/>
          <a:stretch>
            <a:fillRect/>
          </a:stretch>
        </p:blipFill>
        <p:spPr>
          <a:xfrm>
            <a:off x="-15476" y="10"/>
            <a:ext cx="12191979" cy="6857990"/>
          </a:xfrm>
          <a:prstGeom prst="rect">
            <a:avLst/>
          </a:prstGeom>
        </p:spPr>
      </p:pic>
      <p:sp>
        <p:nvSpPr>
          <p:cNvPr id="6" name="Title 5">
            <a:extLst>
              <a:ext uri="{FF2B5EF4-FFF2-40B4-BE49-F238E27FC236}">
                <a16:creationId xmlns:a16="http://schemas.microsoft.com/office/drawing/2014/main" id="{CAB763F6-5F99-5328-3935-09503916FDEC}"/>
              </a:ext>
            </a:extLst>
          </p:cNvPr>
          <p:cNvSpPr>
            <a:spLocks noGrp="1"/>
          </p:cNvSpPr>
          <p:nvPr>
            <p:ph type="title"/>
          </p:nvPr>
        </p:nvSpPr>
        <p:spPr>
          <a:xfrm>
            <a:off x="635048" y="109728"/>
            <a:ext cx="10890929" cy="1097280"/>
          </a:xfrm>
        </p:spPr>
        <p:txBody>
          <a:bodyPr vert="horz" lIns="91440" tIns="45720" rIns="91440" bIns="45720" rtlCol="0" anchor="ctr">
            <a:noAutofit/>
          </a:bodyPr>
          <a:lstStyle/>
          <a:p>
            <a:r>
              <a:rPr lang="en-US" sz="6000" dirty="0">
                <a:solidFill>
                  <a:srgbClr val="FFFFFF"/>
                </a:solidFill>
                <a:latin typeface="Aptos" panose="020B0004020202020204" pitchFamily="34" charset="0"/>
              </a:rPr>
              <a:t>Armor of God</a:t>
            </a:r>
            <a:endParaRPr lang="en-US" sz="6000" b="1" kern="1200" dirty="0">
              <a:solidFill>
                <a:srgbClr val="FFFFFF"/>
              </a:solidFill>
              <a:latin typeface="Aptos" panose="020B0004020202020204" pitchFamily="34" charset="0"/>
            </a:endParaRPr>
          </a:p>
        </p:txBody>
      </p:sp>
      <p:pic>
        <p:nvPicPr>
          <p:cNvPr id="4" name="Content Placeholder 3" descr="A group of armor and armors&#10;&#10;AI-generated content may be incorrect.">
            <a:extLst>
              <a:ext uri="{FF2B5EF4-FFF2-40B4-BE49-F238E27FC236}">
                <a16:creationId xmlns:a16="http://schemas.microsoft.com/office/drawing/2014/main" id="{BDB0B805-EBB0-982E-D6C1-785E9CA2D81F}"/>
              </a:ext>
            </a:extLst>
          </p:cNvPr>
          <p:cNvPicPr>
            <a:picLocks noGrp="1" noChangeAspect="1"/>
          </p:cNvPicPr>
          <p:nvPr>
            <p:ph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096000" y="889212"/>
            <a:ext cx="5447186" cy="5447186"/>
          </a:xfrm>
        </p:spPr>
      </p:pic>
      <p:sp>
        <p:nvSpPr>
          <p:cNvPr id="5" name="TextBox 4">
            <a:extLst>
              <a:ext uri="{FF2B5EF4-FFF2-40B4-BE49-F238E27FC236}">
                <a16:creationId xmlns:a16="http://schemas.microsoft.com/office/drawing/2014/main" id="{60E5BA77-DBC3-03DA-B835-079DC4DB72BE}"/>
              </a:ext>
            </a:extLst>
          </p:cNvPr>
          <p:cNvSpPr txBox="1"/>
          <p:nvPr/>
        </p:nvSpPr>
        <p:spPr>
          <a:xfrm>
            <a:off x="648814" y="2775264"/>
            <a:ext cx="4934479" cy="769441"/>
          </a:xfrm>
          <a:prstGeom prst="rect">
            <a:avLst/>
          </a:prstGeom>
          <a:noFill/>
        </p:spPr>
        <p:txBody>
          <a:bodyPr wrap="square" rtlCol="0">
            <a:spAutoFit/>
          </a:bodyPr>
          <a:lstStyle/>
          <a:p>
            <a:r>
              <a:rPr lang="en-US" sz="4400" b="1" dirty="0">
                <a:latin typeface="Aptos" panose="020B0004020202020204" pitchFamily="34" charset="0"/>
              </a:rPr>
              <a:t>Ephesians 6:10-18</a:t>
            </a:r>
          </a:p>
        </p:txBody>
      </p:sp>
    </p:spTree>
    <p:extLst>
      <p:ext uri="{BB962C8B-B14F-4D97-AF65-F5344CB8AC3E}">
        <p14:creationId xmlns:p14="http://schemas.microsoft.com/office/powerpoint/2010/main" val="411481266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070FDF2-F558-EA3F-A52E-30F06C82E9DF}"/>
            </a:ext>
          </a:extLst>
        </p:cNvPr>
        <p:cNvGrpSpPr/>
        <p:nvPr/>
      </p:nvGrpSpPr>
      <p:grpSpPr>
        <a:xfrm>
          <a:off x="0" y="0"/>
          <a:ext cx="0" cy="0"/>
          <a:chOff x="0" y="0"/>
          <a:chExt cx="0" cy="0"/>
        </a:xfrm>
      </p:grpSpPr>
      <p:pic>
        <p:nvPicPr>
          <p:cNvPr id="20" name="Picture 19">
            <a:extLst>
              <a:ext uri="{FF2B5EF4-FFF2-40B4-BE49-F238E27FC236}">
                <a16:creationId xmlns:a16="http://schemas.microsoft.com/office/drawing/2014/main" id="{8CAE0FEC-64B8-1499-1127-4E0CCF802563}"/>
              </a:ext>
            </a:extLst>
          </p:cNvPr>
          <p:cNvPicPr>
            <a:picLocks noChangeAspect="1"/>
          </p:cNvPicPr>
          <p:nvPr/>
        </p:nvPicPr>
        <p:blipFill>
          <a:blip r:embed="rId2"/>
          <a:srcRect t="15080" r="3379" b="7829"/>
          <a:stretch>
            <a:fillRect/>
          </a:stretch>
        </p:blipFill>
        <p:spPr>
          <a:xfrm>
            <a:off x="-15476" y="10"/>
            <a:ext cx="12191979" cy="6857990"/>
          </a:xfrm>
          <a:prstGeom prst="rect">
            <a:avLst/>
          </a:prstGeom>
        </p:spPr>
      </p:pic>
      <p:sp>
        <p:nvSpPr>
          <p:cNvPr id="6" name="Title 5">
            <a:extLst>
              <a:ext uri="{FF2B5EF4-FFF2-40B4-BE49-F238E27FC236}">
                <a16:creationId xmlns:a16="http://schemas.microsoft.com/office/drawing/2014/main" id="{5F6216C5-5180-2D01-9636-1DD0192F7A31}"/>
              </a:ext>
            </a:extLst>
          </p:cNvPr>
          <p:cNvSpPr>
            <a:spLocks noGrp="1"/>
          </p:cNvSpPr>
          <p:nvPr>
            <p:ph type="title"/>
          </p:nvPr>
        </p:nvSpPr>
        <p:spPr>
          <a:xfrm>
            <a:off x="635048" y="109728"/>
            <a:ext cx="10890929" cy="1097280"/>
          </a:xfrm>
        </p:spPr>
        <p:txBody>
          <a:bodyPr vert="horz" lIns="91440" tIns="45720" rIns="91440" bIns="45720" rtlCol="0" anchor="ctr">
            <a:noAutofit/>
          </a:bodyPr>
          <a:lstStyle/>
          <a:p>
            <a:r>
              <a:rPr lang="en-US" sz="6000" b="1" kern="1200" dirty="0">
                <a:solidFill>
                  <a:srgbClr val="FFFFFF"/>
                </a:solidFill>
                <a:latin typeface="Aptos" panose="020B0004020202020204" pitchFamily="34" charset="0"/>
              </a:rPr>
              <a:t>Satan Stood Again Job</a:t>
            </a:r>
          </a:p>
        </p:txBody>
      </p:sp>
      <p:sp>
        <p:nvSpPr>
          <p:cNvPr id="3" name="Content Placeholder 2">
            <a:extLst>
              <a:ext uri="{FF2B5EF4-FFF2-40B4-BE49-F238E27FC236}">
                <a16:creationId xmlns:a16="http://schemas.microsoft.com/office/drawing/2014/main" id="{2629B4F6-0282-D7DB-A131-5E58F6DA40FA}"/>
              </a:ext>
            </a:extLst>
          </p:cNvPr>
          <p:cNvSpPr>
            <a:spLocks noGrp="1"/>
          </p:cNvSpPr>
          <p:nvPr>
            <p:ph idx="1"/>
          </p:nvPr>
        </p:nvSpPr>
        <p:spPr>
          <a:xfrm>
            <a:off x="794460" y="1555668"/>
            <a:ext cx="10890928" cy="4833257"/>
          </a:xfrm>
        </p:spPr>
        <p:txBody>
          <a:bodyPr/>
          <a:lstStyle/>
          <a:p>
            <a:pPr marL="0" indent="0">
              <a:buNone/>
            </a:pPr>
            <a:endParaRPr lang="en-US" dirty="0"/>
          </a:p>
        </p:txBody>
      </p:sp>
    </p:spTree>
    <p:extLst>
      <p:ext uri="{BB962C8B-B14F-4D97-AF65-F5344CB8AC3E}">
        <p14:creationId xmlns:p14="http://schemas.microsoft.com/office/powerpoint/2010/main" val="195360554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B8FA0E7-7B5F-0BC5-C026-00115F76AC46}"/>
            </a:ext>
          </a:extLst>
        </p:cNvPr>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0F302D60-6FDE-7C1A-9C22-0DF42E08535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28" name="Rectangle 27">
            <a:extLst>
              <a:ext uri="{FF2B5EF4-FFF2-40B4-BE49-F238E27FC236}">
                <a16:creationId xmlns:a16="http://schemas.microsoft.com/office/drawing/2014/main" id="{B57BA8AF-8330-A0A5-3284-1A2E06122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randview Display"/>
              <a:ea typeface="+mn-ea"/>
              <a:cs typeface="+mn-cs"/>
            </a:endParaRPr>
          </a:p>
        </p:txBody>
      </p:sp>
      <p:pic>
        <p:nvPicPr>
          <p:cNvPr id="20" name="Picture 19">
            <a:extLst>
              <a:ext uri="{FF2B5EF4-FFF2-40B4-BE49-F238E27FC236}">
                <a16:creationId xmlns:a16="http://schemas.microsoft.com/office/drawing/2014/main" id="{CBA80E82-9487-0F34-E474-7D26C18F7175}"/>
              </a:ext>
            </a:extLst>
          </p:cNvPr>
          <p:cNvPicPr>
            <a:picLocks noChangeAspect="1"/>
          </p:cNvPicPr>
          <p:nvPr/>
        </p:nvPicPr>
        <p:blipFill>
          <a:blip r:embed="rId2"/>
          <a:srcRect t="15080" r="3379" b="7829"/>
          <a:stretch>
            <a:fillRect/>
          </a:stretch>
        </p:blipFill>
        <p:spPr>
          <a:xfrm>
            <a:off x="20" y="10"/>
            <a:ext cx="12191979" cy="6857990"/>
          </a:xfrm>
          <a:prstGeom prst="rect">
            <a:avLst/>
          </a:prstGeom>
        </p:spPr>
      </p:pic>
      <p:sp>
        <p:nvSpPr>
          <p:cNvPr id="30" name="Rectangle 29">
            <a:extLst>
              <a:ext uri="{FF2B5EF4-FFF2-40B4-BE49-F238E27FC236}">
                <a16:creationId xmlns:a16="http://schemas.microsoft.com/office/drawing/2014/main" id="{D42B11DF-3027-A3C0-0EA4-A421681A1A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1152940"/>
          </a:xfrm>
          <a:prstGeom prst="rect">
            <a:avLst/>
          </a:prstGeom>
          <a:solidFill>
            <a:schemeClr val="bg1">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6" name="Title 5">
            <a:extLst>
              <a:ext uri="{FF2B5EF4-FFF2-40B4-BE49-F238E27FC236}">
                <a16:creationId xmlns:a16="http://schemas.microsoft.com/office/drawing/2014/main" id="{41EB149F-6B41-413B-BC7F-FBBF4A8C6C8C}"/>
              </a:ext>
            </a:extLst>
          </p:cNvPr>
          <p:cNvSpPr>
            <a:spLocks noGrp="1"/>
          </p:cNvSpPr>
          <p:nvPr>
            <p:ph type="title"/>
          </p:nvPr>
        </p:nvSpPr>
        <p:spPr>
          <a:xfrm>
            <a:off x="357809" y="159031"/>
            <a:ext cx="7950514" cy="870008"/>
          </a:xfrm>
        </p:spPr>
        <p:txBody>
          <a:bodyPr vert="horz" lIns="91440" tIns="45720" rIns="91440" bIns="45720" rtlCol="0" anchor="ctr">
            <a:noAutofit/>
          </a:bodyPr>
          <a:lstStyle/>
          <a:p>
            <a:r>
              <a:rPr lang="en-US" sz="6000" dirty="0">
                <a:solidFill>
                  <a:srgbClr val="FFFFFF"/>
                </a:solidFill>
                <a:latin typeface="Aptos" panose="020B0004020202020204" pitchFamily="34" charset="0"/>
              </a:rPr>
              <a:t>Ezekial 28:14-15</a:t>
            </a:r>
            <a:endParaRPr lang="en-US" sz="6000" b="1" kern="1200" dirty="0">
              <a:solidFill>
                <a:srgbClr val="FFFFFF"/>
              </a:solidFill>
              <a:latin typeface="Aptos" panose="020B0004020202020204" pitchFamily="34" charset="0"/>
            </a:endParaRPr>
          </a:p>
        </p:txBody>
      </p:sp>
      <p:cxnSp>
        <p:nvCxnSpPr>
          <p:cNvPr id="32" name="Straight Connector 31">
            <a:extLst>
              <a:ext uri="{FF2B5EF4-FFF2-40B4-BE49-F238E27FC236}">
                <a16:creationId xmlns:a16="http://schemas.microsoft.com/office/drawing/2014/main" id="{3485D5C6-80EF-B233-8CDA-782DD74F77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560574" y="576072"/>
            <a:ext cx="1152144"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49A61823-B89E-41F5-4933-6DC55023A41A}"/>
              </a:ext>
            </a:extLst>
          </p:cNvPr>
          <p:cNvSpPr txBox="1"/>
          <p:nvPr/>
        </p:nvSpPr>
        <p:spPr>
          <a:xfrm>
            <a:off x="609599" y="1503170"/>
            <a:ext cx="10972800" cy="4832092"/>
          </a:xfrm>
          <a:prstGeom prst="rect">
            <a:avLst/>
          </a:prstGeom>
          <a:noFill/>
        </p:spPr>
        <p:txBody>
          <a:bodyPr wrap="square">
            <a:spAutoFit/>
          </a:bodyPr>
          <a:lstStyle/>
          <a:p>
            <a:pPr marL="0" indent="0">
              <a:buNone/>
            </a:pPr>
            <a:r>
              <a:rPr lang="en-US" sz="4400" b="1" dirty="0">
                <a:latin typeface="Aptos" panose="020B0004020202020204" pitchFamily="34" charset="0"/>
              </a:rPr>
              <a:t>Thou art the anointed cherub that </a:t>
            </a:r>
            <a:r>
              <a:rPr lang="en-US" sz="4400" b="1" dirty="0" err="1">
                <a:latin typeface="Aptos" panose="020B0004020202020204" pitchFamily="34" charset="0"/>
              </a:rPr>
              <a:t>covereth</a:t>
            </a:r>
            <a:r>
              <a:rPr lang="en-US" sz="4400" b="1" dirty="0">
                <a:latin typeface="Aptos" panose="020B0004020202020204" pitchFamily="34" charset="0"/>
              </a:rPr>
              <a:t>; and I have set thee so: thou </a:t>
            </a:r>
            <a:r>
              <a:rPr lang="en-US" sz="4400" b="1" dirty="0" err="1">
                <a:latin typeface="Aptos" panose="020B0004020202020204" pitchFamily="34" charset="0"/>
              </a:rPr>
              <a:t>wast</a:t>
            </a:r>
            <a:r>
              <a:rPr lang="en-US" sz="4400" b="1" dirty="0">
                <a:latin typeface="Aptos" panose="020B0004020202020204" pitchFamily="34" charset="0"/>
              </a:rPr>
              <a:t> upon the holy mountain of God; thou hast walked up and down in the midst of the stones of fire. Thou </a:t>
            </a:r>
            <a:r>
              <a:rPr lang="en-US" sz="4400" b="1" dirty="0" err="1">
                <a:latin typeface="Aptos" panose="020B0004020202020204" pitchFamily="34" charset="0"/>
              </a:rPr>
              <a:t>wast</a:t>
            </a:r>
            <a:r>
              <a:rPr lang="en-US" sz="4400" b="1" dirty="0">
                <a:latin typeface="Aptos" panose="020B0004020202020204" pitchFamily="34" charset="0"/>
              </a:rPr>
              <a:t> perfect in thy ways from the day that thou </a:t>
            </a:r>
            <a:r>
              <a:rPr lang="en-US" sz="4400" b="1" dirty="0" err="1">
                <a:latin typeface="Aptos" panose="020B0004020202020204" pitchFamily="34" charset="0"/>
              </a:rPr>
              <a:t>wast</a:t>
            </a:r>
            <a:r>
              <a:rPr lang="en-US" sz="4400" b="1" dirty="0">
                <a:latin typeface="Aptos" panose="020B0004020202020204" pitchFamily="34" charset="0"/>
              </a:rPr>
              <a:t> created, till iniquity was found in thee. </a:t>
            </a:r>
          </a:p>
        </p:txBody>
      </p:sp>
    </p:spTree>
    <p:extLst>
      <p:ext uri="{BB962C8B-B14F-4D97-AF65-F5344CB8AC3E}">
        <p14:creationId xmlns:p14="http://schemas.microsoft.com/office/powerpoint/2010/main" val="217512512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B6833BD-71FD-C171-4584-8B3060F150C5}"/>
            </a:ext>
          </a:extLst>
        </p:cNvPr>
        <p:cNvGrpSpPr/>
        <p:nvPr/>
      </p:nvGrpSpPr>
      <p:grpSpPr>
        <a:xfrm>
          <a:off x="0" y="0"/>
          <a:ext cx="0" cy="0"/>
          <a:chOff x="0" y="0"/>
          <a:chExt cx="0" cy="0"/>
        </a:xfrm>
      </p:grpSpPr>
      <p:pic>
        <p:nvPicPr>
          <p:cNvPr id="20" name="Picture 19">
            <a:extLst>
              <a:ext uri="{FF2B5EF4-FFF2-40B4-BE49-F238E27FC236}">
                <a16:creationId xmlns:a16="http://schemas.microsoft.com/office/drawing/2014/main" id="{A268612D-0017-492C-40AD-C9B8CC26DCEC}"/>
              </a:ext>
            </a:extLst>
          </p:cNvPr>
          <p:cNvPicPr>
            <a:picLocks noChangeAspect="1"/>
          </p:cNvPicPr>
          <p:nvPr/>
        </p:nvPicPr>
        <p:blipFill>
          <a:blip r:embed="rId2"/>
          <a:srcRect t="15080" r="3379" b="7829"/>
          <a:stretch>
            <a:fillRect/>
          </a:stretch>
        </p:blipFill>
        <p:spPr>
          <a:xfrm>
            <a:off x="-15476" y="10"/>
            <a:ext cx="12191979" cy="6857990"/>
          </a:xfrm>
          <a:prstGeom prst="rect">
            <a:avLst/>
          </a:prstGeom>
        </p:spPr>
      </p:pic>
      <p:sp>
        <p:nvSpPr>
          <p:cNvPr id="6" name="Title 5">
            <a:extLst>
              <a:ext uri="{FF2B5EF4-FFF2-40B4-BE49-F238E27FC236}">
                <a16:creationId xmlns:a16="http://schemas.microsoft.com/office/drawing/2014/main" id="{4D15D73E-A5F5-71DF-08C4-AFC592386ACB}"/>
              </a:ext>
            </a:extLst>
          </p:cNvPr>
          <p:cNvSpPr>
            <a:spLocks noGrp="1"/>
          </p:cNvSpPr>
          <p:nvPr>
            <p:ph type="title"/>
          </p:nvPr>
        </p:nvSpPr>
        <p:spPr>
          <a:xfrm>
            <a:off x="635048" y="109727"/>
            <a:ext cx="10890929" cy="2021893"/>
          </a:xfrm>
        </p:spPr>
        <p:txBody>
          <a:bodyPr vert="horz" lIns="91440" tIns="45720" rIns="91440" bIns="45720" rtlCol="0" anchor="ctr">
            <a:noAutofit/>
          </a:bodyPr>
          <a:lstStyle/>
          <a:p>
            <a:r>
              <a:rPr lang="en-US" sz="6000" b="1" kern="1200" dirty="0">
                <a:solidFill>
                  <a:srgbClr val="FFFFFF"/>
                </a:solidFill>
                <a:latin typeface="Aptos" panose="020B0004020202020204" pitchFamily="34" charset="0"/>
              </a:rPr>
              <a:t>Satan Stood Again </a:t>
            </a:r>
            <a:r>
              <a:rPr lang="en-US" sz="6000" dirty="0">
                <a:solidFill>
                  <a:srgbClr val="FFFFFF"/>
                </a:solidFill>
                <a:latin typeface="Aptos" panose="020B0004020202020204" pitchFamily="34" charset="0"/>
              </a:rPr>
              <a:t>Joshua the High Priest</a:t>
            </a:r>
            <a:endParaRPr lang="en-US" sz="6000" b="1" kern="1200" dirty="0">
              <a:solidFill>
                <a:srgbClr val="FFFFFF"/>
              </a:solidFill>
              <a:latin typeface="Aptos" panose="020B0004020202020204" pitchFamily="34" charset="0"/>
            </a:endParaRPr>
          </a:p>
        </p:txBody>
      </p:sp>
      <p:sp>
        <p:nvSpPr>
          <p:cNvPr id="3" name="Content Placeholder 2">
            <a:extLst>
              <a:ext uri="{FF2B5EF4-FFF2-40B4-BE49-F238E27FC236}">
                <a16:creationId xmlns:a16="http://schemas.microsoft.com/office/drawing/2014/main" id="{BD7C9214-99BA-5E69-FAD8-2DAB9C90A59B}"/>
              </a:ext>
            </a:extLst>
          </p:cNvPr>
          <p:cNvSpPr>
            <a:spLocks noGrp="1"/>
          </p:cNvSpPr>
          <p:nvPr>
            <p:ph idx="1"/>
          </p:nvPr>
        </p:nvSpPr>
        <p:spPr>
          <a:xfrm>
            <a:off x="794460" y="2600696"/>
            <a:ext cx="10890928" cy="3788229"/>
          </a:xfrm>
        </p:spPr>
        <p:txBody>
          <a:bodyPr/>
          <a:lstStyle/>
          <a:p>
            <a:pPr marL="0" indent="0">
              <a:buNone/>
            </a:pPr>
            <a:endParaRPr lang="en-US" dirty="0"/>
          </a:p>
        </p:txBody>
      </p:sp>
    </p:spTree>
    <p:extLst>
      <p:ext uri="{BB962C8B-B14F-4D97-AF65-F5344CB8AC3E}">
        <p14:creationId xmlns:p14="http://schemas.microsoft.com/office/powerpoint/2010/main" val="400409332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CD7E9B5-8615-570E-DB92-39C28F9C406B}"/>
            </a:ext>
          </a:extLst>
        </p:cNvPr>
        <p:cNvGrpSpPr/>
        <p:nvPr/>
      </p:nvGrpSpPr>
      <p:grpSpPr>
        <a:xfrm>
          <a:off x="0" y="0"/>
          <a:ext cx="0" cy="0"/>
          <a:chOff x="0" y="0"/>
          <a:chExt cx="0" cy="0"/>
        </a:xfrm>
      </p:grpSpPr>
      <p:pic>
        <p:nvPicPr>
          <p:cNvPr id="20" name="Picture 19">
            <a:extLst>
              <a:ext uri="{FF2B5EF4-FFF2-40B4-BE49-F238E27FC236}">
                <a16:creationId xmlns:a16="http://schemas.microsoft.com/office/drawing/2014/main" id="{A34F9D57-0C27-89E9-B53B-5B814729C3EC}"/>
              </a:ext>
            </a:extLst>
          </p:cNvPr>
          <p:cNvPicPr>
            <a:picLocks noChangeAspect="1"/>
          </p:cNvPicPr>
          <p:nvPr/>
        </p:nvPicPr>
        <p:blipFill>
          <a:blip r:embed="rId2"/>
          <a:srcRect t="15080" r="3379" b="7829"/>
          <a:stretch>
            <a:fillRect/>
          </a:stretch>
        </p:blipFill>
        <p:spPr>
          <a:xfrm>
            <a:off x="-15476" y="10"/>
            <a:ext cx="12191979" cy="6857990"/>
          </a:xfrm>
          <a:prstGeom prst="rect">
            <a:avLst/>
          </a:prstGeom>
        </p:spPr>
      </p:pic>
      <p:sp>
        <p:nvSpPr>
          <p:cNvPr id="6" name="Title 5">
            <a:extLst>
              <a:ext uri="{FF2B5EF4-FFF2-40B4-BE49-F238E27FC236}">
                <a16:creationId xmlns:a16="http://schemas.microsoft.com/office/drawing/2014/main" id="{3F605E78-FEB3-54B5-9191-7DAC76DFC18B}"/>
              </a:ext>
            </a:extLst>
          </p:cNvPr>
          <p:cNvSpPr>
            <a:spLocks noGrp="1"/>
          </p:cNvSpPr>
          <p:nvPr>
            <p:ph type="title"/>
          </p:nvPr>
        </p:nvSpPr>
        <p:spPr>
          <a:xfrm>
            <a:off x="635048" y="109727"/>
            <a:ext cx="10890929" cy="2021893"/>
          </a:xfrm>
        </p:spPr>
        <p:txBody>
          <a:bodyPr vert="horz" lIns="91440" tIns="45720" rIns="91440" bIns="45720" rtlCol="0" anchor="ctr">
            <a:noAutofit/>
          </a:bodyPr>
          <a:lstStyle/>
          <a:p>
            <a:r>
              <a:rPr lang="en-US" sz="6000" b="1" kern="1200" dirty="0">
                <a:solidFill>
                  <a:srgbClr val="FFFFFF"/>
                </a:solidFill>
                <a:latin typeface="Aptos" panose="020B0004020202020204" pitchFamily="34" charset="0"/>
              </a:rPr>
              <a:t>Satan Stood Again </a:t>
            </a:r>
            <a:r>
              <a:rPr lang="en-US" sz="6000" dirty="0">
                <a:solidFill>
                  <a:srgbClr val="FFFFFF"/>
                </a:solidFill>
                <a:latin typeface="Aptos" panose="020B0004020202020204" pitchFamily="34" charset="0"/>
              </a:rPr>
              <a:t>Jesus</a:t>
            </a:r>
            <a:endParaRPr lang="en-US" sz="6000" b="1" kern="1200" dirty="0">
              <a:solidFill>
                <a:srgbClr val="FFFFFF"/>
              </a:solidFill>
              <a:latin typeface="Aptos" panose="020B0004020202020204" pitchFamily="34" charset="0"/>
            </a:endParaRPr>
          </a:p>
        </p:txBody>
      </p:sp>
      <p:sp>
        <p:nvSpPr>
          <p:cNvPr id="3" name="Content Placeholder 2">
            <a:extLst>
              <a:ext uri="{FF2B5EF4-FFF2-40B4-BE49-F238E27FC236}">
                <a16:creationId xmlns:a16="http://schemas.microsoft.com/office/drawing/2014/main" id="{9A991ED7-AF96-C140-77FF-6E6C386927A7}"/>
              </a:ext>
            </a:extLst>
          </p:cNvPr>
          <p:cNvSpPr>
            <a:spLocks noGrp="1"/>
          </p:cNvSpPr>
          <p:nvPr>
            <p:ph idx="1"/>
          </p:nvPr>
        </p:nvSpPr>
        <p:spPr>
          <a:xfrm>
            <a:off x="794460" y="2600696"/>
            <a:ext cx="10890928" cy="3788229"/>
          </a:xfrm>
        </p:spPr>
        <p:txBody>
          <a:bodyPr/>
          <a:lstStyle/>
          <a:p>
            <a:pPr marL="0" indent="0">
              <a:buNone/>
            </a:pPr>
            <a:endParaRPr lang="en-US" dirty="0"/>
          </a:p>
        </p:txBody>
      </p:sp>
    </p:spTree>
    <p:extLst>
      <p:ext uri="{BB962C8B-B14F-4D97-AF65-F5344CB8AC3E}">
        <p14:creationId xmlns:p14="http://schemas.microsoft.com/office/powerpoint/2010/main" val="273523154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E6B5A6D-5862-ED76-6633-EDF18979E7C4}"/>
            </a:ext>
          </a:extLst>
        </p:cNvPr>
        <p:cNvGrpSpPr/>
        <p:nvPr/>
      </p:nvGrpSpPr>
      <p:grpSpPr>
        <a:xfrm>
          <a:off x="0" y="0"/>
          <a:ext cx="0" cy="0"/>
          <a:chOff x="0" y="0"/>
          <a:chExt cx="0" cy="0"/>
        </a:xfrm>
      </p:grpSpPr>
      <p:pic>
        <p:nvPicPr>
          <p:cNvPr id="20" name="Picture 19">
            <a:extLst>
              <a:ext uri="{FF2B5EF4-FFF2-40B4-BE49-F238E27FC236}">
                <a16:creationId xmlns:a16="http://schemas.microsoft.com/office/drawing/2014/main" id="{BF1B5F98-24BB-DF06-D6F2-D34E191E44DF}"/>
              </a:ext>
            </a:extLst>
          </p:cNvPr>
          <p:cNvPicPr>
            <a:picLocks noChangeAspect="1"/>
          </p:cNvPicPr>
          <p:nvPr/>
        </p:nvPicPr>
        <p:blipFill>
          <a:blip r:embed="rId2"/>
          <a:srcRect t="15080" r="3379" b="7829"/>
          <a:stretch>
            <a:fillRect/>
          </a:stretch>
        </p:blipFill>
        <p:spPr>
          <a:xfrm>
            <a:off x="-15476" y="10"/>
            <a:ext cx="12191979" cy="6857990"/>
          </a:xfrm>
          <a:prstGeom prst="rect">
            <a:avLst/>
          </a:prstGeom>
        </p:spPr>
      </p:pic>
      <p:sp>
        <p:nvSpPr>
          <p:cNvPr id="6" name="Title 5">
            <a:extLst>
              <a:ext uri="{FF2B5EF4-FFF2-40B4-BE49-F238E27FC236}">
                <a16:creationId xmlns:a16="http://schemas.microsoft.com/office/drawing/2014/main" id="{D5EAE48A-9B38-433D-AF9C-7737BA4DCC82}"/>
              </a:ext>
            </a:extLst>
          </p:cNvPr>
          <p:cNvSpPr>
            <a:spLocks noGrp="1"/>
          </p:cNvSpPr>
          <p:nvPr>
            <p:ph type="title"/>
          </p:nvPr>
        </p:nvSpPr>
        <p:spPr>
          <a:xfrm>
            <a:off x="635048" y="109727"/>
            <a:ext cx="10890929" cy="2021893"/>
          </a:xfrm>
        </p:spPr>
        <p:txBody>
          <a:bodyPr vert="horz" lIns="91440" tIns="45720" rIns="91440" bIns="45720" rtlCol="0" anchor="ctr">
            <a:noAutofit/>
          </a:bodyPr>
          <a:lstStyle/>
          <a:p>
            <a:r>
              <a:rPr lang="en-US" sz="6000" b="1" kern="1200" dirty="0">
                <a:solidFill>
                  <a:srgbClr val="FFFFFF"/>
                </a:solidFill>
                <a:latin typeface="Aptos" panose="020B0004020202020204" pitchFamily="34" charset="0"/>
              </a:rPr>
              <a:t>Satan Stood Again </a:t>
            </a:r>
            <a:r>
              <a:rPr lang="en-US" sz="6000" dirty="0">
                <a:solidFill>
                  <a:srgbClr val="FFFFFF"/>
                </a:solidFill>
                <a:latin typeface="Aptos" panose="020B0004020202020204" pitchFamily="34" charset="0"/>
              </a:rPr>
              <a:t>Peter</a:t>
            </a:r>
            <a:endParaRPr lang="en-US" sz="6000" b="1" kern="1200" dirty="0">
              <a:solidFill>
                <a:srgbClr val="FFFFFF"/>
              </a:solidFill>
              <a:latin typeface="Aptos" panose="020B0004020202020204" pitchFamily="34" charset="0"/>
            </a:endParaRPr>
          </a:p>
        </p:txBody>
      </p:sp>
      <p:sp>
        <p:nvSpPr>
          <p:cNvPr id="3" name="Content Placeholder 2">
            <a:extLst>
              <a:ext uri="{FF2B5EF4-FFF2-40B4-BE49-F238E27FC236}">
                <a16:creationId xmlns:a16="http://schemas.microsoft.com/office/drawing/2014/main" id="{71043B25-D196-D444-6374-C8E29C8DD174}"/>
              </a:ext>
            </a:extLst>
          </p:cNvPr>
          <p:cNvSpPr>
            <a:spLocks noGrp="1"/>
          </p:cNvSpPr>
          <p:nvPr>
            <p:ph idx="1"/>
          </p:nvPr>
        </p:nvSpPr>
        <p:spPr>
          <a:xfrm>
            <a:off x="794460" y="2600696"/>
            <a:ext cx="10890928" cy="3788229"/>
          </a:xfrm>
        </p:spPr>
        <p:txBody>
          <a:bodyPr/>
          <a:lstStyle/>
          <a:p>
            <a:pPr marL="0" indent="0">
              <a:buNone/>
            </a:pPr>
            <a:endParaRPr lang="en-US" dirty="0"/>
          </a:p>
        </p:txBody>
      </p:sp>
    </p:spTree>
    <p:extLst>
      <p:ext uri="{BB962C8B-B14F-4D97-AF65-F5344CB8AC3E}">
        <p14:creationId xmlns:p14="http://schemas.microsoft.com/office/powerpoint/2010/main" val="34884689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241F76B-1989-058C-FBF9-78AF25839891}"/>
            </a:ext>
          </a:extLst>
        </p:cNvPr>
        <p:cNvGrpSpPr/>
        <p:nvPr/>
      </p:nvGrpSpPr>
      <p:grpSpPr>
        <a:xfrm>
          <a:off x="0" y="0"/>
          <a:ext cx="0" cy="0"/>
          <a:chOff x="0" y="0"/>
          <a:chExt cx="0" cy="0"/>
        </a:xfrm>
      </p:grpSpPr>
      <p:pic>
        <p:nvPicPr>
          <p:cNvPr id="20" name="Picture 19">
            <a:extLst>
              <a:ext uri="{FF2B5EF4-FFF2-40B4-BE49-F238E27FC236}">
                <a16:creationId xmlns:a16="http://schemas.microsoft.com/office/drawing/2014/main" id="{1F2AF036-9168-92F2-7FA4-677598EEB2F0}"/>
              </a:ext>
            </a:extLst>
          </p:cNvPr>
          <p:cNvPicPr>
            <a:picLocks noChangeAspect="1"/>
          </p:cNvPicPr>
          <p:nvPr/>
        </p:nvPicPr>
        <p:blipFill>
          <a:blip r:embed="rId2"/>
          <a:srcRect t="15080" r="3379" b="7829"/>
          <a:stretch>
            <a:fillRect/>
          </a:stretch>
        </p:blipFill>
        <p:spPr>
          <a:xfrm>
            <a:off x="-15476" y="10"/>
            <a:ext cx="12191979" cy="6857990"/>
          </a:xfrm>
          <a:prstGeom prst="rect">
            <a:avLst/>
          </a:prstGeom>
        </p:spPr>
      </p:pic>
      <p:sp>
        <p:nvSpPr>
          <p:cNvPr id="6" name="Title 5">
            <a:extLst>
              <a:ext uri="{FF2B5EF4-FFF2-40B4-BE49-F238E27FC236}">
                <a16:creationId xmlns:a16="http://schemas.microsoft.com/office/drawing/2014/main" id="{CE961341-2C08-1AD5-0CFE-A3B7F744FEA1}"/>
              </a:ext>
            </a:extLst>
          </p:cNvPr>
          <p:cNvSpPr>
            <a:spLocks noGrp="1"/>
          </p:cNvSpPr>
          <p:nvPr>
            <p:ph type="title"/>
          </p:nvPr>
        </p:nvSpPr>
        <p:spPr>
          <a:xfrm>
            <a:off x="635048" y="109727"/>
            <a:ext cx="10890929" cy="2021893"/>
          </a:xfrm>
        </p:spPr>
        <p:txBody>
          <a:bodyPr vert="horz" lIns="91440" tIns="45720" rIns="91440" bIns="45720" rtlCol="0" anchor="ctr">
            <a:noAutofit/>
          </a:bodyPr>
          <a:lstStyle/>
          <a:p>
            <a:r>
              <a:rPr lang="en-US" sz="6000" b="1" kern="1200" dirty="0">
                <a:solidFill>
                  <a:srgbClr val="FFFFFF"/>
                </a:solidFill>
                <a:latin typeface="Aptos" panose="020B0004020202020204" pitchFamily="34" charset="0"/>
              </a:rPr>
              <a:t>Satan Stood Again </a:t>
            </a:r>
            <a:r>
              <a:rPr lang="en-US" sz="6000" dirty="0">
                <a:solidFill>
                  <a:srgbClr val="FFFFFF"/>
                </a:solidFill>
                <a:latin typeface="Aptos" panose="020B0004020202020204" pitchFamily="34" charset="0"/>
              </a:rPr>
              <a:t>Judas</a:t>
            </a:r>
            <a:endParaRPr lang="en-US" sz="6000" b="1" kern="1200" dirty="0">
              <a:solidFill>
                <a:srgbClr val="FFFFFF"/>
              </a:solidFill>
              <a:latin typeface="Aptos" panose="020B0004020202020204" pitchFamily="34" charset="0"/>
            </a:endParaRPr>
          </a:p>
        </p:txBody>
      </p:sp>
      <p:sp>
        <p:nvSpPr>
          <p:cNvPr id="3" name="Content Placeholder 2">
            <a:extLst>
              <a:ext uri="{FF2B5EF4-FFF2-40B4-BE49-F238E27FC236}">
                <a16:creationId xmlns:a16="http://schemas.microsoft.com/office/drawing/2014/main" id="{1D6758F9-DBAE-4BB0-9F2E-6924B4C5147C}"/>
              </a:ext>
            </a:extLst>
          </p:cNvPr>
          <p:cNvSpPr>
            <a:spLocks noGrp="1"/>
          </p:cNvSpPr>
          <p:nvPr>
            <p:ph idx="1"/>
          </p:nvPr>
        </p:nvSpPr>
        <p:spPr>
          <a:xfrm>
            <a:off x="794460" y="2600696"/>
            <a:ext cx="10890928" cy="3788229"/>
          </a:xfrm>
        </p:spPr>
        <p:txBody>
          <a:bodyPr/>
          <a:lstStyle/>
          <a:p>
            <a:pPr marL="0" indent="0">
              <a:buNone/>
            </a:pPr>
            <a:endParaRPr lang="en-US" dirty="0"/>
          </a:p>
        </p:txBody>
      </p:sp>
    </p:spTree>
    <p:extLst>
      <p:ext uri="{BB962C8B-B14F-4D97-AF65-F5344CB8AC3E}">
        <p14:creationId xmlns:p14="http://schemas.microsoft.com/office/powerpoint/2010/main" val="3609199041"/>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DF5664D-ED88-B416-E40F-BB9BCDF2EE93}"/>
            </a:ext>
          </a:extLst>
        </p:cNvPr>
        <p:cNvGrpSpPr/>
        <p:nvPr/>
      </p:nvGrpSpPr>
      <p:grpSpPr>
        <a:xfrm>
          <a:off x="0" y="0"/>
          <a:ext cx="0" cy="0"/>
          <a:chOff x="0" y="0"/>
          <a:chExt cx="0" cy="0"/>
        </a:xfrm>
      </p:grpSpPr>
      <p:pic>
        <p:nvPicPr>
          <p:cNvPr id="20" name="Picture 19">
            <a:extLst>
              <a:ext uri="{FF2B5EF4-FFF2-40B4-BE49-F238E27FC236}">
                <a16:creationId xmlns:a16="http://schemas.microsoft.com/office/drawing/2014/main" id="{C8306103-3F00-E637-4C2E-305271134142}"/>
              </a:ext>
            </a:extLst>
          </p:cNvPr>
          <p:cNvPicPr>
            <a:picLocks noChangeAspect="1"/>
          </p:cNvPicPr>
          <p:nvPr/>
        </p:nvPicPr>
        <p:blipFill>
          <a:blip r:embed="rId2"/>
          <a:srcRect t="15080" r="3379" b="7829"/>
          <a:stretch>
            <a:fillRect/>
          </a:stretch>
        </p:blipFill>
        <p:spPr>
          <a:xfrm>
            <a:off x="-15476" y="10"/>
            <a:ext cx="12191979" cy="6857990"/>
          </a:xfrm>
          <a:prstGeom prst="rect">
            <a:avLst/>
          </a:prstGeom>
        </p:spPr>
      </p:pic>
      <p:sp>
        <p:nvSpPr>
          <p:cNvPr id="6" name="Title 5">
            <a:extLst>
              <a:ext uri="{FF2B5EF4-FFF2-40B4-BE49-F238E27FC236}">
                <a16:creationId xmlns:a16="http://schemas.microsoft.com/office/drawing/2014/main" id="{FAB1C1C5-AA8D-5E3A-7B47-3504D2A63552}"/>
              </a:ext>
            </a:extLst>
          </p:cNvPr>
          <p:cNvSpPr>
            <a:spLocks noGrp="1"/>
          </p:cNvSpPr>
          <p:nvPr>
            <p:ph type="title"/>
          </p:nvPr>
        </p:nvSpPr>
        <p:spPr>
          <a:xfrm>
            <a:off x="635048" y="109727"/>
            <a:ext cx="10890929" cy="2021893"/>
          </a:xfrm>
        </p:spPr>
        <p:txBody>
          <a:bodyPr vert="horz" lIns="91440" tIns="45720" rIns="91440" bIns="45720" rtlCol="0" anchor="ctr">
            <a:noAutofit/>
          </a:bodyPr>
          <a:lstStyle/>
          <a:p>
            <a:r>
              <a:rPr lang="en-US" sz="6000" b="1" kern="1200" dirty="0">
                <a:solidFill>
                  <a:srgbClr val="FFFFFF"/>
                </a:solidFill>
                <a:latin typeface="Aptos" panose="020B0004020202020204" pitchFamily="34" charset="0"/>
              </a:rPr>
              <a:t>Satan Stood Again </a:t>
            </a:r>
            <a:r>
              <a:rPr lang="en-US" sz="6000" dirty="0">
                <a:solidFill>
                  <a:srgbClr val="FFFFFF"/>
                </a:solidFill>
                <a:latin typeface="Aptos" panose="020B0004020202020204" pitchFamily="34" charset="0"/>
              </a:rPr>
              <a:t>Annias &amp; Sapphira</a:t>
            </a:r>
            <a:endParaRPr lang="en-US" sz="6000" b="1" kern="1200" dirty="0">
              <a:solidFill>
                <a:srgbClr val="FFFFFF"/>
              </a:solidFill>
              <a:latin typeface="Aptos" panose="020B0004020202020204" pitchFamily="34" charset="0"/>
            </a:endParaRPr>
          </a:p>
        </p:txBody>
      </p:sp>
      <p:sp>
        <p:nvSpPr>
          <p:cNvPr id="3" name="Content Placeholder 2">
            <a:extLst>
              <a:ext uri="{FF2B5EF4-FFF2-40B4-BE49-F238E27FC236}">
                <a16:creationId xmlns:a16="http://schemas.microsoft.com/office/drawing/2014/main" id="{3B4510D5-093A-78E8-2C20-8464383CB86B}"/>
              </a:ext>
            </a:extLst>
          </p:cNvPr>
          <p:cNvSpPr>
            <a:spLocks noGrp="1"/>
          </p:cNvSpPr>
          <p:nvPr>
            <p:ph idx="1"/>
          </p:nvPr>
        </p:nvSpPr>
        <p:spPr>
          <a:xfrm>
            <a:off x="794460" y="2600696"/>
            <a:ext cx="10890928" cy="3788229"/>
          </a:xfrm>
        </p:spPr>
        <p:txBody>
          <a:bodyPr/>
          <a:lstStyle/>
          <a:p>
            <a:pPr marL="0" indent="0">
              <a:buNone/>
            </a:pPr>
            <a:endParaRPr lang="en-US" dirty="0"/>
          </a:p>
        </p:txBody>
      </p:sp>
    </p:spTree>
    <p:extLst>
      <p:ext uri="{BB962C8B-B14F-4D97-AF65-F5344CB8AC3E}">
        <p14:creationId xmlns:p14="http://schemas.microsoft.com/office/powerpoint/2010/main" val="303598743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474FA87-9CBB-6182-0384-DA5038C3F018}"/>
            </a:ext>
          </a:extLst>
        </p:cNvPr>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1B2FB448-DA0A-EF40-E31C-3C0495A3207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28" name="Rectangle 27">
            <a:extLst>
              <a:ext uri="{FF2B5EF4-FFF2-40B4-BE49-F238E27FC236}">
                <a16:creationId xmlns:a16="http://schemas.microsoft.com/office/drawing/2014/main" id="{34E643D0-6275-6509-C0FB-4979A6B169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randview Display"/>
              <a:ea typeface="+mn-ea"/>
              <a:cs typeface="+mn-cs"/>
            </a:endParaRPr>
          </a:p>
        </p:txBody>
      </p:sp>
      <p:pic>
        <p:nvPicPr>
          <p:cNvPr id="20" name="Picture 19">
            <a:extLst>
              <a:ext uri="{FF2B5EF4-FFF2-40B4-BE49-F238E27FC236}">
                <a16:creationId xmlns:a16="http://schemas.microsoft.com/office/drawing/2014/main" id="{F68EDA5E-0A36-031A-26BA-46C90FE23635}"/>
              </a:ext>
            </a:extLst>
          </p:cNvPr>
          <p:cNvPicPr>
            <a:picLocks noChangeAspect="1"/>
          </p:cNvPicPr>
          <p:nvPr/>
        </p:nvPicPr>
        <p:blipFill>
          <a:blip r:embed="rId2"/>
          <a:srcRect t="15080" r="3379" b="7829"/>
          <a:stretch>
            <a:fillRect/>
          </a:stretch>
        </p:blipFill>
        <p:spPr>
          <a:xfrm>
            <a:off x="20" y="10"/>
            <a:ext cx="12191979" cy="6857990"/>
          </a:xfrm>
          <a:prstGeom prst="rect">
            <a:avLst/>
          </a:prstGeom>
        </p:spPr>
      </p:pic>
      <p:sp>
        <p:nvSpPr>
          <p:cNvPr id="30" name="Rectangle 29">
            <a:extLst>
              <a:ext uri="{FF2B5EF4-FFF2-40B4-BE49-F238E27FC236}">
                <a16:creationId xmlns:a16="http://schemas.microsoft.com/office/drawing/2014/main" id="{C6C9112C-E5AE-A048-9755-EE2C0692F3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1152940"/>
          </a:xfrm>
          <a:prstGeom prst="rect">
            <a:avLst/>
          </a:prstGeom>
          <a:solidFill>
            <a:schemeClr val="bg1">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6" name="Title 5">
            <a:extLst>
              <a:ext uri="{FF2B5EF4-FFF2-40B4-BE49-F238E27FC236}">
                <a16:creationId xmlns:a16="http://schemas.microsoft.com/office/drawing/2014/main" id="{60D4420F-B603-3346-BA3F-390815A7CF7F}"/>
              </a:ext>
            </a:extLst>
          </p:cNvPr>
          <p:cNvSpPr>
            <a:spLocks noGrp="1"/>
          </p:cNvSpPr>
          <p:nvPr>
            <p:ph type="title"/>
          </p:nvPr>
        </p:nvSpPr>
        <p:spPr>
          <a:xfrm>
            <a:off x="357809" y="159031"/>
            <a:ext cx="7950514" cy="870008"/>
          </a:xfrm>
        </p:spPr>
        <p:txBody>
          <a:bodyPr vert="horz" lIns="91440" tIns="45720" rIns="91440" bIns="45720" rtlCol="0" anchor="ctr">
            <a:noAutofit/>
          </a:bodyPr>
          <a:lstStyle/>
          <a:p>
            <a:r>
              <a:rPr lang="en-US" sz="6000" b="1" kern="1200" dirty="0">
                <a:solidFill>
                  <a:srgbClr val="FFFFFF"/>
                </a:solidFill>
                <a:latin typeface="Aptos" panose="020B0004020202020204" pitchFamily="34" charset="0"/>
              </a:rPr>
              <a:t>Winning the War</a:t>
            </a:r>
          </a:p>
        </p:txBody>
      </p:sp>
      <p:cxnSp>
        <p:nvCxnSpPr>
          <p:cNvPr id="32" name="Straight Connector 31">
            <a:extLst>
              <a:ext uri="{FF2B5EF4-FFF2-40B4-BE49-F238E27FC236}">
                <a16:creationId xmlns:a16="http://schemas.microsoft.com/office/drawing/2014/main" id="{618F91A7-F416-E1DD-FC6B-79A49D09A2A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560574" y="576072"/>
            <a:ext cx="1152144"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994727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F39D75F-BDBE-FBB8-A503-BFFF79DB4EBA}"/>
            </a:ext>
          </a:extLst>
        </p:cNvPr>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6A589492-71AA-9E56-3697-5185BCF82A8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28" name="Rectangle 27">
            <a:extLst>
              <a:ext uri="{FF2B5EF4-FFF2-40B4-BE49-F238E27FC236}">
                <a16:creationId xmlns:a16="http://schemas.microsoft.com/office/drawing/2014/main" id="{AD0B7F9D-4364-474F-9619-61CACA6882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randview Display"/>
              <a:ea typeface="+mn-ea"/>
              <a:cs typeface="+mn-cs"/>
            </a:endParaRPr>
          </a:p>
        </p:txBody>
      </p:sp>
      <p:pic>
        <p:nvPicPr>
          <p:cNvPr id="20" name="Picture 19">
            <a:extLst>
              <a:ext uri="{FF2B5EF4-FFF2-40B4-BE49-F238E27FC236}">
                <a16:creationId xmlns:a16="http://schemas.microsoft.com/office/drawing/2014/main" id="{47460875-4B48-D294-807A-65B782343AB1}"/>
              </a:ext>
            </a:extLst>
          </p:cNvPr>
          <p:cNvPicPr>
            <a:picLocks noChangeAspect="1"/>
          </p:cNvPicPr>
          <p:nvPr/>
        </p:nvPicPr>
        <p:blipFill>
          <a:blip r:embed="rId2"/>
          <a:srcRect t="15080" r="3379" b="7829"/>
          <a:stretch>
            <a:fillRect/>
          </a:stretch>
        </p:blipFill>
        <p:spPr>
          <a:xfrm>
            <a:off x="20" y="10"/>
            <a:ext cx="12191979" cy="6857990"/>
          </a:xfrm>
          <a:prstGeom prst="rect">
            <a:avLst/>
          </a:prstGeom>
        </p:spPr>
      </p:pic>
      <p:sp>
        <p:nvSpPr>
          <p:cNvPr id="30" name="Rectangle 29">
            <a:extLst>
              <a:ext uri="{FF2B5EF4-FFF2-40B4-BE49-F238E27FC236}">
                <a16:creationId xmlns:a16="http://schemas.microsoft.com/office/drawing/2014/main" id="{C0F04FE4-276F-D50A-C52A-9B662CFED4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1152940"/>
          </a:xfrm>
          <a:prstGeom prst="rect">
            <a:avLst/>
          </a:prstGeom>
          <a:solidFill>
            <a:schemeClr val="bg1">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6" name="Title 5">
            <a:extLst>
              <a:ext uri="{FF2B5EF4-FFF2-40B4-BE49-F238E27FC236}">
                <a16:creationId xmlns:a16="http://schemas.microsoft.com/office/drawing/2014/main" id="{AD9BEBF7-5FD5-45FB-AF54-6A648E1D5692}"/>
              </a:ext>
            </a:extLst>
          </p:cNvPr>
          <p:cNvSpPr>
            <a:spLocks noGrp="1"/>
          </p:cNvSpPr>
          <p:nvPr>
            <p:ph type="title"/>
          </p:nvPr>
        </p:nvSpPr>
        <p:spPr>
          <a:xfrm>
            <a:off x="357809" y="159031"/>
            <a:ext cx="7950514" cy="870008"/>
          </a:xfrm>
        </p:spPr>
        <p:txBody>
          <a:bodyPr vert="horz" lIns="91440" tIns="45720" rIns="91440" bIns="45720" rtlCol="0" anchor="ctr">
            <a:noAutofit/>
          </a:bodyPr>
          <a:lstStyle/>
          <a:p>
            <a:r>
              <a:rPr lang="en-US" sz="6000" b="1" kern="1200" dirty="0">
                <a:solidFill>
                  <a:srgbClr val="FFFFFF"/>
                </a:solidFill>
                <a:latin typeface="Aptos" panose="020B0004020202020204" pitchFamily="34" charset="0"/>
              </a:rPr>
              <a:t>Winning the War</a:t>
            </a:r>
          </a:p>
        </p:txBody>
      </p:sp>
      <p:cxnSp>
        <p:nvCxnSpPr>
          <p:cNvPr id="32" name="Straight Connector 31">
            <a:extLst>
              <a:ext uri="{FF2B5EF4-FFF2-40B4-BE49-F238E27FC236}">
                <a16:creationId xmlns:a16="http://schemas.microsoft.com/office/drawing/2014/main" id="{73A7AF54-1C75-CBDA-5332-365AAF168D4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560574" y="576072"/>
            <a:ext cx="1152144"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10790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42A7531-BD69-8679-7526-5EDC26381515}"/>
            </a:ext>
          </a:extLst>
        </p:cNvPr>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F7B1B900-9D76-8D18-117D-063480C41E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28" name="Rectangle 27">
            <a:extLst>
              <a:ext uri="{FF2B5EF4-FFF2-40B4-BE49-F238E27FC236}">
                <a16:creationId xmlns:a16="http://schemas.microsoft.com/office/drawing/2014/main" id="{488C4AB9-4B13-3667-E3FA-9B36A3322B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randview Display"/>
              <a:ea typeface="+mn-ea"/>
              <a:cs typeface="+mn-cs"/>
            </a:endParaRPr>
          </a:p>
        </p:txBody>
      </p:sp>
      <p:pic>
        <p:nvPicPr>
          <p:cNvPr id="20" name="Picture 19">
            <a:extLst>
              <a:ext uri="{FF2B5EF4-FFF2-40B4-BE49-F238E27FC236}">
                <a16:creationId xmlns:a16="http://schemas.microsoft.com/office/drawing/2014/main" id="{05DBAB84-D061-849A-6202-0A4D31193A83}"/>
              </a:ext>
            </a:extLst>
          </p:cNvPr>
          <p:cNvPicPr>
            <a:picLocks noChangeAspect="1"/>
          </p:cNvPicPr>
          <p:nvPr/>
        </p:nvPicPr>
        <p:blipFill>
          <a:blip r:embed="rId2"/>
          <a:srcRect t="15080" r="3379" b="7829"/>
          <a:stretch>
            <a:fillRect/>
          </a:stretch>
        </p:blipFill>
        <p:spPr>
          <a:xfrm>
            <a:off x="20" y="10"/>
            <a:ext cx="12191979" cy="6857990"/>
          </a:xfrm>
          <a:prstGeom prst="rect">
            <a:avLst/>
          </a:prstGeom>
        </p:spPr>
      </p:pic>
      <p:sp>
        <p:nvSpPr>
          <p:cNvPr id="30" name="Rectangle 29">
            <a:extLst>
              <a:ext uri="{FF2B5EF4-FFF2-40B4-BE49-F238E27FC236}">
                <a16:creationId xmlns:a16="http://schemas.microsoft.com/office/drawing/2014/main" id="{EC9B02D2-B2B3-4D87-2891-BBA6F82912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1152940"/>
          </a:xfrm>
          <a:prstGeom prst="rect">
            <a:avLst/>
          </a:prstGeom>
          <a:solidFill>
            <a:schemeClr val="bg1">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6" name="Title 5">
            <a:extLst>
              <a:ext uri="{FF2B5EF4-FFF2-40B4-BE49-F238E27FC236}">
                <a16:creationId xmlns:a16="http://schemas.microsoft.com/office/drawing/2014/main" id="{658AB8F2-457C-C920-3698-842644C409FB}"/>
              </a:ext>
            </a:extLst>
          </p:cNvPr>
          <p:cNvSpPr>
            <a:spLocks noGrp="1"/>
          </p:cNvSpPr>
          <p:nvPr>
            <p:ph type="title"/>
          </p:nvPr>
        </p:nvSpPr>
        <p:spPr>
          <a:xfrm>
            <a:off x="357809" y="159031"/>
            <a:ext cx="7950514" cy="870008"/>
          </a:xfrm>
        </p:spPr>
        <p:txBody>
          <a:bodyPr vert="horz" lIns="91440" tIns="45720" rIns="91440" bIns="45720" rtlCol="0" anchor="ctr">
            <a:noAutofit/>
          </a:bodyPr>
          <a:lstStyle/>
          <a:p>
            <a:r>
              <a:rPr lang="en-US" sz="6000" dirty="0">
                <a:solidFill>
                  <a:srgbClr val="FFFFFF"/>
                </a:solidFill>
                <a:latin typeface="Aptos" panose="020B0004020202020204" pitchFamily="34" charset="0"/>
              </a:rPr>
              <a:t>Isaiah 14:12</a:t>
            </a:r>
            <a:endParaRPr lang="en-US" sz="6000" b="1" kern="1200" dirty="0">
              <a:solidFill>
                <a:srgbClr val="FFFFFF"/>
              </a:solidFill>
              <a:latin typeface="Aptos" panose="020B0004020202020204" pitchFamily="34" charset="0"/>
            </a:endParaRPr>
          </a:p>
        </p:txBody>
      </p:sp>
      <p:cxnSp>
        <p:nvCxnSpPr>
          <p:cNvPr id="32" name="Straight Connector 31">
            <a:extLst>
              <a:ext uri="{FF2B5EF4-FFF2-40B4-BE49-F238E27FC236}">
                <a16:creationId xmlns:a16="http://schemas.microsoft.com/office/drawing/2014/main" id="{2B5A8CF8-0A27-74DE-6EF5-6E36EA248CD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560574" y="576072"/>
            <a:ext cx="1152144"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171685A5-5B7B-8BE2-8D66-903104D795D1}"/>
              </a:ext>
            </a:extLst>
          </p:cNvPr>
          <p:cNvSpPr txBox="1"/>
          <p:nvPr/>
        </p:nvSpPr>
        <p:spPr>
          <a:xfrm>
            <a:off x="609599" y="2132562"/>
            <a:ext cx="10972800" cy="2800767"/>
          </a:xfrm>
          <a:prstGeom prst="rect">
            <a:avLst/>
          </a:prstGeom>
          <a:noFill/>
        </p:spPr>
        <p:txBody>
          <a:bodyPr wrap="square">
            <a:spAutoFit/>
          </a:bodyPr>
          <a:lstStyle/>
          <a:p>
            <a:pPr marL="0" indent="0">
              <a:buNone/>
            </a:pPr>
            <a:r>
              <a:rPr lang="en-US" sz="4400" b="1" dirty="0">
                <a:latin typeface="Aptos" panose="020B0004020202020204" pitchFamily="34" charset="0"/>
              </a:rPr>
              <a:t>How art thou fallen from heaven, O Lucifer, son of the morning! how art thou cut down to the ground, which didst weaken the nations! </a:t>
            </a:r>
          </a:p>
        </p:txBody>
      </p:sp>
    </p:spTree>
    <p:extLst>
      <p:ext uri="{BB962C8B-B14F-4D97-AF65-F5344CB8AC3E}">
        <p14:creationId xmlns:p14="http://schemas.microsoft.com/office/powerpoint/2010/main" val="369991566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6238317-0D71-2574-4ED2-E6B5163723D2}"/>
            </a:ext>
          </a:extLst>
        </p:cNvPr>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0E1A4540-62C2-1904-6DD1-F2FAE552A27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28" name="Rectangle 27">
            <a:extLst>
              <a:ext uri="{FF2B5EF4-FFF2-40B4-BE49-F238E27FC236}">
                <a16:creationId xmlns:a16="http://schemas.microsoft.com/office/drawing/2014/main" id="{4C45BE68-963A-AE16-B151-E406D652D8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randview Display"/>
              <a:ea typeface="+mn-ea"/>
              <a:cs typeface="+mn-cs"/>
            </a:endParaRPr>
          </a:p>
        </p:txBody>
      </p:sp>
      <p:pic>
        <p:nvPicPr>
          <p:cNvPr id="20" name="Picture 19">
            <a:extLst>
              <a:ext uri="{FF2B5EF4-FFF2-40B4-BE49-F238E27FC236}">
                <a16:creationId xmlns:a16="http://schemas.microsoft.com/office/drawing/2014/main" id="{823C6754-F3FC-12E3-7177-D3A4C2C12D59}"/>
              </a:ext>
            </a:extLst>
          </p:cNvPr>
          <p:cNvPicPr>
            <a:picLocks noChangeAspect="1"/>
          </p:cNvPicPr>
          <p:nvPr/>
        </p:nvPicPr>
        <p:blipFill>
          <a:blip r:embed="rId2"/>
          <a:srcRect t="15080" r="3379" b="7829"/>
          <a:stretch>
            <a:fillRect/>
          </a:stretch>
        </p:blipFill>
        <p:spPr>
          <a:xfrm>
            <a:off x="20" y="10"/>
            <a:ext cx="12191979" cy="6857990"/>
          </a:xfrm>
          <a:prstGeom prst="rect">
            <a:avLst/>
          </a:prstGeom>
        </p:spPr>
      </p:pic>
      <p:sp>
        <p:nvSpPr>
          <p:cNvPr id="30" name="Rectangle 29">
            <a:extLst>
              <a:ext uri="{FF2B5EF4-FFF2-40B4-BE49-F238E27FC236}">
                <a16:creationId xmlns:a16="http://schemas.microsoft.com/office/drawing/2014/main" id="{467DD0D6-4D52-626B-EB24-3E7DA713BB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1152940"/>
          </a:xfrm>
          <a:prstGeom prst="rect">
            <a:avLst/>
          </a:prstGeom>
          <a:solidFill>
            <a:schemeClr val="bg1">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6" name="Title 5">
            <a:extLst>
              <a:ext uri="{FF2B5EF4-FFF2-40B4-BE49-F238E27FC236}">
                <a16:creationId xmlns:a16="http://schemas.microsoft.com/office/drawing/2014/main" id="{2BD8223A-7BF6-AE40-643B-272997C226F0}"/>
              </a:ext>
            </a:extLst>
          </p:cNvPr>
          <p:cNvSpPr>
            <a:spLocks noGrp="1"/>
          </p:cNvSpPr>
          <p:nvPr>
            <p:ph type="title"/>
          </p:nvPr>
        </p:nvSpPr>
        <p:spPr>
          <a:xfrm>
            <a:off x="357809" y="159031"/>
            <a:ext cx="7950514" cy="870008"/>
          </a:xfrm>
        </p:spPr>
        <p:txBody>
          <a:bodyPr vert="horz" lIns="91440" tIns="45720" rIns="91440" bIns="45720" rtlCol="0" anchor="ctr">
            <a:noAutofit/>
          </a:bodyPr>
          <a:lstStyle/>
          <a:p>
            <a:r>
              <a:rPr lang="en-US" sz="6000" b="1" kern="1200" dirty="0">
                <a:solidFill>
                  <a:srgbClr val="FFFFFF"/>
                </a:solidFill>
                <a:latin typeface="Aptos" panose="020B0004020202020204" pitchFamily="34" charset="0"/>
              </a:rPr>
              <a:t>Winning the War</a:t>
            </a:r>
          </a:p>
        </p:txBody>
      </p:sp>
      <p:cxnSp>
        <p:nvCxnSpPr>
          <p:cNvPr id="32" name="Straight Connector 31">
            <a:extLst>
              <a:ext uri="{FF2B5EF4-FFF2-40B4-BE49-F238E27FC236}">
                <a16:creationId xmlns:a16="http://schemas.microsoft.com/office/drawing/2014/main" id="{81BAEE0D-F94A-064A-F24D-9C2D2E07D6D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560574" y="576072"/>
            <a:ext cx="1152144"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78165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1F2CD60-699A-93B5-326E-A863227DD128}"/>
            </a:ext>
          </a:extLst>
        </p:cNvPr>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31BC91EF-62A5-AEB8-7356-2E280A23796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28" name="Rectangle 27">
            <a:extLst>
              <a:ext uri="{FF2B5EF4-FFF2-40B4-BE49-F238E27FC236}">
                <a16:creationId xmlns:a16="http://schemas.microsoft.com/office/drawing/2014/main" id="{E22C1A51-BD9D-FE30-9CE2-A5EA49304E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randview Display"/>
              <a:ea typeface="+mn-ea"/>
              <a:cs typeface="+mn-cs"/>
            </a:endParaRPr>
          </a:p>
        </p:txBody>
      </p:sp>
      <p:pic>
        <p:nvPicPr>
          <p:cNvPr id="20" name="Picture 19">
            <a:extLst>
              <a:ext uri="{FF2B5EF4-FFF2-40B4-BE49-F238E27FC236}">
                <a16:creationId xmlns:a16="http://schemas.microsoft.com/office/drawing/2014/main" id="{E245D40D-18A3-8161-9C9B-F1761241BC6D}"/>
              </a:ext>
            </a:extLst>
          </p:cNvPr>
          <p:cNvPicPr>
            <a:picLocks noChangeAspect="1"/>
          </p:cNvPicPr>
          <p:nvPr/>
        </p:nvPicPr>
        <p:blipFill>
          <a:blip r:embed="rId2"/>
          <a:srcRect t="15080" r="3379" b="7829"/>
          <a:stretch>
            <a:fillRect/>
          </a:stretch>
        </p:blipFill>
        <p:spPr>
          <a:xfrm>
            <a:off x="20" y="10"/>
            <a:ext cx="12191979" cy="6857990"/>
          </a:xfrm>
          <a:prstGeom prst="rect">
            <a:avLst/>
          </a:prstGeom>
        </p:spPr>
      </p:pic>
      <p:sp>
        <p:nvSpPr>
          <p:cNvPr id="30" name="Rectangle 29">
            <a:extLst>
              <a:ext uri="{FF2B5EF4-FFF2-40B4-BE49-F238E27FC236}">
                <a16:creationId xmlns:a16="http://schemas.microsoft.com/office/drawing/2014/main" id="{DB80F08F-9340-B817-AA6A-892152C32E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1152940"/>
          </a:xfrm>
          <a:prstGeom prst="rect">
            <a:avLst/>
          </a:prstGeom>
          <a:solidFill>
            <a:schemeClr val="bg1">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6" name="Title 5">
            <a:extLst>
              <a:ext uri="{FF2B5EF4-FFF2-40B4-BE49-F238E27FC236}">
                <a16:creationId xmlns:a16="http://schemas.microsoft.com/office/drawing/2014/main" id="{448EC3A3-7598-763E-389E-633D9CE683C1}"/>
              </a:ext>
            </a:extLst>
          </p:cNvPr>
          <p:cNvSpPr>
            <a:spLocks noGrp="1"/>
          </p:cNvSpPr>
          <p:nvPr>
            <p:ph type="title"/>
          </p:nvPr>
        </p:nvSpPr>
        <p:spPr>
          <a:xfrm>
            <a:off x="357809" y="159031"/>
            <a:ext cx="7950514" cy="870008"/>
          </a:xfrm>
        </p:spPr>
        <p:txBody>
          <a:bodyPr vert="horz" lIns="91440" tIns="45720" rIns="91440" bIns="45720" rtlCol="0" anchor="ctr">
            <a:noAutofit/>
          </a:bodyPr>
          <a:lstStyle/>
          <a:p>
            <a:r>
              <a:rPr lang="en-US" sz="6000" dirty="0">
                <a:solidFill>
                  <a:srgbClr val="FFFFFF"/>
                </a:solidFill>
                <a:latin typeface="Aptos" panose="020B0004020202020204" pitchFamily="34" charset="0"/>
              </a:rPr>
              <a:t>John 8:44</a:t>
            </a:r>
            <a:endParaRPr lang="en-US" sz="6000" b="1" kern="1200" dirty="0">
              <a:solidFill>
                <a:srgbClr val="FFFFFF"/>
              </a:solidFill>
              <a:latin typeface="Aptos" panose="020B0004020202020204" pitchFamily="34" charset="0"/>
            </a:endParaRPr>
          </a:p>
        </p:txBody>
      </p:sp>
      <p:cxnSp>
        <p:nvCxnSpPr>
          <p:cNvPr id="32" name="Straight Connector 31">
            <a:extLst>
              <a:ext uri="{FF2B5EF4-FFF2-40B4-BE49-F238E27FC236}">
                <a16:creationId xmlns:a16="http://schemas.microsoft.com/office/drawing/2014/main" id="{A355279B-7F37-793E-245B-E531B08101B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560574" y="576072"/>
            <a:ext cx="1152144"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41856990-EAAA-B944-F8F4-4D2B1E72F5C0}"/>
              </a:ext>
            </a:extLst>
          </p:cNvPr>
          <p:cNvSpPr txBox="1"/>
          <p:nvPr/>
        </p:nvSpPr>
        <p:spPr>
          <a:xfrm>
            <a:off x="514597" y="1503170"/>
            <a:ext cx="10972800" cy="4832092"/>
          </a:xfrm>
          <a:prstGeom prst="rect">
            <a:avLst/>
          </a:prstGeom>
          <a:noFill/>
        </p:spPr>
        <p:txBody>
          <a:bodyPr wrap="square">
            <a:spAutoFit/>
          </a:bodyPr>
          <a:lstStyle/>
          <a:p>
            <a:pPr marL="0" indent="0">
              <a:buNone/>
            </a:pPr>
            <a:r>
              <a:rPr lang="en-US" sz="4400" b="1" dirty="0">
                <a:latin typeface="Aptos" panose="020B0004020202020204" pitchFamily="34" charset="0"/>
              </a:rPr>
              <a:t>44  You are of your father the devil, and your will is to do your father's desires. He was a murderer from the beginning, and does not stand in the truth, because there is no truth in him. When he lies, he speaks out of his own character, for he is a liar and the father of lies. </a:t>
            </a:r>
          </a:p>
        </p:txBody>
      </p:sp>
    </p:spTree>
    <p:extLst>
      <p:ext uri="{BB962C8B-B14F-4D97-AF65-F5344CB8AC3E}">
        <p14:creationId xmlns:p14="http://schemas.microsoft.com/office/powerpoint/2010/main" val="1777490870"/>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63FFEDC-9398-3192-60FC-C00590EB88B0}"/>
            </a:ext>
          </a:extLst>
        </p:cNvPr>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B0076A7C-7048-94D8-DA9E-16CEBFDE7BC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28" name="Rectangle 27">
            <a:extLst>
              <a:ext uri="{FF2B5EF4-FFF2-40B4-BE49-F238E27FC236}">
                <a16:creationId xmlns:a16="http://schemas.microsoft.com/office/drawing/2014/main" id="{6FE03162-E0D1-DAC4-87A2-5BFAED3C5B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randview Display"/>
              <a:ea typeface="+mn-ea"/>
              <a:cs typeface="+mn-cs"/>
            </a:endParaRPr>
          </a:p>
        </p:txBody>
      </p:sp>
      <p:pic>
        <p:nvPicPr>
          <p:cNvPr id="20" name="Picture 19">
            <a:extLst>
              <a:ext uri="{FF2B5EF4-FFF2-40B4-BE49-F238E27FC236}">
                <a16:creationId xmlns:a16="http://schemas.microsoft.com/office/drawing/2014/main" id="{BCBB71B7-995E-5CFF-5085-8083BE85D166}"/>
              </a:ext>
            </a:extLst>
          </p:cNvPr>
          <p:cNvPicPr>
            <a:picLocks noChangeAspect="1"/>
          </p:cNvPicPr>
          <p:nvPr/>
        </p:nvPicPr>
        <p:blipFill>
          <a:blip r:embed="rId2"/>
          <a:srcRect t="15080" r="3379" b="7829"/>
          <a:stretch>
            <a:fillRect/>
          </a:stretch>
        </p:blipFill>
        <p:spPr>
          <a:xfrm>
            <a:off x="20" y="10"/>
            <a:ext cx="12191979" cy="6857990"/>
          </a:xfrm>
          <a:prstGeom prst="rect">
            <a:avLst/>
          </a:prstGeom>
        </p:spPr>
      </p:pic>
      <p:sp>
        <p:nvSpPr>
          <p:cNvPr id="30" name="Rectangle 29">
            <a:extLst>
              <a:ext uri="{FF2B5EF4-FFF2-40B4-BE49-F238E27FC236}">
                <a16:creationId xmlns:a16="http://schemas.microsoft.com/office/drawing/2014/main" id="{896D31BD-A45D-8587-E58D-98B91EC545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1152940"/>
          </a:xfrm>
          <a:prstGeom prst="rect">
            <a:avLst/>
          </a:prstGeom>
          <a:solidFill>
            <a:schemeClr val="bg1">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6" name="Title 5">
            <a:extLst>
              <a:ext uri="{FF2B5EF4-FFF2-40B4-BE49-F238E27FC236}">
                <a16:creationId xmlns:a16="http://schemas.microsoft.com/office/drawing/2014/main" id="{E9C194A8-4C99-D2A3-33A4-9E620EE7C84F}"/>
              </a:ext>
            </a:extLst>
          </p:cNvPr>
          <p:cNvSpPr>
            <a:spLocks noGrp="1"/>
          </p:cNvSpPr>
          <p:nvPr>
            <p:ph type="title"/>
          </p:nvPr>
        </p:nvSpPr>
        <p:spPr>
          <a:xfrm>
            <a:off x="357809" y="159031"/>
            <a:ext cx="7950514" cy="870008"/>
          </a:xfrm>
        </p:spPr>
        <p:txBody>
          <a:bodyPr vert="horz" lIns="91440" tIns="45720" rIns="91440" bIns="45720" rtlCol="0" anchor="ctr">
            <a:noAutofit/>
          </a:bodyPr>
          <a:lstStyle/>
          <a:p>
            <a:r>
              <a:rPr lang="en-US" sz="6000" b="1" kern="1200" dirty="0">
                <a:solidFill>
                  <a:srgbClr val="FFFFFF"/>
                </a:solidFill>
                <a:latin typeface="Aptos" panose="020B0004020202020204" pitchFamily="34" charset="0"/>
              </a:rPr>
              <a:t>Winning the War</a:t>
            </a:r>
          </a:p>
        </p:txBody>
      </p:sp>
      <p:cxnSp>
        <p:nvCxnSpPr>
          <p:cNvPr id="32" name="Straight Connector 31">
            <a:extLst>
              <a:ext uri="{FF2B5EF4-FFF2-40B4-BE49-F238E27FC236}">
                <a16:creationId xmlns:a16="http://schemas.microsoft.com/office/drawing/2014/main" id="{BE3372BB-A918-72B1-0322-8EAF625D80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560574" y="576072"/>
            <a:ext cx="1152144"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269556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1C0D19B-FFA8-D444-68AF-50F2308F4D4A}"/>
            </a:ext>
          </a:extLst>
        </p:cNvPr>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F0EFBA59-C80D-C0E4-C8A5-3ED05D1752C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28" name="Rectangle 27">
            <a:extLst>
              <a:ext uri="{FF2B5EF4-FFF2-40B4-BE49-F238E27FC236}">
                <a16:creationId xmlns:a16="http://schemas.microsoft.com/office/drawing/2014/main" id="{E37570B6-B071-B136-A0D8-3A71904FBE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randview Display"/>
              <a:ea typeface="+mn-ea"/>
              <a:cs typeface="+mn-cs"/>
            </a:endParaRPr>
          </a:p>
        </p:txBody>
      </p:sp>
      <p:pic>
        <p:nvPicPr>
          <p:cNvPr id="20" name="Picture 19">
            <a:extLst>
              <a:ext uri="{FF2B5EF4-FFF2-40B4-BE49-F238E27FC236}">
                <a16:creationId xmlns:a16="http://schemas.microsoft.com/office/drawing/2014/main" id="{3F0C7B68-2397-122D-3BE0-B50BC870DB45}"/>
              </a:ext>
            </a:extLst>
          </p:cNvPr>
          <p:cNvPicPr>
            <a:picLocks noChangeAspect="1"/>
          </p:cNvPicPr>
          <p:nvPr/>
        </p:nvPicPr>
        <p:blipFill>
          <a:blip r:embed="rId2"/>
          <a:srcRect t="15080" r="3379" b="7829"/>
          <a:stretch>
            <a:fillRect/>
          </a:stretch>
        </p:blipFill>
        <p:spPr>
          <a:xfrm>
            <a:off x="-15476" y="10"/>
            <a:ext cx="12191979" cy="6857990"/>
          </a:xfrm>
          <a:prstGeom prst="rect">
            <a:avLst/>
          </a:prstGeom>
        </p:spPr>
      </p:pic>
      <p:sp>
        <p:nvSpPr>
          <p:cNvPr id="30" name="Rectangle 29">
            <a:extLst>
              <a:ext uri="{FF2B5EF4-FFF2-40B4-BE49-F238E27FC236}">
                <a16:creationId xmlns:a16="http://schemas.microsoft.com/office/drawing/2014/main" id="{9E8D13BC-2CC7-33CE-FB2B-FDD1B80453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1152940"/>
          </a:xfrm>
          <a:prstGeom prst="rect">
            <a:avLst/>
          </a:prstGeom>
          <a:solidFill>
            <a:schemeClr val="bg1">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6" name="Title 5">
            <a:extLst>
              <a:ext uri="{FF2B5EF4-FFF2-40B4-BE49-F238E27FC236}">
                <a16:creationId xmlns:a16="http://schemas.microsoft.com/office/drawing/2014/main" id="{3BC47776-ADE6-4C22-85B7-9601608678EF}"/>
              </a:ext>
            </a:extLst>
          </p:cNvPr>
          <p:cNvSpPr>
            <a:spLocks noGrp="1"/>
          </p:cNvSpPr>
          <p:nvPr>
            <p:ph type="title"/>
          </p:nvPr>
        </p:nvSpPr>
        <p:spPr>
          <a:xfrm>
            <a:off x="357809" y="159031"/>
            <a:ext cx="7950514" cy="870008"/>
          </a:xfrm>
        </p:spPr>
        <p:txBody>
          <a:bodyPr vert="horz" lIns="91440" tIns="45720" rIns="91440" bIns="45720" rtlCol="0" anchor="ctr">
            <a:noAutofit/>
          </a:bodyPr>
          <a:lstStyle/>
          <a:p>
            <a:r>
              <a:rPr lang="en-US" sz="6000" dirty="0">
                <a:solidFill>
                  <a:srgbClr val="FFFFFF"/>
                </a:solidFill>
                <a:latin typeface="Aptos" panose="020B0004020202020204" pitchFamily="34" charset="0"/>
              </a:rPr>
              <a:t>Revelation 20:1-2</a:t>
            </a:r>
            <a:endParaRPr lang="en-US" sz="6000" b="1" kern="1200" dirty="0">
              <a:solidFill>
                <a:srgbClr val="FFFFFF"/>
              </a:solidFill>
              <a:latin typeface="Aptos" panose="020B0004020202020204" pitchFamily="34" charset="0"/>
            </a:endParaRPr>
          </a:p>
        </p:txBody>
      </p:sp>
      <p:cxnSp>
        <p:nvCxnSpPr>
          <p:cNvPr id="32" name="Straight Connector 31">
            <a:extLst>
              <a:ext uri="{FF2B5EF4-FFF2-40B4-BE49-F238E27FC236}">
                <a16:creationId xmlns:a16="http://schemas.microsoft.com/office/drawing/2014/main" id="{938396AB-1FDD-2889-3B5F-442A9B77C98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560574" y="576072"/>
            <a:ext cx="1152144"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7ED607DF-BD01-4E8A-293B-0DBCC894CAE5}"/>
              </a:ext>
            </a:extLst>
          </p:cNvPr>
          <p:cNvSpPr txBox="1"/>
          <p:nvPr/>
        </p:nvSpPr>
        <p:spPr>
          <a:xfrm>
            <a:off x="594113" y="1764428"/>
            <a:ext cx="10972800" cy="4154984"/>
          </a:xfrm>
          <a:prstGeom prst="rect">
            <a:avLst/>
          </a:prstGeom>
          <a:noFill/>
        </p:spPr>
        <p:txBody>
          <a:bodyPr wrap="square">
            <a:spAutoFit/>
          </a:bodyPr>
          <a:lstStyle/>
          <a:p>
            <a:pPr marL="0" indent="0">
              <a:buNone/>
            </a:pPr>
            <a:r>
              <a:rPr lang="en-US" sz="4400" b="1" dirty="0">
                <a:latin typeface="Aptos" panose="020B0004020202020204" pitchFamily="34" charset="0"/>
              </a:rPr>
              <a:t>And I saw an angel come down from heaven, having the key of the bottomless pit and a great chain in his hand. And he laid hold on the dragon, that old serpent, which is the Devil, and Satan, and bound him a thousand years </a:t>
            </a:r>
          </a:p>
        </p:txBody>
      </p:sp>
    </p:spTree>
    <p:extLst>
      <p:ext uri="{BB962C8B-B14F-4D97-AF65-F5344CB8AC3E}">
        <p14:creationId xmlns:p14="http://schemas.microsoft.com/office/powerpoint/2010/main" val="3857147295"/>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950AB8D-890B-CF83-1B72-062ED59360F0}"/>
            </a:ext>
          </a:extLst>
        </p:cNvPr>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E0B6F763-86F2-F7EA-6D70-4039E82BD85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3232" y="1031001"/>
            <a:ext cx="978862" cy="0"/>
          </a:xfrm>
          <a:prstGeom prst="line">
            <a:avLst/>
          </a:prstGeom>
          <a:ln w="76200"/>
        </p:spPr>
        <p:style>
          <a:lnRef idx="1">
            <a:schemeClr val="accent1"/>
          </a:lnRef>
          <a:fillRef idx="0">
            <a:schemeClr val="accent1"/>
          </a:fillRef>
          <a:effectRef idx="0">
            <a:schemeClr val="accent1"/>
          </a:effectRef>
          <a:fontRef idx="minor">
            <a:schemeClr val="tx1"/>
          </a:fontRef>
        </p:style>
      </p:cxnSp>
      <p:sp useBgFill="1">
        <p:nvSpPr>
          <p:cNvPr id="28" name="Rectangle 27">
            <a:extLst>
              <a:ext uri="{FF2B5EF4-FFF2-40B4-BE49-F238E27FC236}">
                <a16:creationId xmlns:a16="http://schemas.microsoft.com/office/drawing/2014/main" id="{9FD052EF-C227-AF68-72BE-0776DF34C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randview Display"/>
              <a:ea typeface="+mn-ea"/>
              <a:cs typeface="+mn-cs"/>
            </a:endParaRPr>
          </a:p>
        </p:txBody>
      </p:sp>
      <p:pic>
        <p:nvPicPr>
          <p:cNvPr id="20" name="Picture 19">
            <a:extLst>
              <a:ext uri="{FF2B5EF4-FFF2-40B4-BE49-F238E27FC236}">
                <a16:creationId xmlns:a16="http://schemas.microsoft.com/office/drawing/2014/main" id="{9E543ABC-1710-BCF6-9763-F0272CDAEB96}"/>
              </a:ext>
            </a:extLst>
          </p:cNvPr>
          <p:cNvPicPr>
            <a:picLocks noChangeAspect="1"/>
          </p:cNvPicPr>
          <p:nvPr/>
        </p:nvPicPr>
        <p:blipFill>
          <a:blip r:embed="rId2"/>
          <a:srcRect t="15080" r="3379" b="7829"/>
          <a:stretch>
            <a:fillRect/>
          </a:stretch>
        </p:blipFill>
        <p:spPr>
          <a:xfrm>
            <a:off x="20" y="10"/>
            <a:ext cx="12191979" cy="6857990"/>
          </a:xfrm>
          <a:prstGeom prst="rect">
            <a:avLst/>
          </a:prstGeom>
        </p:spPr>
      </p:pic>
      <p:sp>
        <p:nvSpPr>
          <p:cNvPr id="30" name="Rectangle 29">
            <a:extLst>
              <a:ext uri="{FF2B5EF4-FFF2-40B4-BE49-F238E27FC236}">
                <a16:creationId xmlns:a16="http://schemas.microsoft.com/office/drawing/2014/main" id="{B34476F6-F05C-5D47-1A5C-171AB45B92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1152940"/>
          </a:xfrm>
          <a:prstGeom prst="rect">
            <a:avLst/>
          </a:prstGeom>
          <a:solidFill>
            <a:schemeClr val="bg1">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a:ea typeface="+mn-ea"/>
              <a:cs typeface="+mn-cs"/>
            </a:endParaRPr>
          </a:p>
        </p:txBody>
      </p:sp>
      <p:sp>
        <p:nvSpPr>
          <p:cNvPr id="6" name="Title 5">
            <a:extLst>
              <a:ext uri="{FF2B5EF4-FFF2-40B4-BE49-F238E27FC236}">
                <a16:creationId xmlns:a16="http://schemas.microsoft.com/office/drawing/2014/main" id="{13A2D127-7C79-2E31-342F-AF9D53CCC89E}"/>
              </a:ext>
            </a:extLst>
          </p:cNvPr>
          <p:cNvSpPr>
            <a:spLocks noGrp="1"/>
          </p:cNvSpPr>
          <p:nvPr>
            <p:ph type="title"/>
          </p:nvPr>
        </p:nvSpPr>
        <p:spPr>
          <a:xfrm>
            <a:off x="357809" y="159031"/>
            <a:ext cx="7950514" cy="870008"/>
          </a:xfrm>
        </p:spPr>
        <p:txBody>
          <a:bodyPr vert="horz" lIns="91440" tIns="45720" rIns="91440" bIns="45720" rtlCol="0" anchor="ctr">
            <a:noAutofit/>
          </a:bodyPr>
          <a:lstStyle/>
          <a:p>
            <a:r>
              <a:rPr lang="en-US" sz="6000" b="1" kern="1200" dirty="0">
                <a:solidFill>
                  <a:srgbClr val="FFFFFF"/>
                </a:solidFill>
                <a:latin typeface="Aptos" panose="020B0004020202020204" pitchFamily="34" charset="0"/>
              </a:rPr>
              <a:t>Winning the War</a:t>
            </a:r>
          </a:p>
        </p:txBody>
      </p:sp>
      <p:cxnSp>
        <p:nvCxnSpPr>
          <p:cNvPr id="32" name="Straight Connector 31">
            <a:extLst>
              <a:ext uri="{FF2B5EF4-FFF2-40B4-BE49-F238E27FC236}">
                <a16:creationId xmlns:a16="http://schemas.microsoft.com/office/drawing/2014/main" id="{54F88258-C136-3CB8-1492-CF8A8BC86F2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560574" y="576072"/>
            <a:ext cx="1152144"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9692343"/>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4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DashVTI">
  <a:themeElements>
    <a:clrScheme name="Custom 6">
      <a:dk1>
        <a:sysClr val="windowText" lastClr="000000"/>
      </a:dk1>
      <a:lt1>
        <a:sysClr val="window" lastClr="FFFFFF"/>
      </a:lt1>
      <a:dk2>
        <a:srgbClr val="0D1C3B"/>
      </a:dk2>
      <a:lt2>
        <a:srgbClr val="F5F2F9"/>
      </a:lt2>
      <a:accent1>
        <a:srgbClr val="1973EB"/>
      </a:accent1>
      <a:accent2>
        <a:srgbClr val="25C8A2"/>
      </a:accent2>
      <a:accent3>
        <a:srgbClr val="BF8ED1"/>
      </a:accent3>
      <a:accent4>
        <a:srgbClr val="FE733C"/>
      </a:accent4>
      <a:accent5>
        <a:srgbClr val="FE5A5A"/>
      </a:accent5>
      <a:accent6>
        <a:srgbClr val="1AC16E"/>
      </a:accent6>
      <a:hlink>
        <a:srgbClr val="1AC16E"/>
      </a:hlink>
      <a:folHlink>
        <a:srgbClr val="00B0F0"/>
      </a:folHlink>
    </a:clrScheme>
    <a:fontScheme name="grandview display">
      <a:majorFont>
        <a:latin typeface="Grandview Display"/>
        <a:ea typeface=""/>
        <a:cs typeface=""/>
      </a:majorFont>
      <a:minorFont>
        <a:latin typeface="Grandview Display"/>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ashVTI" id="{0A75137F-CDEB-4E94-A788-9D255EBE1B91}" vid="{DE9A6A09-5855-45A3-8E99-4290ED24057C}"/>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00C69CC6FFB5B46853D75D1D2BCAC24" ma:contentTypeVersion="18" ma:contentTypeDescription="Create a new document." ma:contentTypeScope="" ma:versionID="82dda08c8f282b56935342037bc2ee6c">
  <xsd:schema xmlns:xsd="http://www.w3.org/2001/XMLSchema" xmlns:xs="http://www.w3.org/2001/XMLSchema" xmlns:p="http://schemas.microsoft.com/office/2006/metadata/properties" xmlns:ns3="95e31a20-879b-40b7-81af-04a26db6fc0a" xmlns:ns4="c744d5f4-ed4d-4e59-ace6-a1680e5cfa2e" targetNamespace="http://schemas.microsoft.com/office/2006/metadata/properties" ma:root="true" ma:fieldsID="540ddc577d157c99d846581cf45daa9e" ns3:_="" ns4:_="">
    <xsd:import namespace="95e31a20-879b-40b7-81af-04a26db6fc0a"/>
    <xsd:import namespace="c744d5f4-ed4d-4e59-ace6-a1680e5cfa2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_activity" minOccurs="0"/>
                <xsd:element ref="ns3:MediaServiceObjectDetectorVersions" minOccurs="0"/>
                <xsd:element ref="ns3:MediaServiceSystemTags" minOccurs="0"/>
                <xsd:element ref="ns3:MediaLengthInSecond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e31a20-879b-40b7-81af-04a26db6fc0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LengthInSeconds" ma:index="24" nillable="true" ma:displayName="MediaLengthInSeconds" ma:hidden="true" ma:internalName="MediaLengthInSeconds" ma:readOnly="true">
      <xsd:simpleType>
        <xsd:restriction base="dms:Unknown"/>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744d5f4-ed4d-4e59-ace6-a1680e5cfa2e"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95e31a20-879b-40b7-81af-04a26db6fc0a"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3D985A1-BA17-415F-9F97-F8F2E2ADA3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e31a20-879b-40b7-81af-04a26db6fc0a"/>
    <ds:schemaRef ds:uri="c744d5f4-ed4d-4e59-ace6-a1680e5cfa2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C34490-025E-4FFC-B95C-AA4AED6C5F90}">
  <ds:schemaRefs>
    <ds:schemaRef ds:uri="http://schemas.microsoft.com/office/2006/documentManagement/types"/>
    <ds:schemaRef ds:uri="http://schemas.microsoft.com/office/2006/metadata/properties"/>
    <ds:schemaRef ds:uri="http://purl.org/dc/terms/"/>
    <ds:schemaRef ds:uri="c744d5f4-ed4d-4e59-ace6-a1680e5cfa2e"/>
    <ds:schemaRef ds:uri="http://schemas.microsoft.com/office/infopath/2007/PartnerControls"/>
    <ds:schemaRef ds:uri="http://purl.org/dc/elements/1.1/"/>
    <ds:schemaRef ds:uri="http://schemas.openxmlformats.org/package/2006/metadata/core-properties"/>
    <ds:schemaRef ds:uri="95e31a20-879b-40b7-81af-04a26db6fc0a"/>
    <ds:schemaRef ds:uri="http://www.w3.org/XML/1998/namespace"/>
    <ds:schemaRef ds:uri="http://purl.org/dc/dcmitype/"/>
  </ds:schemaRefs>
</ds:datastoreItem>
</file>

<file path=customXml/itemProps3.xml><?xml version="1.0" encoding="utf-8"?>
<ds:datastoreItem xmlns:ds="http://schemas.openxmlformats.org/officeDocument/2006/customXml" ds:itemID="{560228CF-D64B-40D6-9089-1476BE31261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54</TotalTime>
  <Words>413</Words>
  <Application>Microsoft Macintosh PowerPoint</Application>
  <PresentationFormat>Widescreen</PresentationFormat>
  <Paragraphs>44</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Aptos</vt:lpstr>
      <vt:lpstr>Arial</vt:lpstr>
      <vt:lpstr>Avenir Next LT Pro</vt:lpstr>
      <vt:lpstr>Grandview Display</vt:lpstr>
      <vt:lpstr>DashVTI</vt:lpstr>
      <vt:lpstr>Winning the War</vt:lpstr>
      <vt:lpstr>Ezekial 28:14-15</vt:lpstr>
      <vt:lpstr>Winning the War</vt:lpstr>
      <vt:lpstr>Isaiah 14:12</vt:lpstr>
      <vt:lpstr>Winning the War</vt:lpstr>
      <vt:lpstr>John 8:44</vt:lpstr>
      <vt:lpstr>Winning the War</vt:lpstr>
      <vt:lpstr>Revelation 20:1-2</vt:lpstr>
      <vt:lpstr>Winning the War</vt:lpstr>
      <vt:lpstr>Ephesians 6:12</vt:lpstr>
      <vt:lpstr>Winning the War</vt:lpstr>
      <vt:lpstr>Father of Lies – Lucifer on Earth</vt:lpstr>
      <vt:lpstr>Satan – Stand against the Truth</vt:lpstr>
      <vt:lpstr>Devil – Slander Truth</vt:lpstr>
      <vt:lpstr>Serpent – Twist the Truth</vt:lpstr>
      <vt:lpstr>Dragon – Stretch the Truth</vt:lpstr>
      <vt:lpstr>Winning the War</vt:lpstr>
      <vt:lpstr>Armor of God</vt:lpstr>
      <vt:lpstr>Satan Stood Again Job</vt:lpstr>
      <vt:lpstr>Satan Stood Again Joshua the High Priest</vt:lpstr>
      <vt:lpstr>Satan Stood Again Jesus</vt:lpstr>
      <vt:lpstr>Satan Stood Again Peter</vt:lpstr>
      <vt:lpstr>Satan Stood Again Judas</vt:lpstr>
      <vt:lpstr>Satan Stood Again Annias &amp; Sapphira</vt:lpstr>
      <vt:lpstr>Winning the War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churchsecretary</dc:creator>
  <cp:lastModifiedBy>churchsecretary</cp:lastModifiedBy>
  <cp:revision>1</cp:revision>
  <dcterms:created xsi:type="dcterms:W3CDTF">2025-07-27T22:12:42Z</dcterms:created>
  <dcterms:modified xsi:type="dcterms:W3CDTF">2025-07-28T17:41:05Z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0x010100E00C69CC6FFB5B46853D75D1D2BCAC24</vt:lpwstr>
  </property>
</Properties>
</file>