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2" r:id="rId2"/>
    <p:sldId id="267" r:id="rId3"/>
    <p:sldId id="314" r:id="rId4"/>
    <p:sldId id="258" r:id="rId5"/>
    <p:sldId id="311" r:id="rId6"/>
    <p:sldId id="320" r:id="rId7"/>
    <p:sldId id="321" r:id="rId8"/>
    <p:sldId id="323" r:id="rId9"/>
    <p:sldId id="318" r:id="rId10"/>
    <p:sldId id="322" r:id="rId11"/>
    <p:sldId id="319" r:id="rId12"/>
    <p:sldId id="325" r:id="rId13"/>
    <p:sldId id="315" r:id="rId14"/>
    <p:sldId id="327" r:id="rId15"/>
    <p:sldId id="328" r:id="rId16"/>
    <p:sldId id="326" r:id="rId17"/>
    <p:sldId id="330" r:id="rId18"/>
    <p:sldId id="331" r:id="rId19"/>
    <p:sldId id="329" r:id="rId20"/>
    <p:sldId id="332" r:id="rId21"/>
    <p:sldId id="333" r:id="rId22"/>
    <p:sldId id="334" r:id="rId23"/>
    <p:sldId id="324" r:id="rId24"/>
    <p:sldId id="316" r:id="rId25"/>
    <p:sldId id="336" r:id="rId26"/>
    <p:sldId id="335" r:id="rId27"/>
    <p:sldId id="338" r:id="rId28"/>
    <p:sldId id="337" r:id="rId29"/>
    <p:sldId id="339" r:id="rId30"/>
    <p:sldId id="317" r:id="rId31"/>
    <p:sldId id="277" r:id="rId32"/>
    <p:sldId id="305" r:id="rId33"/>
    <p:sldId id="312" r:id="rId34"/>
    <p:sldId id="283" r:id="rId35"/>
    <p:sldId id="31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4"/>
    <p:restoredTop sz="94658"/>
  </p:normalViewPr>
  <p:slideViewPr>
    <p:cSldViewPr snapToGrid="0">
      <p:cViewPr varScale="1">
        <p:scale>
          <a:sx n="106" d="100"/>
          <a:sy n="106" d="100"/>
        </p:scale>
        <p:origin x="104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Like for Like</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endParaRPr lang="en-US" dirty="0"/>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endParaRPr lang="en-US" dirty="0"/>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Grace for perceived shortcomings</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endParaRPr lang="en-US" dirty="0"/>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endParaRPr lang="en-US" dirty="0"/>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Grace for perceived shortcomings</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endParaRPr lang="en-US" dirty="0"/>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r>
            <a:rPr lang="en-US" dirty="0"/>
            <a:t>Grace for painful offenses</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Grace for perceived shortcomings</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r>
            <a:rPr lang="en-US" dirty="0"/>
            <a:t>Grace for giving back to God</a:t>
          </a:r>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r>
            <a:rPr lang="en-US" dirty="0"/>
            <a:t>Grace for painful offenses</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First Time Givers</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04FB1321-F7D0-4C92-97CD-2F11AB6B63A6}">
      <dgm:prSet/>
      <dgm:spPr/>
      <dgm:t>
        <a:bodyPr/>
        <a:lstStyle/>
        <a:p>
          <a:r>
            <a:rPr lang="en-US" dirty="0"/>
            <a:t>Regular Givers</a:t>
          </a:r>
        </a:p>
      </dgm:t>
    </dgm:pt>
    <dgm:pt modelId="{1D0547B2-96EB-4E50-8373-DDA8ACB3A9F5}" type="parTrans" cxnId="{4483E7D7-69AF-4EDD-BF71-CB4466B81491}">
      <dgm:prSet/>
      <dgm:spPr/>
      <dgm:t>
        <a:bodyPr/>
        <a:lstStyle/>
        <a:p>
          <a:endParaRPr lang="en-US"/>
        </a:p>
      </dgm:t>
    </dgm:pt>
    <dgm:pt modelId="{E1657318-B394-47EF-B9BC-00C21182C92C}" type="sibTrans" cxnId="{4483E7D7-69AF-4EDD-BF71-CB4466B81491}">
      <dgm:prSet/>
      <dgm:spPr/>
      <dgm:t>
        <a:bodyPr/>
        <a:lstStyle/>
        <a:p>
          <a:endParaRPr lang="en-US"/>
        </a:p>
      </dgm:t>
    </dgm:pt>
    <dgm:pt modelId="{CAD15F6C-0D70-4DD2-950F-5A615ABC639E}">
      <dgm:prSet/>
      <dgm:spPr/>
      <dgm:t>
        <a:bodyPr/>
        <a:lstStyle/>
        <a:p>
          <a:r>
            <a:rPr lang="en-US" dirty="0"/>
            <a:t>Striving to Tithe &amp; Beyond</a:t>
          </a:r>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custLinFactNeighborX="-13724" custLinFactNeighborY="13498">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custLinFactNeighborX="-17749" custLinFactNeighborY="-46729">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custLinFactNeighborX="-18886" custLinFactNeighborY="-88728">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First Time Givers</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04FB1321-F7D0-4C92-97CD-2F11AB6B63A6}">
      <dgm:prSet/>
      <dgm:spPr/>
      <dgm:t>
        <a:bodyPr/>
        <a:lstStyle/>
        <a:p>
          <a:r>
            <a:rPr lang="en-US" dirty="0"/>
            <a:t>Regular Givers</a:t>
          </a:r>
        </a:p>
      </dgm:t>
    </dgm:pt>
    <dgm:pt modelId="{1D0547B2-96EB-4E50-8373-DDA8ACB3A9F5}" type="parTrans" cxnId="{4483E7D7-69AF-4EDD-BF71-CB4466B81491}">
      <dgm:prSet/>
      <dgm:spPr/>
      <dgm:t>
        <a:bodyPr/>
        <a:lstStyle/>
        <a:p>
          <a:endParaRPr lang="en-US"/>
        </a:p>
      </dgm:t>
    </dgm:pt>
    <dgm:pt modelId="{E1657318-B394-47EF-B9BC-00C21182C92C}" type="sibTrans" cxnId="{4483E7D7-69AF-4EDD-BF71-CB4466B81491}">
      <dgm:prSet/>
      <dgm:spPr/>
      <dgm:t>
        <a:bodyPr/>
        <a:lstStyle/>
        <a:p>
          <a:endParaRPr lang="en-US"/>
        </a:p>
      </dgm:t>
    </dgm:pt>
    <dgm:pt modelId="{CAD15F6C-0D70-4DD2-950F-5A615ABC639E}">
      <dgm:prSet/>
      <dgm:spPr/>
      <dgm:t>
        <a:bodyPr/>
        <a:lstStyle/>
        <a:p>
          <a:r>
            <a:rPr lang="en-US" dirty="0"/>
            <a:t>Striving to Tithe </a:t>
          </a:r>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41B875B8-8B29-5C47-9A80-BC0D78808204}">
      <dgm:prSet/>
      <dgm:spPr/>
      <dgm:t>
        <a:bodyPr/>
        <a:lstStyle/>
        <a:p>
          <a:r>
            <a:rPr lang="en-US" dirty="0"/>
            <a:t> &amp; Beyond</a:t>
          </a:r>
        </a:p>
      </dgm:t>
    </dgm:pt>
    <dgm:pt modelId="{0391DDA7-9A8C-BB4E-B1E0-3C94E9BF9EE3}" type="parTrans" cxnId="{8839D0EF-282C-1F47-809B-A8F1A5DE69C6}">
      <dgm:prSet/>
      <dgm:spPr/>
      <dgm:t>
        <a:bodyPr/>
        <a:lstStyle/>
        <a:p>
          <a:endParaRPr lang="en-US"/>
        </a:p>
      </dgm:t>
    </dgm:pt>
    <dgm:pt modelId="{37DE1F46-EA89-6C48-863E-D94CC513E6B3}" type="sibTrans" cxnId="{8839D0EF-282C-1F47-809B-A8F1A5DE69C6}">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4"/>
      <dgm:spPr/>
    </dgm:pt>
    <dgm:pt modelId="{FFFA94D9-BB82-3C46-A267-AE2CFCD2CA1B}" type="pres">
      <dgm:prSet presAssocID="{862661A8-ABBB-4981-8B73-75209751992A}" presName="text" presStyleLbl="fgAcc0" presStyleIdx="0" presStyleCnt="4" custLinFactNeighborX="-10328" custLinFactNeighborY="5080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4"/>
      <dgm:spPr/>
    </dgm:pt>
    <dgm:pt modelId="{F4CB3BD8-8D05-BC45-925B-48DBAC45F067}" type="pres">
      <dgm:prSet presAssocID="{04FB1321-F7D0-4C92-97CD-2F11AB6B63A6}" presName="text" presStyleLbl="fgAcc0" presStyleIdx="1" presStyleCnt="4" custLinFactNeighborX="-19134" custLinFactNeighborY="-27100">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4"/>
      <dgm:spPr/>
    </dgm:pt>
    <dgm:pt modelId="{68CA4899-E93C-2D4B-A676-D34413E8C028}" type="pres">
      <dgm:prSet presAssocID="{CAD15F6C-0D70-4DD2-950F-5A615ABC639E}" presName="text" presStyleLbl="fgAcc0" presStyleIdx="2" presStyleCnt="4" custLinFactNeighborX="-23290" custLinFactNeighborY="-71291">
        <dgm:presLayoutVars>
          <dgm:chPref val="3"/>
        </dgm:presLayoutVars>
      </dgm:prSet>
      <dgm:spPr/>
    </dgm:pt>
    <dgm:pt modelId="{65BE92BD-FC02-AE4F-B9BE-AA322D18AE4A}" type="pres">
      <dgm:prSet presAssocID="{CAD15F6C-0D70-4DD2-950F-5A615ABC639E}" presName="hierChild2" presStyleCnt="0"/>
      <dgm:spPr/>
    </dgm:pt>
    <dgm:pt modelId="{626ECE20-0579-AA45-9FAF-FCD21C10DD69}" type="pres">
      <dgm:prSet presAssocID="{41B875B8-8B29-5C47-9A80-BC0D78808204}" presName="hierRoot1" presStyleCnt="0"/>
      <dgm:spPr/>
    </dgm:pt>
    <dgm:pt modelId="{68B0B985-195D-0B4A-9B42-2C64D0761312}" type="pres">
      <dgm:prSet presAssocID="{41B875B8-8B29-5C47-9A80-BC0D78808204}" presName="composite" presStyleCnt="0"/>
      <dgm:spPr/>
    </dgm:pt>
    <dgm:pt modelId="{C44D8DA4-0563-FA48-BD2A-0D41A21E824A}" type="pres">
      <dgm:prSet presAssocID="{41B875B8-8B29-5C47-9A80-BC0D78808204}" presName="background" presStyleLbl="node0" presStyleIdx="3" presStyleCnt="4"/>
      <dgm:spPr/>
    </dgm:pt>
    <dgm:pt modelId="{BD33CD13-E468-B847-B99C-1511135A7E88}" type="pres">
      <dgm:prSet presAssocID="{41B875B8-8B29-5C47-9A80-BC0D78808204}" presName="text" presStyleLbl="fgAcc0" presStyleIdx="3" presStyleCnt="4" custLinFactY="-4007" custLinFactNeighborX="-26636" custLinFactNeighborY="-100000">
        <dgm:presLayoutVars>
          <dgm:chPref val="3"/>
        </dgm:presLayoutVars>
      </dgm:prSet>
      <dgm:spPr/>
    </dgm:pt>
    <dgm:pt modelId="{F4AE07B6-8AFE-3042-B3DC-B0AE73A20713}" type="pres">
      <dgm:prSet presAssocID="{41B875B8-8B29-5C47-9A80-BC0D78808204}"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86D69C4C-D97E-FC44-8675-7D6A34350630}" type="presOf" srcId="{41B875B8-8B29-5C47-9A80-BC0D78808204}" destId="{BD33CD13-E468-B847-B99C-1511135A7E88}" srcOrd="0" destOrd="0" presId="urn:microsoft.com/office/officeart/2005/8/layout/hierarchy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839D0EF-282C-1F47-809B-A8F1A5DE69C6}" srcId="{074BDAB5-0094-4583-A28B-90C067C70319}" destId="{41B875B8-8B29-5C47-9A80-BC0D78808204}" srcOrd="3" destOrd="0" parTransId="{0391DDA7-9A8C-BB4E-B1E0-3C94E9BF9EE3}" sibTransId="{37DE1F46-EA89-6C48-863E-D94CC513E6B3}"/>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 modelId="{2A8BEA20-2B2C-9049-9072-A38EA26D188A}" type="presParOf" srcId="{E8BE1251-EA44-B545-9C5F-31D276666ED0}" destId="{626ECE20-0579-AA45-9FAF-FCD21C10DD69}" srcOrd="3" destOrd="0" presId="urn:microsoft.com/office/officeart/2005/8/layout/hierarchy1"/>
    <dgm:cxn modelId="{AFF0F25B-33A6-AB4C-AFA5-55426D356FCE}" type="presParOf" srcId="{626ECE20-0579-AA45-9FAF-FCD21C10DD69}" destId="{68B0B985-195D-0B4A-9B42-2C64D0761312}" srcOrd="0" destOrd="0" presId="urn:microsoft.com/office/officeart/2005/8/layout/hierarchy1"/>
    <dgm:cxn modelId="{74572EB8-F49C-864A-93C7-4D3A40ABAECD}" type="presParOf" srcId="{68B0B985-195D-0B4A-9B42-2C64D0761312}" destId="{C44D8DA4-0563-FA48-BD2A-0D41A21E824A}" srcOrd="0" destOrd="0" presId="urn:microsoft.com/office/officeart/2005/8/layout/hierarchy1"/>
    <dgm:cxn modelId="{88743A01-9BDA-6047-B280-BCD9F4BCCF6F}" type="presParOf" srcId="{68B0B985-195D-0B4A-9B42-2C64D0761312}" destId="{BD33CD13-E468-B847-B99C-1511135A7E88}" srcOrd="1" destOrd="0" presId="urn:microsoft.com/office/officeart/2005/8/layout/hierarchy1"/>
    <dgm:cxn modelId="{1D3110AD-15FD-B642-B482-98979DDB9923}" type="presParOf" srcId="{626ECE20-0579-AA45-9FAF-FCD21C10DD69}" destId="{F4AE07B6-8AFE-3042-B3DC-B0AE73A2071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Like for Like</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endParaRPr lang="en-US" dirty="0"/>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r>
            <a:rPr lang="en-US" dirty="0"/>
            <a:t>Lend but return</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Like for Like</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r>
            <a:rPr lang="en-US" dirty="0"/>
            <a:t>The devilish and divine</a:t>
          </a:r>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r>
            <a:rPr lang="en-US" dirty="0"/>
            <a:t>Lend but return</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Give love without return</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endParaRPr lang="en-US" dirty="0"/>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endParaRPr lang="en-US" dirty="0"/>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Give love without return</a:t>
          </a:r>
        </a:p>
        <a:p>
          <a:r>
            <a:rPr lang="en-US" dirty="0"/>
            <a:t>(Divine)</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04FB1321-F7D0-4C92-97CD-2F11AB6B63A6}">
      <dgm:prSet/>
      <dgm:spPr/>
      <dgm:t>
        <a:bodyPr/>
        <a:lstStyle/>
        <a:p>
          <a:r>
            <a:rPr lang="en-US" dirty="0"/>
            <a:t>Give Love when you get Love</a:t>
          </a:r>
        </a:p>
        <a:p>
          <a:r>
            <a:rPr lang="en-US" dirty="0"/>
            <a:t>(Like for Like)</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2"/>
      <dgm:spPr/>
    </dgm:pt>
    <dgm:pt modelId="{FFFA94D9-BB82-3C46-A267-AE2CFCD2CA1B}" type="pres">
      <dgm:prSet presAssocID="{862661A8-ABBB-4981-8B73-75209751992A}" presName="text" presStyleLbl="fgAcc0" presStyleIdx="0" presStyleCnt="2">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2"/>
      <dgm:spPr/>
    </dgm:pt>
    <dgm:pt modelId="{F4CB3BD8-8D05-BC45-925B-48DBAC45F067}" type="pres">
      <dgm:prSet presAssocID="{04FB1321-F7D0-4C92-97CD-2F11AB6B63A6}" presName="text" presStyleLbl="fgAcc0" presStyleIdx="1" presStyleCnt="2">
        <dgm:presLayoutVars>
          <dgm:chPref val="3"/>
        </dgm:presLayoutVars>
      </dgm:prSet>
      <dgm:spPr/>
    </dgm:pt>
    <dgm:pt modelId="{F6118F40-07E7-C448-B3FD-D506E71FA37F}" type="pres">
      <dgm:prSet presAssocID="{04FB1321-F7D0-4C92-97CD-2F11AB6B63A6}"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Give love without return</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endParaRPr lang="en-US" dirty="0"/>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r>
            <a:rPr lang="en-US" dirty="0"/>
            <a:t>Do Good without return</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Do good for Divine’s sake</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04FB1321-F7D0-4C92-97CD-2F11AB6B63A6}">
      <dgm:prSet/>
      <dgm:spPr/>
      <dgm:t>
        <a:bodyPr/>
        <a:lstStyle/>
        <a:p>
          <a:r>
            <a:rPr lang="en-US" dirty="0"/>
            <a:t>Do good when they are good to you</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2"/>
      <dgm:spPr/>
    </dgm:pt>
    <dgm:pt modelId="{FFFA94D9-BB82-3C46-A267-AE2CFCD2CA1B}" type="pres">
      <dgm:prSet presAssocID="{862661A8-ABBB-4981-8B73-75209751992A}" presName="text" presStyleLbl="fgAcc0" presStyleIdx="0" presStyleCnt="2">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2"/>
      <dgm:spPr/>
    </dgm:pt>
    <dgm:pt modelId="{F4CB3BD8-8D05-BC45-925B-48DBAC45F067}" type="pres">
      <dgm:prSet presAssocID="{04FB1321-F7D0-4C92-97CD-2F11AB6B63A6}" presName="text" presStyleLbl="fgAcc0" presStyleIdx="1" presStyleCnt="2">
        <dgm:presLayoutVars>
          <dgm:chPref val="3"/>
        </dgm:presLayoutVars>
      </dgm:prSet>
      <dgm:spPr/>
    </dgm:pt>
    <dgm:pt modelId="{F6118F40-07E7-C448-B3FD-D506E71FA37F}" type="pres">
      <dgm:prSet presAssocID="{04FB1321-F7D0-4C92-97CD-2F11AB6B63A6}"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Give love without return</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CAD15F6C-0D70-4DD2-950F-5A615ABC639E}">
      <dgm:prSet/>
      <dgm:spPr/>
      <dgm:t>
        <a:bodyPr/>
        <a:lstStyle/>
        <a:p>
          <a:r>
            <a:rPr lang="en-US" dirty="0"/>
            <a:t>Give money without return</a:t>
          </a:r>
        </a:p>
      </dgm:t>
    </dgm:pt>
    <dgm:pt modelId="{E29692B0-9F20-4C1A-B786-2850E0D15795}" type="parTrans" cxnId="{6B9BDDDB-F7D6-448C-8C13-E318F3D9822E}">
      <dgm:prSet/>
      <dgm:spPr/>
      <dgm:t>
        <a:bodyPr/>
        <a:lstStyle/>
        <a:p>
          <a:endParaRPr lang="en-US"/>
        </a:p>
      </dgm:t>
    </dgm:pt>
    <dgm:pt modelId="{B7FD724E-75DB-4E26-876C-FA40B7A63502}" type="sibTrans" cxnId="{6B9BDDDB-F7D6-448C-8C13-E318F3D9822E}">
      <dgm:prSet/>
      <dgm:spPr/>
      <dgm:t>
        <a:bodyPr/>
        <a:lstStyle/>
        <a:p>
          <a:endParaRPr lang="en-US"/>
        </a:p>
      </dgm:t>
    </dgm:pt>
    <dgm:pt modelId="{04FB1321-F7D0-4C92-97CD-2F11AB6B63A6}">
      <dgm:prSet/>
      <dgm:spPr/>
      <dgm:t>
        <a:bodyPr/>
        <a:lstStyle/>
        <a:p>
          <a:r>
            <a:rPr lang="en-US" dirty="0"/>
            <a:t>Do Good without return</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3"/>
      <dgm:spPr/>
    </dgm:pt>
    <dgm:pt modelId="{FFFA94D9-BB82-3C46-A267-AE2CFCD2CA1B}" type="pres">
      <dgm:prSet presAssocID="{862661A8-ABBB-4981-8B73-75209751992A}" presName="text" presStyleLbl="fgAcc0" presStyleIdx="0" presStyleCnt="3">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3"/>
      <dgm:spPr/>
    </dgm:pt>
    <dgm:pt modelId="{F4CB3BD8-8D05-BC45-925B-48DBAC45F067}" type="pres">
      <dgm:prSet presAssocID="{04FB1321-F7D0-4C92-97CD-2F11AB6B63A6}" presName="text" presStyleLbl="fgAcc0" presStyleIdx="1" presStyleCnt="3">
        <dgm:presLayoutVars>
          <dgm:chPref val="3"/>
        </dgm:presLayoutVars>
      </dgm:prSet>
      <dgm:spPr/>
    </dgm:pt>
    <dgm:pt modelId="{F6118F40-07E7-C448-B3FD-D506E71FA37F}" type="pres">
      <dgm:prSet presAssocID="{04FB1321-F7D0-4C92-97CD-2F11AB6B63A6}" presName="hierChild2" presStyleCnt="0"/>
      <dgm:spPr/>
    </dgm:pt>
    <dgm:pt modelId="{3CEB5912-760B-AA44-9BC4-6DC9EE24C1CB}" type="pres">
      <dgm:prSet presAssocID="{CAD15F6C-0D70-4DD2-950F-5A615ABC639E}" presName="hierRoot1" presStyleCnt="0"/>
      <dgm:spPr/>
    </dgm:pt>
    <dgm:pt modelId="{F9BB842E-CD75-D648-94DF-E074B3A63410}" type="pres">
      <dgm:prSet presAssocID="{CAD15F6C-0D70-4DD2-950F-5A615ABC639E}" presName="composite" presStyleCnt="0"/>
      <dgm:spPr/>
    </dgm:pt>
    <dgm:pt modelId="{6E60B908-1458-6D43-AEAC-CEE1862F5BAA}" type="pres">
      <dgm:prSet presAssocID="{CAD15F6C-0D70-4DD2-950F-5A615ABC639E}" presName="background" presStyleLbl="node0" presStyleIdx="2" presStyleCnt="3"/>
      <dgm:spPr/>
    </dgm:pt>
    <dgm:pt modelId="{68CA4899-E93C-2D4B-A676-D34413E8C028}" type="pres">
      <dgm:prSet presAssocID="{CAD15F6C-0D70-4DD2-950F-5A615ABC639E}" presName="text" presStyleLbl="fgAcc0" presStyleIdx="2" presStyleCnt="3">
        <dgm:presLayoutVars>
          <dgm:chPref val="3"/>
        </dgm:presLayoutVars>
      </dgm:prSet>
      <dgm:spPr/>
    </dgm:pt>
    <dgm:pt modelId="{65BE92BD-FC02-AE4F-B9BE-AA322D18AE4A}" type="pres">
      <dgm:prSet presAssocID="{CAD15F6C-0D70-4DD2-950F-5A615ABC639E}"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36ACAF5F-3421-144E-9B3C-2BFA28085033}" type="presOf" srcId="{CAD15F6C-0D70-4DD2-950F-5A615ABC639E}" destId="{68CA4899-E93C-2D4B-A676-D34413E8C028}" srcOrd="0" destOrd="0" presId="urn:microsoft.com/office/officeart/2005/8/layout/hierarchy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6B9BDDDB-F7D6-448C-8C13-E318F3D9822E}" srcId="{074BDAB5-0094-4583-A28B-90C067C70319}" destId="{CAD15F6C-0D70-4DD2-950F-5A615ABC639E}" srcOrd="2" destOrd="0" parTransId="{E29692B0-9F20-4C1A-B786-2850E0D15795}" sibTransId="{B7FD724E-75DB-4E26-876C-FA40B7A63502}"/>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 modelId="{DBD66C7D-D096-7F4A-9839-BBE232476951}" type="presParOf" srcId="{E8BE1251-EA44-B545-9C5F-31D276666ED0}" destId="{3CEB5912-760B-AA44-9BC4-6DC9EE24C1CB}" srcOrd="2" destOrd="0" presId="urn:microsoft.com/office/officeart/2005/8/layout/hierarchy1"/>
    <dgm:cxn modelId="{406D0A76-B5F9-F246-940B-AD18CFD4288F}" type="presParOf" srcId="{3CEB5912-760B-AA44-9BC4-6DC9EE24C1CB}" destId="{F9BB842E-CD75-D648-94DF-E074B3A63410}" srcOrd="0" destOrd="0" presId="urn:microsoft.com/office/officeart/2005/8/layout/hierarchy1"/>
    <dgm:cxn modelId="{AC271B4D-20DB-784C-B385-6E76DDA3C9BF}" type="presParOf" srcId="{F9BB842E-CD75-D648-94DF-E074B3A63410}" destId="{6E60B908-1458-6D43-AEAC-CEE1862F5BAA}" srcOrd="0" destOrd="0" presId="urn:microsoft.com/office/officeart/2005/8/layout/hierarchy1"/>
    <dgm:cxn modelId="{A6624EA7-7ACF-0349-8B6F-6660366C1EFE}" type="presParOf" srcId="{F9BB842E-CD75-D648-94DF-E074B3A63410}" destId="{68CA4899-E93C-2D4B-A676-D34413E8C028}" srcOrd="1" destOrd="0" presId="urn:microsoft.com/office/officeart/2005/8/layout/hierarchy1"/>
    <dgm:cxn modelId="{C950EACC-7185-3348-B5AA-575070863BCB}" type="presParOf" srcId="{3CEB5912-760B-AA44-9BC4-6DC9EE24C1CB}" destId="{65BE92BD-FC02-AE4F-B9BE-AA322D18AE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4BDAB5-0094-4583-A28B-90C067C703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2661A8-ABBB-4981-8B73-75209751992A}">
      <dgm:prSet/>
      <dgm:spPr/>
      <dgm:t>
        <a:bodyPr/>
        <a:lstStyle/>
        <a:p>
          <a:r>
            <a:rPr lang="en-US" dirty="0"/>
            <a:t>Lend without expectation</a:t>
          </a:r>
        </a:p>
      </dgm:t>
    </dgm:pt>
    <dgm:pt modelId="{B1306189-7F15-4A11-8B1A-884281592809}" type="parTrans" cxnId="{66C4D301-1B44-4B0C-BE4C-37BD4AE823AC}">
      <dgm:prSet/>
      <dgm:spPr/>
      <dgm:t>
        <a:bodyPr/>
        <a:lstStyle/>
        <a:p>
          <a:endParaRPr lang="en-US"/>
        </a:p>
      </dgm:t>
    </dgm:pt>
    <dgm:pt modelId="{D0B9BB97-2832-4C96-BA0D-5425D84882B1}" type="sibTrans" cxnId="{66C4D301-1B44-4B0C-BE4C-37BD4AE823AC}">
      <dgm:prSet/>
      <dgm:spPr/>
      <dgm:t>
        <a:bodyPr/>
        <a:lstStyle/>
        <a:p>
          <a:endParaRPr lang="en-US"/>
        </a:p>
      </dgm:t>
    </dgm:pt>
    <dgm:pt modelId="{04FB1321-F7D0-4C92-97CD-2F11AB6B63A6}">
      <dgm:prSet/>
      <dgm:spPr/>
      <dgm:t>
        <a:bodyPr/>
        <a:lstStyle/>
        <a:p>
          <a:r>
            <a:rPr lang="en-US" dirty="0"/>
            <a:t>Lend with expectation</a:t>
          </a:r>
        </a:p>
      </dgm:t>
    </dgm:pt>
    <dgm:pt modelId="{E1657318-B394-47EF-B9BC-00C21182C92C}" type="sibTrans" cxnId="{4483E7D7-69AF-4EDD-BF71-CB4466B81491}">
      <dgm:prSet/>
      <dgm:spPr/>
      <dgm:t>
        <a:bodyPr/>
        <a:lstStyle/>
        <a:p>
          <a:endParaRPr lang="en-US"/>
        </a:p>
      </dgm:t>
    </dgm:pt>
    <dgm:pt modelId="{1D0547B2-96EB-4E50-8373-DDA8ACB3A9F5}" type="parTrans" cxnId="{4483E7D7-69AF-4EDD-BF71-CB4466B81491}">
      <dgm:prSet/>
      <dgm:spPr/>
      <dgm:t>
        <a:bodyPr/>
        <a:lstStyle/>
        <a:p>
          <a:endParaRPr lang="en-US"/>
        </a:p>
      </dgm:t>
    </dgm:pt>
    <dgm:pt modelId="{E8BE1251-EA44-B545-9C5F-31D276666ED0}" type="pres">
      <dgm:prSet presAssocID="{074BDAB5-0094-4583-A28B-90C067C70319}" presName="hierChild1" presStyleCnt="0">
        <dgm:presLayoutVars>
          <dgm:chPref val="1"/>
          <dgm:dir/>
          <dgm:animOne val="branch"/>
          <dgm:animLvl val="lvl"/>
          <dgm:resizeHandles/>
        </dgm:presLayoutVars>
      </dgm:prSet>
      <dgm:spPr/>
    </dgm:pt>
    <dgm:pt modelId="{38D64357-C5CE-5845-A178-9348E2B64661}" type="pres">
      <dgm:prSet presAssocID="{862661A8-ABBB-4981-8B73-75209751992A}" presName="hierRoot1" presStyleCnt="0"/>
      <dgm:spPr/>
    </dgm:pt>
    <dgm:pt modelId="{43D6CEF8-2CEF-704C-8780-2C2BA78242D0}" type="pres">
      <dgm:prSet presAssocID="{862661A8-ABBB-4981-8B73-75209751992A}" presName="composite" presStyleCnt="0"/>
      <dgm:spPr/>
    </dgm:pt>
    <dgm:pt modelId="{B3CE7924-1FC7-924E-B1F5-3C5DACF6B074}" type="pres">
      <dgm:prSet presAssocID="{862661A8-ABBB-4981-8B73-75209751992A}" presName="background" presStyleLbl="node0" presStyleIdx="0" presStyleCnt="2"/>
      <dgm:spPr/>
    </dgm:pt>
    <dgm:pt modelId="{FFFA94D9-BB82-3C46-A267-AE2CFCD2CA1B}" type="pres">
      <dgm:prSet presAssocID="{862661A8-ABBB-4981-8B73-75209751992A}" presName="text" presStyleLbl="fgAcc0" presStyleIdx="0" presStyleCnt="2">
        <dgm:presLayoutVars>
          <dgm:chPref val="3"/>
        </dgm:presLayoutVars>
      </dgm:prSet>
      <dgm:spPr/>
    </dgm:pt>
    <dgm:pt modelId="{6DA6ABA4-C113-654F-B20E-C87B190816C5}" type="pres">
      <dgm:prSet presAssocID="{862661A8-ABBB-4981-8B73-75209751992A}" presName="hierChild2" presStyleCnt="0"/>
      <dgm:spPr/>
    </dgm:pt>
    <dgm:pt modelId="{F95B75BC-3A81-2445-8AF6-A0E5453A3EE4}" type="pres">
      <dgm:prSet presAssocID="{04FB1321-F7D0-4C92-97CD-2F11AB6B63A6}" presName="hierRoot1" presStyleCnt="0"/>
      <dgm:spPr/>
    </dgm:pt>
    <dgm:pt modelId="{E5FC7D5C-A605-AB40-97A2-CD1F1344AFF1}" type="pres">
      <dgm:prSet presAssocID="{04FB1321-F7D0-4C92-97CD-2F11AB6B63A6}" presName="composite" presStyleCnt="0"/>
      <dgm:spPr/>
    </dgm:pt>
    <dgm:pt modelId="{AE3E33F0-D9D8-C341-8019-9DAF4905752D}" type="pres">
      <dgm:prSet presAssocID="{04FB1321-F7D0-4C92-97CD-2F11AB6B63A6}" presName="background" presStyleLbl="node0" presStyleIdx="1" presStyleCnt="2"/>
      <dgm:spPr/>
    </dgm:pt>
    <dgm:pt modelId="{F4CB3BD8-8D05-BC45-925B-48DBAC45F067}" type="pres">
      <dgm:prSet presAssocID="{04FB1321-F7D0-4C92-97CD-2F11AB6B63A6}" presName="text" presStyleLbl="fgAcc0" presStyleIdx="1" presStyleCnt="2">
        <dgm:presLayoutVars>
          <dgm:chPref val="3"/>
        </dgm:presLayoutVars>
      </dgm:prSet>
      <dgm:spPr/>
    </dgm:pt>
    <dgm:pt modelId="{F6118F40-07E7-C448-B3FD-D506E71FA37F}" type="pres">
      <dgm:prSet presAssocID="{04FB1321-F7D0-4C92-97CD-2F11AB6B63A6}" presName="hierChild2" presStyleCnt="0"/>
      <dgm:spPr/>
    </dgm:pt>
  </dgm:ptLst>
  <dgm:cxnLst>
    <dgm:cxn modelId="{66C4D301-1B44-4B0C-BE4C-37BD4AE823AC}" srcId="{074BDAB5-0094-4583-A28B-90C067C70319}" destId="{862661A8-ABBB-4981-8B73-75209751992A}" srcOrd="0" destOrd="0" parTransId="{B1306189-7F15-4A11-8B1A-884281592809}" sibTransId="{D0B9BB97-2832-4C96-BA0D-5425D84882B1}"/>
    <dgm:cxn modelId="{755E0B8D-AFE8-A448-844E-414750B451F0}" type="presOf" srcId="{862661A8-ABBB-4981-8B73-75209751992A}" destId="{FFFA94D9-BB82-3C46-A267-AE2CFCD2CA1B}" srcOrd="0" destOrd="0" presId="urn:microsoft.com/office/officeart/2005/8/layout/hierarchy1"/>
    <dgm:cxn modelId="{B68D3FA5-F505-C44D-B6FB-853E4A147637}" type="presOf" srcId="{04FB1321-F7D0-4C92-97CD-2F11AB6B63A6}" destId="{F4CB3BD8-8D05-BC45-925B-48DBAC45F067}" srcOrd="0" destOrd="0" presId="urn:microsoft.com/office/officeart/2005/8/layout/hierarchy1"/>
    <dgm:cxn modelId="{8721B3AB-07B9-3E48-A123-5DD6641384E8}" type="presOf" srcId="{074BDAB5-0094-4583-A28B-90C067C70319}" destId="{E8BE1251-EA44-B545-9C5F-31D276666ED0}" srcOrd="0" destOrd="0" presId="urn:microsoft.com/office/officeart/2005/8/layout/hierarchy1"/>
    <dgm:cxn modelId="{4483E7D7-69AF-4EDD-BF71-CB4466B81491}" srcId="{074BDAB5-0094-4583-A28B-90C067C70319}" destId="{04FB1321-F7D0-4C92-97CD-2F11AB6B63A6}" srcOrd="1" destOrd="0" parTransId="{1D0547B2-96EB-4E50-8373-DDA8ACB3A9F5}" sibTransId="{E1657318-B394-47EF-B9BC-00C21182C92C}"/>
    <dgm:cxn modelId="{89DC1505-1655-D749-B49C-0952D4A5A447}" type="presParOf" srcId="{E8BE1251-EA44-B545-9C5F-31D276666ED0}" destId="{38D64357-C5CE-5845-A178-9348E2B64661}" srcOrd="0" destOrd="0" presId="urn:microsoft.com/office/officeart/2005/8/layout/hierarchy1"/>
    <dgm:cxn modelId="{2B8BE30C-B549-4C4F-8609-74AC7FF65764}" type="presParOf" srcId="{38D64357-C5CE-5845-A178-9348E2B64661}" destId="{43D6CEF8-2CEF-704C-8780-2C2BA78242D0}" srcOrd="0" destOrd="0" presId="urn:microsoft.com/office/officeart/2005/8/layout/hierarchy1"/>
    <dgm:cxn modelId="{3FB1E045-7826-8847-A3F8-60BCC25B10D1}" type="presParOf" srcId="{43D6CEF8-2CEF-704C-8780-2C2BA78242D0}" destId="{B3CE7924-1FC7-924E-B1F5-3C5DACF6B074}" srcOrd="0" destOrd="0" presId="urn:microsoft.com/office/officeart/2005/8/layout/hierarchy1"/>
    <dgm:cxn modelId="{7D842D95-20A8-094F-9E13-9216C24CD612}" type="presParOf" srcId="{43D6CEF8-2CEF-704C-8780-2C2BA78242D0}" destId="{FFFA94D9-BB82-3C46-A267-AE2CFCD2CA1B}" srcOrd="1" destOrd="0" presId="urn:microsoft.com/office/officeart/2005/8/layout/hierarchy1"/>
    <dgm:cxn modelId="{BCF92504-7393-174F-900C-FE3C779457CB}" type="presParOf" srcId="{38D64357-C5CE-5845-A178-9348E2B64661}" destId="{6DA6ABA4-C113-654F-B20E-C87B190816C5}" srcOrd="1" destOrd="0" presId="urn:microsoft.com/office/officeart/2005/8/layout/hierarchy1"/>
    <dgm:cxn modelId="{508879E3-C597-134C-92C2-1D618D3994E8}" type="presParOf" srcId="{E8BE1251-EA44-B545-9C5F-31D276666ED0}" destId="{F95B75BC-3A81-2445-8AF6-A0E5453A3EE4}" srcOrd="1" destOrd="0" presId="urn:microsoft.com/office/officeart/2005/8/layout/hierarchy1"/>
    <dgm:cxn modelId="{757AA9E5-E5F9-5541-90CF-218E8AB86BDE}" type="presParOf" srcId="{F95B75BC-3A81-2445-8AF6-A0E5453A3EE4}" destId="{E5FC7D5C-A605-AB40-97A2-CD1F1344AFF1}" srcOrd="0" destOrd="0" presId="urn:microsoft.com/office/officeart/2005/8/layout/hierarchy1"/>
    <dgm:cxn modelId="{1C458158-2429-3E4C-9536-AF064312A52A}" type="presParOf" srcId="{E5FC7D5C-A605-AB40-97A2-CD1F1344AFF1}" destId="{AE3E33F0-D9D8-C341-8019-9DAF4905752D}" srcOrd="0" destOrd="0" presId="urn:microsoft.com/office/officeart/2005/8/layout/hierarchy1"/>
    <dgm:cxn modelId="{6BDE012D-5E97-684D-8832-6AE2967D236D}" type="presParOf" srcId="{E5FC7D5C-A605-AB40-97A2-CD1F1344AFF1}" destId="{F4CB3BD8-8D05-BC45-925B-48DBAC45F067}" srcOrd="1" destOrd="0" presId="urn:microsoft.com/office/officeart/2005/8/layout/hierarchy1"/>
    <dgm:cxn modelId="{3B96877A-AAC6-0344-ABE6-84A63B95E36D}" type="presParOf" srcId="{F95B75BC-3A81-2445-8AF6-A0E5453A3EE4}" destId="{F6118F40-07E7-C448-B3FD-D506E71FA3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Like for Like</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7613092" y="1447754"/>
        <a:ext cx="2847502" cy="1768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Grace for perceived shortcomings</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613092" y="1447754"/>
        <a:ext cx="2847502" cy="17680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Grace for perceived shortcomings</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Grace for painful offenses</a:t>
          </a:r>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7613092" y="1447754"/>
        <a:ext cx="2847502" cy="1768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Grace for perceived shortcomings</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Grace for painful offenses</a:t>
          </a:r>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Grace for giving back to God</a:t>
          </a:r>
        </a:p>
      </dsp:txBody>
      <dsp:txXfrm>
        <a:off x="7613092" y="1447754"/>
        <a:ext cx="2847502" cy="1768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344073" y="1709037"/>
          <a:ext cx="3096664" cy="19663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0" y="2035907"/>
          <a:ext cx="3096664" cy="19663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First Time Givers</a:t>
          </a:r>
        </a:p>
      </dsp:txBody>
      <dsp:txXfrm>
        <a:off x="57593" y="2093500"/>
        <a:ext cx="2981478" cy="1851196"/>
      </dsp:txXfrm>
    </dsp:sp>
    <dsp:sp modelId="{AE3E33F0-D9D8-C341-8019-9DAF4905752D}">
      <dsp:nvSpPr>
        <dsp:cNvPr id="0" name=""/>
        <dsp:cNvSpPr/>
      </dsp:nvSpPr>
      <dsp:spPr>
        <a:xfrm>
          <a:off x="3235185" y="524744"/>
          <a:ext cx="3096664" cy="19663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579259" y="851614"/>
          <a:ext cx="3096664" cy="19663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Regular Givers</a:t>
          </a:r>
        </a:p>
      </dsp:txBody>
      <dsp:txXfrm>
        <a:off x="3636852" y="909207"/>
        <a:ext cx="2981478" cy="1851196"/>
      </dsp:txXfrm>
    </dsp:sp>
    <dsp:sp modelId="{6E60B908-1458-6D43-AEAC-CEE1862F5BAA}">
      <dsp:nvSpPr>
        <dsp:cNvPr id="0" name=""/>
        <dsp:cNvSpPr/>
      </dsp:nvSpPr>
      <dsp:spPr>
        <a:xfrm>
          <a:off x="6984789" y="-301116"/>
          <a:ext cx="3096664" cy="19663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328862" y="25753"/>
          <a:ext cx="3096664" cy="19663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Striving to Tithe &amp; Beyond</a:t>
          </a:r>
        </a:p>
      </dsp:txBody>
      <dsp:txXfrm>
        <a:off x="7386455" y="83346"/>
        <a:ext cx="2981478" cy="18511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234643" y="2480430"/>
          <a:ext cx="2303144" cy="14624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21261" y="2723539"/>
          <a:ext cx="2303144" cy="14624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First Time Givers</a:t>
          </a:r>
        </a:p>
      </dsp:txBody>
      <dsp:txXfrm>
        <a:off x="64096" y="2766374"/>
        <a:ext cx="2217474" cy="1376826"/>
      </dsp:txXfrm>
    </dsp:sp>
    <dsp:sp modelId="{AE3E33F0-D9D8-C341-8019-9DAF4905752D}">
      <dsp:nvSpPr>
        <dsp:cNvPr id="0" name=""/>
        <dsp:cNvSpPr/>
      </dsp:nvSpPr>
      <dsp:spPr>
        <a:xfrm>
          <a:off x="2377496" y="1341101"/>
          <a:ext cx="2303144" cy="14624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2633401" y="1584210"/>
          <a:ext cx="2303144" cy="14624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Regular Givers</a:t>
          </a:r>
        </a:p>
      </dsp:txBody>
      <dsp:txXfrm>
        <a:off x="2676236" y="1627045"/>
        <a:ext cx="2217474" cy="1376826"/>
      </dsp:txXfrm>
    </dsp:sp>
    <dsp:sp modelId="{6E60B908-1458-6D43-AEAC-CEE1862F5BAA}">
      <dsp:nvSpPr>
        <dsp:cNvPr id="0" name=""/>
        <dsp:cNvSpPr/>
      </dsp:nvSpPr>
      <dsp:spPr>
        <a:xfrm>
          <a:off x="5096732" y="694809"/>
          <a:ext cx="2303144" cy="14624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5352637" y="937918"/>
          <a:ext cx="2303144" cy="14624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Striving to Tithe </a:t>
          </a:r>
        </a:p>
      </dsp:txBody>
      <dsp:txXfrm>
        <a:off x="5395472" y="980753"/>
        <a:ext cx="2217474" cy="1376826"/>
      </dsp:txXfrm>
    </dsp:sp>
    <dsp:sp modelId="{C44D8DA4-0563-FA48-BD2A-0D41A21E824A}">
      <dsp:nvSpPr>
        <dsp:cNvPr id="0" name=""/>
        <dsp:cNvSpPr/>
      </dsp:nvSpPr>
      <dsp:spPr>
        <a:xfrm>
          <a:off x="7834623" y="216338"/>
          <a:ext cx="2303144" cy="14624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3CD13-E468-B847-B99C-1511135A7E88}">
      <dsp:nvSpPr>
        <dsp:cNvPr id="0" name=""/>
        <dsp:cNvSpPr/>
      </dsp:nvSpPr>
      <dsp:spPr>
        <a:xfrm>
          <a:off x="8090528" y="459448"/>
          <a:ext cx="2303144" cy="146249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 &amp; Beyond</a:t>
          </a:r>
        </a:p>
      </dsp:txBody>
      <dsp:txXfrm>
        <a:off x="8133363" y="502283"/>
        <a:ext cx="2217474" cy="1376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Like for Like</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Lend but return</a:t>
          </a:r>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7613092" y="1447754"/>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Like for Like</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Lend but return</a:t>
          </a:r>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The devilish and divine</a:t>
          </a:r>
        </a:p>
      </dsp:txBody>
      <dsp:txXfrm>
        <a:off x="7613092" y="1447754"/>
        <a:ext cx="2847502" cy="17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Give love without return</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7613092" y="1447754"/>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Give love without return</a:t>
          </a:r>
        </a:p>
        <a:p>
          <a:pPr marL="0" lvl="0" indent="0" algn="ctr" defTabSz="2044700">
            <a:lnSpc>
              <a:spcPct val="90000"/>
            </a:lnSpc>
            <a:spcBef>
              <a:spcPct val="0"/>
            </a:spcBef>
            <a:spcAft>
              <a:spcPct val="35000"/>
            </a:spcAft>
            <a:buNone/>
          </a:pPr>
          <a:r>
            <a:rPr lang="en-US" sz="4600" kern="1200" dirty="0"/>
            <a:t>(Divine)</a:t>
          </a:r>
        </a:p>
      </dsp:txBody>
      <dsp:txXfrm>
        <a:off x="585701" y="1066737"/>
        <a:ext cx="4337991" cy="2693452"/>
      </dsp:txXfrm>
    </dsp:sp>
    <dsp:sp modelId="{AE3E33F0-D9D8-C341-8019-9DAF4905752D}">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Give Love when you get Love</a:t>
          </a:r>
        </a:p>
        <a:p>
          <a:pPr marL="0" lvl="0" indent="0" algn="ctr" defTabSz="2044700">
            <a:lnSpc>
              <a:spcPct val="90000"/>
            </a:lnSpc>
            <a:spcBef>
              <a:spcPct val="0"/>
            </a:spcBef>
            <a:spcAft>
              <a:spcPct val="35000"/>
            </a:spcAft>
            <a:buNone/>
          </a:pPr>
          <a:r>
            <a:rPr lang="en-US" sz="4600" kern="1200" dirty="0"/>
            <a:t>(Like for Like)</a:t>
          </a:r>
        </a:p>
      </dsp:txBody>
      <dsp:txXfrm>
        <a:off x="6092527" y="1066737"/>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Give love without return</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Do Good without return</a:t>
          </a:r>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7613092" y="1447754"/>
        <a:ext cx="2847502" cy="176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Do good for Divine’s sake</a:t>
          </a:r>
        </a:p>
      </dsp:txBody>
      <dsp:txXfrm>
        <a:off x="585701" y="1066737"/>
        <a:ext cx="4337991" cy="2693452"/>
      </dsp:txXfrm>
    </dsp:sp>
    <dsp:sp modelId="{AE3E33F0-D9D8-C341-8019-9DAF4905752D}">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Do good when they are good to you</a:t>
          </a:r>
        </a:p>
      </dsp:txBody>
      <dsp:txXfrm>
        <a:off x="6092527" y="1066737"/>
        <a:ext cx="4337991" cy="26934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Give love without return</a:t>
          </a:r>
        </a:p>
      </dsp:txBody>
      <dsp:txXfrm>
        <a:off x="383617" y="1447754"/>
        <a:ext cx="2847502" cy="1768010"/>
      </dsp:txXfrm>
    </dsp:sp>
    <dsp:sp modelId="{AE3E33F0-D9D8-C341-8019-9DAF4905752D}">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Do Good without return</a:t>
          </a:r>
        </a:p>
      </dsp:txBody>
      <dsp:txXfrm>
        <a:off x="3998355" y="1447754"/>
        <a:ext cx="2847502" cy="1768010"/>
      </dsp:txXfrm>
    </dsp:sp>
    <dsp:sp modelId="{6E60B908-1458-6D43-AEAC-CEE1862F5BAA}">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A4899-E93C-2D4B-A676-D34413E8C028}">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Give money without return</a:t>
          </a:r>
        </a:p>
      </dsp:txBody>
      <dsp:txXfrm>
        <a:off x="7613092" y="1447754"/>
        <a:ext cx="2847502" cy="1768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7924-1FC7-924E-B1F5-3C5DACF6B074}">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A94D9-BB82-3C46-A267-AE2CFCD2CA1B}">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Lend without expectation</a:t>
          </a:r>
        </a:p>
      </dsp:txBody>
      <dsp:txXfrm>
        <a:off x="585701" y="1066737"/>
        <a:ext cx="4337991" cy="2693452"/>
      </dsp:txXfrm>
    </dsp:sp>
    <dsp:sp modelId="{AE3E33F0-D9D8-C341-8019-9DAF4905752D}">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B3BD8-8D05-BC45-925B-48DBAC45F067}">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Lend with expectation</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0DD43-16B4-5C44-8811-9C9872418E78}" type="datetimeFigureOut">
              <a:rPr lang="en-US" smtClean="0"/>
              <a:t>1/16/26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3DA47-1A9A-414D-A2E0-B13F23CA2378}" type="slidenum">
              <a:rPr lang="en-US" smtClean="0"/>
              <a:t>‹#›</a:t>
            </a:fld>
            <a:endParaRPr lang="en-US"/>
          </a:p>
        </p:txBody>
      </p:sp>
    </p:spTree>
    <p:extLst>
      <p:ext uri="{BB962C8B-B14F-4D97-AF65-F5344CB8AC3E}">
        <p14:creationId xmlns:p14="http://schemas.microsoft.com/office/powerpoint/2010/main" val="127762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63DA47-1A9A-414D-A2E0-B13F23CA2378}" type="slidenum">
              <a:rPr lang="en-US" smtClean="0"/>
              <a:t>4</a:t>
            </a:fld>
            <a:endParaRPr lang="en-US"/>
          </a:p>
        </p:txBody>
      </p:sp>
    </p:spTree>
    <p:extLst>
      <p:ext uri="{BB962C8B-B14F-4D97-AF65-F5344CB8AC3E}">
        <p14:creationId xmlns:p14="http://schemas.microsoft.com/office/powerpoint/2010/main" val="2574355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0C53-0F6E-EE8F-DCAC-F571CA044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3D61C0-C987-5890-F4DF-45CAB566A0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26C75E-D33C-CBCA-68F6-6BC0BC81BFE2}"/>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5" name="Footer Placeholder 4">
            <a:extLst>
              <a:ext uri="{FF2B5EF4-FFF2-40B4-BE49-F238E27FC236}">
                <a16:creationId xmlns:a16="http://schemas.microsoft.com/office/drawing/2014/main" id="{E328F58B-C4D9-1C21-381C-5473EE3FF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F8262-8855-1199-A137-E173867F922F}"/>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174368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B359-07C2-A720-5F98-7A25711506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0D12BE-5284-76E4-052F-D27881A5C1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ED09C-0483-29BA-8990-21FE57E89B70}"/>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5" name="Footer Placeholder 4">
            <a:extLst>
              <a:ext uri="{FF2B5EF4-FFF2-40B4-BE49-F238E27FC236}">
                <a16:creationId xmlns:a16="http://schemas.microsoft.com/office/drawing/2014/main" id="{D98BE0E9-299C-8FF0-7C59-23CA1E412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93982-9F01-74C7-DC11-63ECCA8CC964}"/>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119512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3D267-A57D-6A1B-B826-1F8D8BBA4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4D75BE-5609-BCFC-FE29-7EA4DABF1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F63F1-599C-39F0-8BA4-170A55FEBE74}"/>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5" name="Footer Placeholder 4">
            <a:extLst>
              <a:ext uri="{FF2B5EF4-FFF2-40B4-BE49-F238E27FC236}">
                <a16:creationId xmlns:a16="http://schemas.microsoft.com/office/drawing/2014/main" id="{D73E69CF-7F9D-BBAB-F0F6-1ADDD0619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1D227-2540-B648-9351-B08743F51C99}"/>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27299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A859-470A-6B7A-07DF-D5E1D7032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E070D-1EEE-6A76-727E-1C5BF5459B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CB81D-C119-63BD-DC02-E712D1FB4ADF}"/>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5" name="Footer Placeholder 4">
            <a:extLst>
              <a:ext uri="{FF2B5EF4-FFF2-40B4-BE49-F238E27FC236}">
                <a16:creationId xmlns:a16="http://schemas.microsoft.com/office/drawing/2014/main" id="{F144464C-3C4A-4E36-3141-C407D21C6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446A7-3A56-CAE0-80E2-8EEB0C315B6D}"/>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34492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2D1E-84F6-B7EA-97E9-ED634C426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F3A023-B003-CBC8-8593-A147358E57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0F131-55FD-975C-66C1-C895F9CD7A4C}"/>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5" name="Footer Placeholder 4">
            <a:extLst>
              <a:ext uri="{FF2B5EF4-FFF2-40B4-BE49-F238E27FC236}">
                <a16:creationId xmlns:a16="http://schemas.microsoft.com/office/drawing/2014/main" id="{C47D47C4-0E12-AB7A-ED43-5CED09C4A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A924B-4B1D-E220-6595-81585FE6E0E6}"/>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85787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E808-14B3-4421-A6C1-8F895DA48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1D315-8E93-F77C-697D-7F45E68D3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00A4E-D7E3-8E17-BDFC-0C76DFDF31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8015F3-8A8A-0E56-2930-FE1B711D8609}"/>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6" name="Footer Placeholder 5">
            <a:extLst>
              <a:ext uri="{FF2B5EF4-FFF2-40B4-BE49-F238E27FC236}">
                <a16:creationId xmlns:a16="http://schemas.microsoft.com/office/drawing/2014/main" id="{52246F46-EC99-E4DB-A720-F42566C0C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BE68E-E925-EF12-CE83-9BBB58F7BA35}"/>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370012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D4AF-2B9B-AFE5-E113-C400BB7A39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70D95-9170-1E5B-8BAD-8ADAA70F2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F24FE-EE22-8ECB-73A9-5945FEC48C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FE1C0-8FCE-C9B8-C86A-72E56938F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9E21F4-C9FB-737C-99B7-32B447CA56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D1AC92-054C-7931-5C94-2B214B765265}"/>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8" name="Footer Placeholder 7">
            <a:extLst>
              <a:ext uri="{FF2B5EF4-FFF2-40B4-BE49-F238E27FC236}">
                <a16:creationId xmlns:a16="http://schemas.microsoft.com/office/drawing/2014/main" id="{FF3440A5-4263-6F27-F998-F7085F338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64181-A5C7-45B7-E42E-2AF060E32003}"/>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13351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F8E0-F7FA-4D91-9CC9-9D4799329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6CAA13-2550-454F-54B0-1FB680D13347}"/>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4" name="Footer Placeholder 3">
            <a:extLst>
              <a:ext uri="{FF2B5EF4-FFF2-40B4-BE49-F238E27FC236}">
                <a16:creationId xmlns:a16="http://schemas.microsoft.com/office/drawing/2014/main" id="{DBA5AEEA-BF24-5A95-0C27-EB292B4742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83567A-5747-A4F1-DA6E-454DC1D757BC}"/>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395280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B39B7-E532-942F-5E69-1CFDD63C45EB}"/>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3" name="Footer Placeholder 2">
            <a:extLst>
              <a:ext uri="{FF2B5EF4-FFF2-40B4-BE49-F238E27FC236}">
                <a16:creationId xmlns:a16="http://schemas.microsoft.com/office/drawing/2014/main" id="{30FAAFAA-B389-E71B-CE35-239A13668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47CBA6-A823-1853-1D0F-B9207C32A7F9}"/>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318198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4A89-AC8C-FBF6-F15E-327F6BAEE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07E83A-611F-06DB-C533-EE2FE7C76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49AFA-F9F5-1569-EAE2-E79A83A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80650-FEFE-3FBE-AC3B-E8D128E2CE24}"/>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6" name="Footer Placeholder 5">
            <a:extLst>
              <a:ext uri="{FF2B5EF4-FFF2-40B4-BE49-F238E27FC236}">
                <a16:creationId xmlns:a16="http://schemas.microsoft.com/office/drawing/2014/main" id="{BE20A45A-128E-BCE9-8D58-A3A3720CD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C963F-6058-E027-8A15-5B6B627181E0}"/>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68296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4FA4-09D1-FB37-E9F6-893CB81DC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80A101-C85B-6C21-608B-9C24DAD4D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A31AF9-9D06-5638-128D-48A849C0C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A7353-9FAD-6B2B-BB0C-3EF12B3E9F54}"/>
              </a:ext>
            </a:extLst>
          </p:cNvPr>
          <p:cNvSpPr>
            <a:spLocks noGrp="1"/>
          </p:cNvSpPr>
          <p:nvPr>
            <p:ph type="dt" sz="half" idx="10"/>
          </p:nvPr>
        </p:nvSpPr>
        <p:spPr/>
        <p:txBody>
          <a:bodyPr/>
          <a:lstStyle/>
          <a:p>
            <a:fld id="{EB6F68F7-BAFD-2D49-98F7-28D6E1C15C04}" type="datetimeFigureOut">
              <a:rPr lang="en-US" smtClean="0"/>
              <a:t>1/16/26</a:t>
            </a:fld>
            <a:endParaRPr lang="en-US"/>
          </a:p>
        </p:txBody>
      </p:sp>
      <p:sp>
        <p:nvSpPr>
          <p:cNvPr id="6" name="Footer Placeholder 5">
            <a:extLst>
              <a:ext uri="{FF2B5EF4-FFF2-40B4-BE49-F238E27FC236}">
                <a16:creationId xmlns:a16="http://schemas.microsoft.com/office/drawing/2014/main" id="{08BE9C13-24CF-8AA1-2515-D884D718B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93D9B-948E-4A61-28FF-0210217680EF}"/>
              </a:ext>
            </a:extLst>
          </p:cNvPr>
          <p:cNvSpPr>
            <a:spLocks noGrp="1"/>
          </p:cNvSpPr>
          <p:nvPr>
            <p:ph type="sldNum" sz="quarter" idx="12"/>
          </p:nvPr>
        </p:nvSpPr>
        <p:spPr/>
        <p:txBody>
          <a:bodyPr/>
          <a:lstStyle/>
          <a:p>
            <a:fld id="{8058E413-A0D4-5B40-9475-CEEE75B4495B}" type="slidenum">
              <a:rPr lang="en-US" smtClean="0"/>
              <a:t>‹#›</a:t>
            </a:fld>
            <a:endParaRPr lang="en-US"/>
          </a:p>
        </p:txBody>
      </p:sp>
    </p:spTree>
    <p:extLst>
      <p:ext uri="{BB962C8B-B14F-4D97-AF65-F5344CB8AC3E}">
        <p14:creationId xmlns:p14="http://schemas.microsoft.com/office/powerpoint/2010/main" val="427023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E1F68C-9BFB-8674-62FD-51F0B018B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617C05-49EF-3946-2B1E-88A9CD989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B5CDB-A100-F222-1816-5E7023971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6F68F7-BAFD-2D49-98F7-28D6E1C15C04}" type="datetimeFigureOut">
              <a:rPr lang="en-US" smtClean="0"/>
              <a:t>1/16/26</a:t>
            </a:fld>
            <a:endParaRPr lang="en-US"/>
          </a:p>
        </p:txBody>
      </p:sp>
      <p:sp>
        <p:nvSpPr>
          <p:cNvPr id="5" name="Footer Placeholder 4">
            <a:extLst>
              <a:ext uri="{FF2B5EF4-FFF2-40B4-BE49-F238E27FC236}">
                <a16:creationId xmlns:a16="http://schemas.microsoft.com/office/drawing/2014/main" id="{4316EAF2-B22B-93FA-40CE-F91811BB8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7540F5-D007-AD98-93DD-A7633251E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58E413-A0D4-5B40-9475-CEEE75B4495B}" type="slidenum">
              <a:rPr lang="en-US" smtClean="0"/>
              <a:t>‹#›</a:t>
            </a:fld>
            <a:endParaRPr lang="en-US"/>
          </a:p>
        </p:txBody>
      </p:sp>
    </p:spTree>
    <p:extLst>
      <p:ext uri="{BB962C8B-B14F-4D97-AF65-F5344CB8AC3E}">
        <p14:creationId xmlns:p14="http://schemas.microsoft.com/office/powerpoint/2010/main" val="160961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C430C901-9C64-D620-17BC-7BD752FAD803}"/>
              </a:ext>
            </a:extLst>
          </p:cNvPr>
          <p:cNvSpPr/>
          <p:nvPr/>
        </p:nvSpPr>
        <p:spPr>
          <a:xfrm>
            <a:off x="0" y="1"/>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sp>
        <p:nvSpPr>
          <p:cNvPr id="11" name="TextBox 3">
            <a:extLst>
              <a:ext uri="{FF2B5EF4-FFF2-40B4-BE49-F238E27FC236}">
                <a16:creationId xmlns:a16="http://schemas.microsoft.com/office/drawing/2014/main" id="{43E1549F-2900-425A-094D-0495D886E13A}"/>
              </a:ext>
            </a:extLst>
          </p:cNvPr>
          <p:cNvSpPr txBox="1"/>
          <p:nvPr/>
        </p:nvSpPr>
        <p:spPr>
          <a:xfrm>
            <a:off x="103031" y="2881656"/>
            <a:ext cx="3586965" cy="1594667"/>
          </a:xfrm>
          <a:prstGeom prst="rect">
            <a:avLst/>
          </a:prstGeom>
        </p:spPr>
        <p:txBody>
          <a:bodyPr wrap="square" lIns="0" tIns="0" rIns="0" bIns="0" rtlCol="0" anchor="t">
            <a:spAutoFit/>
          </a:bodyPr>
          <a:lstStyle/>
          <a:p>
            <a:pPr algn="ctr">
              <a:lnSpc>
                <a:spcPts val="12880"/>
              </a:lnSpc>
            </a:pPr>
            <a:r>
              <a:rPr lang="en-US" sz="9200" dirty="0">
                <a:solidFill>
                  <a:srgbClr val="FFFFFF"/>
                </a:solidFill>
                <a:latin typeface="League Spartan"/>
                <a:ea typeface="League Spartan"/>
                <a:cs typeface="League Spartan"/>
                <a:sym typeface="League Spartan"/>
              </a:rPr>
              <a:t>Steps</a:t>
            </a:r>
          </a:p>
        </p:txBody>
      </p:sp>
      <p:sp>
        <p:nvSpPr>
          <p:cNvPr id="12" name="TextBox 4">
            <a:extLst>
              <a:ext uri="{FF2B5EF4-FFF2-40B4-BE49-F238E27FC236}">
                <a16:creationId xmlns:a16="http://schemas.microsoft.com/office/drawing/2014/main" id="{E78DC8A4-F1EB-D658-741E-9CBF1F9D39E6}"/>
              </a:ext>
            </a:extLst>
          </p:cNvPr>
          <p:cNvSpPr txBox="1"/>
          <p:nvPr/>
        </p:nvSpPr>
        <p:spPr>
          <a:xfrm>
            <a:off x="4144941" y="1942655"/>
            <a:ext cx="968573" cy="1566544"/>
          </a:xfrm>
          <a:prstGeom prst="rect">
            <a:avLst/>
          </a:prstGeom>
        </p:spPr>
        <p:txBody>
          <a:bodyPr lIns="0" tIns="0" rIns="0" bIns="0" rtlCol="0" anchor="t">
            <a:spAutoFit/>
          </a:bodyPr>
          <a:lstStyle/>
          <a:p>
            <a:pPr algn="ctr">
              <a:lnSpc>
                <a:spcPts val="12880"/>
              </a:lnSpc>
            </a:pPr>
            <a:r>
              <a:rPr lang="en-US" sz="9200" i="1" dirty="0">
                <a:solidFill>
                  <a:srgbClr val="FFFFFF"/>
                </a:solidFill>
                <a:latin typeface="Aileron Italics"/>
                <a:ea typeface="Aileron Italics"/>
                <a:cs typeface="Aileron Italics"/>
                <a:sym typeface="Aileron Italics"/>
              </a:rPr>
              <a:t>in</a:t>
            </a:r>
          </a:p>
        </p:txBody>
      </p:sp>
      <p:sp>
        <p:nvSpPr>
          <p:cNvPr id="13" name="TextBox 5">
            <a:extLst>
              <a:ext uri="{FF2B5EF4-FFF2-40B4-BE49-F238E27FC236}">
                <a16:creationId xmlns:a16="http://schemas.microsoft.com/office/drawing/2014/main" id="{7B6C80D2-F213-CF46-B419-6D687ACB9B4B}"/>
              </a:ext>
            </a:extLst>
          </p:cNvPr>
          <p:cNvSpPr txBox="1"/>
          <p:nvPr/>
        </p:nvSpPr>
        <p:spPr>
          <a:xfrm>
            <a:off x="5020062" y="1145322"/>
            <a:ext cx="8193554" cy="1594667"/>
          </a:xfrm>
          <a:prstGeom prst="rect">
            <a:avLst/>
          </a:prstGeom>
        </p:spPr>
        <p:txBody>
          <a:bodyPr wrap="square" lIns="0" tIns="0" rIns="0" bIns="0" rtlCol="0" anchor="t">
            <a:spAutoFit/>
          </a:bodyPr>
          <a:lstStyle/>
          <a:p>
            <a:pPr algn="ctr">
              <a:lnSpc>
                <a:spcPts val="12880"/>
              </a:lnSpc>
            </a:pPr>
            <a:r>
              <a:rPr lang="en-US" sz="9200" dirty="0">
                <a:solidFill>
                  <a:srgbClr val="FFFFFF"/>
                </a:solidFill>
                <a:latin typeface="League Spartan"/>
                <a:ea typeface="League Spartan"/>
                <a:cs typeface="League Spartan"/>
                <a:sym typeface="League Spartan"/>
              </a:rPr>
              <a:t>Stewardship</a:t>
            </a:r>
          </a:p>
        </p:txBody>
      </p:sp>
    </p:spTree>
    <p:extLst>
      <p:ext uri="{BB962C8B-B14F-4D97-AF65-F5344CB8AC3E}">
        <p14:creationId xmlns:p14="http://schemas.microsoft.com/office/powerpoint/2010/main" val="4734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0782-09C9-47BC-33EB-7D2CBC8052AF}"/>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1D354FC9-6131-A575-AEE5-395C9210A773}"/>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63783CC3-6F04-648F-AE64-47585720C513}"/>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A1B76EFA-7935-B06A-0A78-F6121C0427B1}"/>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C02B6A9F-9FAA-6A0D-9685-6D082A845FDE}"/>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22E772F3-5B4C-27B0-4E7E-894DAB4BE9C9}"/>
              </a:ext>
            </a:extLst>
          </p:cNvPr>
          <p:cNvSpPr>
            <a:spLocks noGrp="1"/>
          </p:cNvSpPr>
          <p:nvPr>
            <p:ph type="title"/>
          </p:nvPr>
        </p:nvSpPr>
        <p:spPr>
          <a:xfrm>
            <a:off x="954110" y="1189372"/>
            <a:ext cx="10515600" cy="4734910"/>
          </a:xfrm>
        </p:spPr>
        <p:txBody>
          <a:bodyPr>
            <a:normAutofit fontScale="90000"/>
          </a:bodyPr>
          <a:lstStyle/>
          <a:p>
            <a:pPr algn="ctr"/>
            <a:r>
              <a:rPr lang="en-US" b="1" dirty="0">
                <a:solidFill>
                  <a:schemeClr val="bg1"/>
                </a:solidFill>
              </a:rPr>
              <a:t>But </a:t>
            </a:r>
            <a:r>
              <a:rPr lang="en-US" b="1" dirty="0">
                <a:solidFill>
                  <a:srgbClr val="FFFF00"/>
                </a:solidFill>
              </a:rPr>
              <a:t>love your enemies</a:t>
            </a:r>
            <a:r>
              <a:rPr lang="en-US" b="1" dirty="0">
                <a:solidFill>
                  <a:schemeClr val="bg1"/>
                </a:solidFill>
              </a:rPr>
              <a:t>, and do good, and lend, expecting nothing in return, and your reward will be great, and you will be sons of the Most High, for he is kind to the ungrateful and the evil. Be merciful, even as your Father is merciful.</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6:35-36</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60466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CD4440-33F9-31A4-59E7-7F4EB72ED3A7}"/>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BDDC994F-E41B-407F-FB37-FCF045BEBDFC}"/>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3DA20DDB-CC83-21B2-781C-5AE56305EEDC}"/>
              </a:ext>
            </a:extLst>
          </p:cNvPr>
          <p:cNvSpPr>
            <a:spLocks noGrp="1"/>
          </p:cNvSpPr>
          <p:nvPr>
            <p:ph type="title"/>
          </p:nvPr>
        </p:nvSpPr>
        <p:spPr>
          <a:xfrm>
            <a:off x="451834" y="184821"/>
            <a:ext cx="10515600" cy="1325563"/>
          </a:xfrm>
        </p:spPr>
        <p:txBody>
          <a:bodyPr>
            <a:normAutofit/>
          </a:bodyPr>
          <a:lstStyle/>
          <a:p>
            <a:r>
              <a:rPr lang="en-US" sz="5400" b="1" dirty="0"/>
              <a:t>I. Man’s Ordinary Rules for Life</a:t>
            </a:r>
          </a:p>
        </p:txBody>
      </p:sp>
      <p:graphicFrame>
        <p:nvGraphicFramePr>
          <p:cNvPr id="9" name="Content Placeholder 2">
            <a:extLst>
              <a:ext uri="{FF2B5EF4-FFF2-40B4-BE49-F238E27FC236}">
                <a16:creationId xmlns:a16="http://schemas.microsoft.com/office/drawing/2014/main" id="{43C6BDE8-E153-82E4-B13A-33FDEE7EEDE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73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5F11-35AC-187C-5D26-36B960EF8424}"/>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2F313901-4E1D-BBC8-61F0-432645DB97F1}"/>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99906D33-0978-FC2D-9915-D336FBCA7775}"/>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D41B3BD0-F32E-7006-ED8C-306AB5511845}"/>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34486FCB-06AB-589A-62C2-323230BF7523}"/>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3A336812-6B68-EB0D-9C05-3D5F5A5FE64E}"/>
              </a:ext>
            </a:extLst>
          </p:cNvPr>
          <p:cNvSpPr>
            <a:spLocks noGrp="1"/>
          </p:cNvSpPr>
          <p:nvPr>
            <p:ph type="title"/>
          </p:nvPr>
        </p:nvSpPr>
        <p:spPr>
          <a:xfrm>
            <a:off x="954110" y="1189372"/>
            <a:ext cx="10515600" cy="4734910"/>
          </a:xfrm>
        </p:spPr>
        <p:txBody>
          <a:bodyPr>
            <a:normAutofit fontScale="90000"/>
          </a:bodyPr>
          <a:lstStyle/>
          <a:p>
            <a:pPr algn="ctr"/>
            <a:r>
              <a:rPr lang="en-US" b="1" dirty="0">
                <a:solidFill>
                  <a:schemeClr val="bg1"/>
                </a:solidFill>
              </a:rPr>
              <a:t>But </a:t>
            </a:r>
            <a:r>
              <a:rPr lang="en-US" b="1" dirty="0">
                <a:solidFill>
                  <a:srgbClr val="FFFF00"/>
                </a:solidFill>
              </a:rPr>
              <a:t>love your enemies</a:t>
            </a:r>
            <a:r>
              <a:rPr lang="en-US" b="1" dirty="0">
                <a:solidFill>
                  <a:schemeClr val="bg1"/>
                </a:solidFill>
              </a:rPr>
              <a:t>, and do good, and lend, expecting nothing in return, and your reward will be great, and you will be sons of the Most High, for he is kind to the ungrateful and the evil. Be merciful, even as your Father is merciful.</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6:35-36</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403729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D1E061-AB80-428C-303A-FEB050C472C2}"/>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3CEE7E12-92B6-76EA-27A9-346E0F87772C}"/>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60B7228A-2A4B-CCA2-5772-010891F38687}"/>
              </a:ext>
            </a:extLst>
          </p:cNvPr>
          <p:cNvSpPr>
            <a:spLocks noGrp="1"/>
          </p:cNvSpPr>
          <p:nvPr>
            <p:ph type="title"/>
          </p:nvPr>
        </p:nvSpPr>
        <p:spPr>
          <a:xfrm>
            <a:off x="451834" y="184821"/>
            <a:ext cx="10515600" cy="1325563"/>
          </a:xfrm>
        </p:spPr>
        <p:txBody>
          <a:bodyPr>
            <a:normAutofit/>
          </a:bodyPr>
          <a:lstStyle/>
          <a:p>
            <a:r>
              <a:rPr lang="en-US" sz="5400" b="1" dirty="0"/>
              <a:t>II. God’s Divine Rules for Life</a:t>
            </a:r>
          </a:p>
        </p:txBody>
      </p:sp>
      <p:graphicFrame>
        <p:nvGraphicFramePr>
          <p:cNvPr id="9" name="Content Placeholder 2">
            <a:extLst>
              <a:ext uri="{FF2B5EF4-FFF2-40B4-BE49-F238E27FC236}">
                <a16:creationId xmlns:a16="http://schemas.microsoft.com/office/drawing/2014/main" id="{B8F85543-B6AB-7331-74F7-823AE6F2CD10}"/>
              </a:ext>
            </a:extLst>
          </p:cNvPr>
          <p:cNvGraphicFramePr>
            <a:graphicFrameLocks noGrp="1"/>
          </p:cNvGraphicFramePr>
          <p:nvPr>
            <p:ph idx="1"/>
            <p:extLst>
              <p:ext uri="{D42A27DB-BD31-4B8C-83A1-F6EECF244321}">
                <p14:modId xmlns:p14="http://schemas.microsoft.com/office/powerpoint/2010/main" val="22074648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38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8E6FB7-CE5B-360E-8430-DF7F325ED463}"/>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05520FE1-C797-1B4B-260D-A9F76812AAF7}"/>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2679CDE1-CD5C-4785-FE4A-CAD5CDC5593B}"/>
              </a:ext>
            </a:extLst>
          </p:cNvPr>
          <p:cNvSpPr>
            <a:spLocks noGrp="1"/>
          </p:cNvSpPr>
          <p:nvPr>
            <p:ph type="title"/>
          </p:nvPr>
        </p:nvSpPr>
        <p:spPr>
          <a:xfrm>
            <a:off x="451834" y="184821"/>
            <a:ext cx="10515600" cy="1325563"/>
          </a:xfrm>
        </p:spPr>
        <p:txBody>
          <a:bodyPr>
            <a:normAutofit/>
          </a:bodyPr>
          <a:lstStyle/>
          <a:p>
            <a:r>
              <a:rPr lang="en-US" sz="5400" b="1" dirty="0"/>
              <a:t>Divine vs. Man’s Rules for Life</a:t>
            </a:r>
          </a:p>
        </p:txBody>
      </p:sp>
      <p:graphicFrame>
        <p:nvGraphicFramePr>
          <p:cNvPr id="9" name="Content Placeholder 2">
            <a:extLst>
              <a:ext uri="{FF2B5EF4-FFF2-40B4-BE49-F238E27FC236}">
                <a16:creationId xmlns:a16="http://schemas.microsoft.com/office/drawing/2014/main" id="{739AB02D-954C-7405-8728-32C78C1D144D}"/>
              </a:ext>
            </a:extLst>
          </p:cNvPr>
          <p:cNvGraphicFramePr>
            <a:graphicFrameLocks noGrp="1"/>
          </p:cNvGraphicFramePr>
          <p:nvPr>
            <p:ph idx="1"/>
            <p:extLst>
              <p:ext uri="{D42A27DB-BD31-4B8C-83A1-F6EECF244321}">
                <p14:modId xmlns:p14="http://schemas.microsoft.com/office/powerpoint/2010/main" val="41252888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3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02734-158D-25EA-8545-3347C488E60C}"/>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77B2D53C-DB64-6C10-A037-3854A81314CB}"/>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40DF22D8-072A-9EE2-1F17-3D042CAD4AB4}"/>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20540C71-818B-53CB-78EA-69A4E9C9D851}"/>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B12CEA5E-3FA5-9DC1-67A6-EAB3E248A889}"/>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5AC75758-A0D2-ED35-0707-4C1B378D31AA}"/>
              </a:ext>
            </a:extLst>
          </p:cNvPr>
          <p:cNvSpPr>
            <a:spLocks noGrp="1"/>
          </p:cNvSpPr>
          <p:nvPr>
            <p:ph type="title"/>
          </p:nvPr>
        </p:nvSpPr>
        <p:spPr>
          <a:xfrm>
            <a:off x="954110" y="1189372"/>
            <a:ext cx="10515600" cy="4734910"/>
          </a:xfrm>
        </p:spPr>
        <p:txBody>
          <a:bodyPr>
            <a:normAutofit fontScale="90000"/>
          </a:bodyPr>
          <a:lstStyle/>
          <a:p>
            <a:pPr algn="ctr"/>
            <a:r>
              <a:rPr lang="en-US" b="1" dirty="0">
                <a:solidFill>
                  <a:schemeClr val="bg1"/>
                </a:solidFill>
              </a:rPr>
              <a:t>But love your enemies, and </a:t>
            </a:r>
            <a:r>
              <a:rPr lang="en-US" b="1" dirty="0">
                <a:solidFill>
                  <a:srgbClr val="FFFF00"/>
                </a:solidFill>
              </a:rPr>
              <a:t>do good</a:t>
            </a:r>
            <a:r>
              <a:rPr lang="en-US" b="1" dirty="0">
                <a:solidFill>
                  <a:schemeClr val="bg1"/>
                </a:solidFill>
              </a:rPr>
              <a:t>, and lend, expecting nothing in return, and your reward will be great, and you will be sons of the Most High, for he is kind to the ungrateful and the evil. Be merciful, even as your Father is merciful.</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6:35-36</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13373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CFF496-54E6-F4FF-CE88-4F82D732ED67}"/>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74723CF1-438F-458D-364A-2E632E8323C0}"/>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0AD3BF45-ABA4-2504-5244-69BF62744B98}"/>
              </a:ext>
            </a:extLst>
          </p:cNvPr>
          <p:cNvSpPr>
            <a:spLocks noGrp="1"/>
          </p:cNvSpPr>
          <p:nvPr>
            <p:ph type="title"/>
          </p:nvPr>
        </p:nvSpPr>
        <p:spPr>
          <a:xfrm>
            <a:off x="451834" y="184821"/>
            <a:ext cx="10515600" cy="1325563"/>
          </a:xfrm>
        </p:spPr>
        <p:txBody>
          <a:bodyPr>
            <a:normAutofit/>
          </a:bodyPr>
          <a:lstStyle/>
          <a:p>
            <a:r>
              <a:rPr lang="en-US" sz="5400" b="1" dirty="0"/>
              <a:t>II. God’s Divine Rules for Life</a:t>
            </a:r>
          </a:p>
        </p:txBody>
      </p:sp>
      <p:graphicFrame>
        <p:nvGraphicFramePr>
          <p:cNvPr id="9" name="Content Placeholder 2">
            <a:extLst>
              <a:ext uri="{FF2B5EF4-FFF2-40B4-BE49-F238E27FC236}">
                <a16:creationId xmlns:a16="http://schemas.microsoft.com/office/drawing/2014/main" id="{2A8FB745-6B45-A0AD-6C5F-181346A13987}"/>
              </a:ext>
            </a:extLst>
          </p:cNvPr>
          <p:cNvGraphicFramePr>
            <a:graphicFrameLocks noGrp="1"/>
          </p:cNvGraphicFramePr>
          <p:nvPr>
            <p:ph idx="1"/>
            <p:extLst>
              <p:ext uri="{D42A27DB-BD31-4B8C-83A1-F6EECF244321}">
                <p14:modId xmlns:p14="http://schemas.microsoft.com/office/powerpoint/2010/main" val="21144841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77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945E4E-30A5-9EEE-3DFC-16C8034E3D7D}"/>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53174550-57A2-01D1-BE1C-DB5AF8F8FE36}"/>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36BAB503-D0CA-E3B0-BAD6-BEA5AF22AAFF}"/>
              </a:ext>
            </a:extLst>
          </p:cNvPr>
          <p:cNvSpPr>
            <a:spLocks noGrp="1"/>
          </p:cNvSpPr>
          <p:nvPr>
            <p:ph type="title"/>
          </p:nvPr>
        </p:nvSpPr>
        <p:spPr>
          <a:xfrm>
            <a:off x="451834" y="184821"/>
            <a:ext cx="10515600" cy="1325563"/>
          </a:xfrm>
        </p:spPr>
        <p:txBody>
          <a:bodyPr>
            <a:normAutofit/>
          </a:bodyPr>
          <a:lstStyle/>
          <a:p>
            <a:r>
              <a:rPr lang="en-US" sz="5400" b="1" dirty="0"/>
              <a:t>Divine vs. Man’s Rules for Life</a:t>
            </a:r>
          </a:p>
        </p:txBody>
      </p:sp>
      <p:graphicFrame>
        <p:nvGraphicFramePr>
          <p:cNvPr id="9" name="Content Placeholder 2">
            <a:extLst>
              <a:ext uri="{FF2B5EF4-FFF2-40B4-BE49-F238E27FC236}">
                <a16:creationId xmlns:a16="http://schemas.microsoft.com/office/drawing/2014/main" id="{C4556448-F791-562A-6136-4FDF25667F65}"/>
              </a:ext>
            </a:extLst>
          </p:cNvPr>
          <p:cNvGraphicFramePr>
            <a:graphicFrameLocks noGrp="1"/>
          </p:cNvGraphicFramePr>
          <p:nvPr>
            <p:ph idx="1"/>
            <p:extLst>
              <p:ext uri="{D42A27DB-BD31-4B8C-83A1-F6EECF244321}">
                <p14:modId xmlns:p14="http://schemas.microsoft.com/office/powerpoint/2010/main" val="15096150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05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9D9EF-8899-451E-D484-79A3DC82CACD}"/>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CAFA8EAF-E6B7-8747-1CE9-84CA68053574}"/>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8AF24FBF-3ACC-D427-D749-D0D9FF5D61E4}"/>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1B0E19D3-9B25-BA8A-D08C-CEFA19388A7F}"/>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D6EEBD35-3C26-574E-A542-02EE7D4A3356}"/>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6C429DFA-8855-9DA8-0D5B-478D1E721378}"/>
              </a:ext>
            </a:extLst>
          </p:cNvPr>
          <p:cNvSpPr>
            <a:spLocks noGrp="1"/>
          </p:cNvSpPr>
          <p:nvPr>
            <p:ph type="title"/>
          </p:nvPr>
        </p:nvSpPr>
        <p:spPr>
          <a:xfrm>
            <a:off x="954110" y="1189372"/>
            <a:ext cx="10515600" cy="4734910"/>
          </a:xfrm>
        </p:spPr>
        <p:txBody>
          <a:bodyPr>
            <a:normAutofit fontScale="90000"/>
          </a:bodyPr>
          <a:lstStyle/>
          <a:p>
            <a:pPr algn="ctr"/>
            <a:r>
              <a:rPr lang="en-US" b="1" dirty="0">
                <a:solidFill>
                  <a:schemeClr val="bg1"/>
                </a:solidFill>
              </a:rPr>
              <a:t>But love your enemies, and do good, and </a:t>
            </a:r>
            <a:r>
              <a:rPr lang="en-US" b="1" dirty="0">
                <a:solidFill>
                  <a:srgbClr val="FFFF00"/>
                </a:solidFill>
              </a:rPr>
              <a:t>lend, expecting nothing in return</a:t>
            </a:r>
            <a:r>
              <a:rPr lang="en-US" b="1" dirty="0">
                <a:solidFill>
                  <a:schemeClr val="bg1"/>
                </a:solidFill>
              </a:rPr>
              <a:t>, and your reward will be great, and you will be sons of the Most High, for he is kind to the ungrateful and the evil. Be merciful, even as your Father is merciful.</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6:35-36</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94272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CD8238-E6D8-F7F7-88DE-2181B22E1F8D}"/>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EFDDBF67-8C06-82CB-FD13-444EE084BCF3}"/>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DB2B1258-9E86-80A4-9A2E-07031E455343}"/>
              </a:ext>
            </a:extLst>
          </p:cNvPr>
          <p:cNvSpPr>
            <a:spLocks noGrp="1"/>
          </p:cNvSpPr>
          <p:nvPr>
            <p:ph type="title"/>
          </p:nvPr>
        </p:nvSpPr>
        <p:spPr>
          <a:xfrm>
            <a:off x="451834" y="184821"/>
            <a:ext cx="10515600" cy="1325563"/>
          </a:xfrm>
        </p:spPr>
        <p:txBody>
          <a:bodyPr>
            <a:normAutofit/>
          </a:bodyPr>
          <a:lstStyle/>
          <a:p>
            <a:r>
              <a:rPr lang="en-US" sz="5400" b="1" dirty="0"/>
              <a:t>II. God’s Divine Rules for Life</a:t>
            </a:r>
          </a:p>
        </p:txBody>
      </p:sp>
      <p:graphicFrame>
        <p:nvGraphicFramePr>
          <p:cNvPr id="9" name="Content Placeholder 2">
            <a:extLst>
              <a:ext uri="{FF2B5EF4-FFF2-40B4-BE49-F238E27FC236}">
                <a16:creationId xmlns:a16="http://schemas.microsoft.com/office/drawing/2014/main" id="{B1913B23-C456-6556-4F36-CE6E6EC56BD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94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CFDEC3D3-3623-729B-1A40-5ECAC29BA392}"/>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AE59D5E9-B9F9-A1EA-F00E-FF82091D0C10}"/>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D58FCDB6-02B5-C75D-5C86-78660D5E295C}"/>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F1CDB656-8AE2-F7AC-51C4-F48A67B97831}"/>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421217E8-1D85-E56C-8A03-F6B9295D8E40}"/>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Judge not, and you will not be judged; condemn not, and you will not be condemned; forgive, and you will be forgiven;</a:t>
            </a:r>
            <a:br>
              <a:rPr lang="en-US" b="1" dirty="0">
                <a:solidFill>
                  <a:schemeClr val="bg1"/>
                </a:solidFill>
              </a:rPr>
            </a:br>
            <a:br>
              <a:rPr lang="en-US" b="1" dirty="0">
                <a:solidFill>
                  <a:schemeClr val="bg1"/>
                </a:solidFill>
              </a:rPr>
            </a:br>
            <a:r>
              <a:rPr lang="en-US" b="1" dirty="0">
                <a:solidFill>
                  <a:schemeClr val="bg1"/>
                </a:solidFill>
              </a:rPr>
              <a:t>Luke 6:37-38</a:t>
            </a:r>
          </a:p>
        </p:txBody>
      </p:sp>
    </p:spTree>
    <p:extLst>
      <p:ext uri="{BB962C8B-B14F-4D97-AF65-F5344CB8AC3E}">
        <p14:creationId xmlns:p14="http://schemas.microsoft.com/office/powerpoint/2010/main" val="353371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4BDC72-C118-CE9D-C535-E359B0022F6D}"/>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35DABBAA-5772-2B50-4BB9-F8B88686FE6C}"/>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472668E6-3C62-C379-9E88-87C2A19F0EF8}"/>
              </a:ext>
            </a:extLst>
          </p:cNvPr>
          <p:cNvSpPr>
            <a:spLocks noGrp="1"/>
          </p:cNvSpPr>
          <p:nvPr>
            <p:ph type="title"/>
          </p:nvPr>
        </p:nvSpPr>
        <p:spPr>
          <a:xfrm>
            <a:off x="451834" y="184821"/>
            <a:ext cx="10515600" cy="1325563"/>
          </a:xfrm>
        </p:spPr>
        <p:txBody>
          <a:bodyPr>
            <a:normAutofit/>
          </a:bodyPr>
          <a:lstStyle/>
          <a:p>
            <a:r>
              <a:rPr lang="en-US" sz="5400" b="1" dirty="0"/>
              <a:t>Divine vs. Man’s Rules for Life</a:t>
            </a:r>
          </a:p>
        </p:txBody>
      </p:sp>
      <p:graphicFrame>
        <p:nvGraphicFramePr>
          <p:cNvPr id="9" name="Content Placeholder 2">
            <a:extLst>
              <a:ext uri="{FF2B5EF4-FFF2-40B4-BE49-F238E27FC236}">
                <a16:creationId xmlns:a16="http://schemas.microsoft.com/office/drawing/2014/main" id="{41A8DFAC-5EF5-365F-EDCC-04A71328B7A2}"/>
              </a:ext>
            </a:extLst>
          </p:cNvPr>
          <p:cNvGraphicFramePr>
            <a:graphicFrameLocks noGrp="1"/>
          </p:cNvGraphicFramePr>
          <p:nvPr>
            <p:ph idx="1"/>
            <p:extLst>
              <p:ext uri="{D42A27DB-BD31-4B8C-83A1-F6EECF244321}">
                <p14:modId xmlns:p14="http://schemas.microsoft.com/office/powerpoint/2010/main" val="3006260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8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A843-BF95-D556-43C2-157268052EAF}"/>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5C378248-1AFD-2E36-D9CC-91B9062D430C}"/>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BB1818DC-C554-8582-71E2-DD5F60B41E20}"/>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B02CD493-ADFE-1856-8229-93F3A4201179}"/>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9040BCEA-9681-9CD1-A5F4-255FA15F3054}"/>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660F9F5C-D49C-A5B8-EA88-48D4269570ED}"/>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…and your reward will be great, and </a:t>
            </a:r>
            <a:r>
              <a:rPr lang="en-US" b="1" dirty="0">
                <a:solidFill>
                  <a:srgbClr val="FFFF00"/>
                </a:solidFill>
              </a:rPr>
              <a:t>you will be sons of the Most High</a:t>
            </a:r>
            <a:r>
              <a:rPr lang="en-US" b="1" dirty="0">
                <a:solidFill>
                  <a:schemeClr val="bg1"/>
                </a:solidFill>
              </a:rPr>
              <a:t>, for he is kind to the ungrateful and the evil. Be merciful, even as your Father is merciful.</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6:35b-36</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8529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58D-1CA0-2E94-8A31-47F925DF881F}"/>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B68D778E-0198-F968-A611-FF20C1A2ACC5}"/>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FD19C295-8CB9-9DEA-BEC7-E95A8A8CD8A6}"/>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A3239E07-02F1-CC62-AC39-BD5311CF46CD}"/>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4212A692-DF72-89D4-3401-EE17ABBCAE0B}"/>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FB5F8B11-95DD-BA36-A8F4-C145D2CF391D}"/>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…and your reward will be great, and you will be sons of the Most High, for he is kind to the ungrateful and the evil. </a:t>
            </a:r>
            <a:r>
              <a:rPr lang="en-US" b="1" dirty="0">
                <a:solidFill>
                  <a:srgbClr val="FFFF00"/>
                </a:solidFill>
              </a:rPr>
              <a:t>Be merciful</a:t>
            </a:r>
            <a:r>
              <a:rPr lang="en-US" b="1" dirty="0">
                <a:solidFill>
                  <a:schemeClr val="bg1"/>
                </a:solidFill>
              </a:rPr>
              <a:t>, even as your Father is merciful.</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6:35b-36</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249780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3DD67-5FDE-ACDE-C9EC-31B838719C9A}"/>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53284627-5E06-1E3A-3105-C1840A8FE93A}"/>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B311B664-EACC-B35D-FA03-0BE44D4B74AB}"/>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5EF044E5-1216-2CB8-A323-5EF01500590E}"/>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6E744BFE-EAE2-B0D5-F6DA-843B7F4E9190}"/>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8AFD8E68-F0F8-EFA6-7C1B-B553B479E870}"/>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a:t>
            </a:r>
            <a:r>
              <a:rPr lang="en-US" b="1" dirty="0">
                <a:solidFill>
                  <a:srgbClr val="FFFF00"/>
                </a:solidFill>
              </a:rPr>
              <a:t>Judge not</a:t>
            </a:r>
            <a:r>
              <a:rPr lang="en-US" b="1" dirty="0">
                <a:solidFill>
                  <a:schemeClr val="bg1"/>
                </a:solidFill>
              </a:rPr>
              <a:t>, and you will not be judged; </a:t>
            </a:r>
            <a:r>
              <a:rPr lang="en-US" b="1" dirty="0">
                <a:solidFill>
                  <a:srgbClr val="FFFF00"/>
                </a:solidFill>
              </a:rPr>
              <a:t>condemn not</a:t>
            </a:r>
            <a:r>
              <a:rPr lang="en-US" b="1" dirty="0">
                <a:solidFill>
                  <a:schemeClr val="bg1"/>
                </a:solidFill>
              </a:rPr>
              <a:t>, and you will not be condemned; forgive, and you will be forgiven; give, and it will be given to you.</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6:37-38a</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60547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7177F0-0E8D-8F42-5775-BE04D6FA04B1}"/>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2056AFA7-ECF9-BFBA-1E55-3FB009852B83}"/>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505876A5-202C-F0B8-3757-095C70B879E5}"/>
              </a:ext>
            </a:extLst>
          </p:cNvPr>
          <p:cNvSpPr>
            <a:spLocks noGrp="1"/>
          </p:cNvSpPr>
          <p:nvPr>
            <p:ph type="title"/>
          </p:nvPr>
        </p:nvSpPr>
        <p:spPr>
          <a:xfrm>
            <a:off x="451834" y="184821"/>
            <a:ext cx="10515600" cy="1325563"/>
          </a:xfrm>
        </p:spPr>
        <p:txBody>
          <a:bodyPr>
            <a:normAutofit fontScale="90000"/>
          </a:bodyPr>
          <a:lstStyle/>
          <a:p>
            <a:r>
              <a:rPr lang="en-US" sz="5400" b="1" dirty="0"/>
              <a:t>III. Grandest Quality Seen in Christians</a:t>
            </a:r>
          </a:p>
        </p:txBody>
      </p:sp>
      <p:graphicFrame>
        <p:nvGraphicFramePr>
          <p:cNvPr id="9" name="Content Placeholder 2">
            <a:extLst>
              <a:ext uri="{FF2B5EF4-FFF2-40B4-BE49-F238E27FC236}">
                <a16:creationId xmlns:a16="http://schemas.microsoft.com/office/drawing/2014/main" id="{28583F3C-90CB-A6D5-B0F1-710939CBB160}"/>
              </a:ext>
            </a:extLst>
          </p:cNvPr>
          <p:cNvGraphicFramePr>
            <a:graphicFrameLocks noGrp="1"/>
          </p:cNvGraphicFramePr>
          <p:nvPr>
            <p:ph idx="1"/>
            <p:extLst>
              <p:ext uri="{D42A27DB-BD31-4B8C-83A1-F6EECF244321}">
                <p14:modId xmlns:p14="http://schemas.microsoft.com/office/powerpoint/2010/main" val="19346657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783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C1C1A-7C57-00D7-E5E7-D0B4D92A8171}"/>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449603BB-D920-9CB2-7DF7-C246DD11ACF4}"/>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BF672E85-F243-0E20-4BDA-C6CBF6B74BFF}"/>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5BF9943D-D7CF-F3A3-EA96-41BC71C5999D}"/>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470D028B-9362-C892-CBCB-70AB0201D319}"/>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9DB83ED5-DABE-199E-D550-CAD85F1FA8C8}"/>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“Judge not, and you will not be judged; condemn not, and you will not be condemned; </a:t>
            </a:r>
            <a:r>
              <a:rPr lang="en-US" b="1" dirty="0">
                <a:solidFill>
                  <a:srgbClr val="FFFF00"/>
                </a:solidFill>
              </a:rPr>
              <a:t>forgive, and you will be forgiven</a:t>
            </a:r>
            <a:r>
              <a:rPr lang="en-US" b="1" dirty="0">
                <a:solidFill>
                  <a:schemeClr val="bg1"/>
                </a:solidFill>
              </a:rPr>
              <a:t>; give, and it will be given to you.</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6:37-38a</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85961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E657A9-73C1-7D6F-7337-24A6AB875958}"/>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40788ADB-E520-93E9-5960-13C0992F093D}"/>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C31C73E2-C5A4-5471-8CD4-54B5E1B820A8}"/>
              </a:ext>
            </a:extLst>
          </p:cNvPr>
          <p:cNvSpPr>
            <a:spLocks noGrp="1"/>
          </p:cNvSpPr>
          <p:nvPr>
            <p:ph type="title"/>
          </p:nvPr>
        </p:nvSpPr>
        <p:spPr>
          <a:xfrm>
            <a:off x="451834" y="184821"/>
            <a:ext cx="10515600" cy="1325563"/>
          </a:xfrm>
        </p:spPr>
        <p:txBody>
          <a:bodyPr>
            <a:normAutofit fontScale="90000"/>
          </a:bodyPr>
          <a:lstStyle/>
          <a:p>
            <a:r>
              <a:rPr lang="en-US" sz="5400" b="1" dirty="0"/>
              <a:t>III. Grandest Quality Seen in Christians</a:t>
            </a:r>
          </a:p>
        </p:txBody>
      </p:sp>
      <p:graphicFrame>
        <p:nvGraphicFramePr>
          <p:cNvPr id="9" name="Content Placeholder 2">
            <a:extLst>
              <a:ext uri="{FF2B5EF4-FFF2-40B4-BE49-F238E27FC236}">
                <a16:creationId xmlns:a16="http://schemas.microsoft.com/office/drawing/2014/main" id="{C8C4B612-E4EC-2906-C7C7-A6D2F5923082}"/>
              </a:ext>
            </a:extLst>
          </p:cNvPr>
          <p:cNvGraphicFramePr>
            <a:graphicFrameLocks noGrp="1"/>
          </p:cNvGraphicFramePr>
          <p:nvPr>
            <p:ph idx="1"/>
            <p:extLst>
              <p:ext uri="{D42A27DB-BD31-4B8C-83A1-F6EECF244321}">
                <p14:modId xmlns:p14="http://schemas.microsoft.com/office/powerpoint/2010/main" val="24141179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194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5778-5D17-22DD-DF09-6AADA06120A7}"/>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24DA0DDF-4C9F-84D8-0941-9FDB92221703}"/>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0C851EB9-190E-2236-CA3A-51C87FE7C96E}"/>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C6E97CCF-AD34-4AAC-A8CD-B35D6C6ABC17}"/>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D132C044-68F5-FE96-7D1D-D218313164FD}"/>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85D076F6-985F-B607-5957-FC1DDFC4955E}"/>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“Judge not, and you will not be judged; condemn not, and you will not be condemned; forgive, and you will be forgiven; </a:t>
            </a:r>
            <a:r>
              <a:rPr lang="en-US" b="1" dirty="0">
                <a:solidFill>
                  <a:srgbClr val="FFFF00"/>
                </a:solidFill>
              </a:rPr>
              <a:t>give, and it will be given to you</a:t>
            </a:r>
            <a:r>
              <a:rPr lang="en-US" b="1" dirty="0">
                <a:solidFill>
                  <a:schemeClr val="bg1"/>
                </a:solidFill>
              </a:rPr>
              <a:t>.</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6:37-38a</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245664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872822-04AC-A553-A90C-BFE2B527963B}"/>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D8D0D501-4615-4035-CDF4-F75B989E3BEC}"/>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7DA5C6EE-89E5-0FC2-0CED-66F72B3CC492}"/>
              </a:ext>
            </a:extLst>
          </p:cNvPr>
          <p:cNvSpPr>
            <a:spLocks noGrp="1"/>
          </p:cNvSpPr>
          <p:nvPr>
            <p:ph type="title"/>
          </p:nvPr>
        </p:nvSpPr>
        <p:spPr>
          <a:xfrm>
            <a:off x="451834" y="184821"/>
            <a:ext cx="10515600" cy="1325563"/>
          </a:xfrm>
        </p:spPr>
        <p:txBody>
          <a:bodyPr>
            <a:normAutofit fontScale="90000"/>
          </a:bodyPr>
          <a:lstStyle/>
          <a:p>
            <a:r>
              <a:rPr lang="en-US" sz="5400" b="1" dirty="0"/>
              <a:t>III. Grandest Quality Seen in Christians</a:t>
            </a:r>
          </a:p>
        </p:txBody>
      </p:sp>
      <p:graphicFrame>
        <p:nvGraphicFramePr>
          <p:cNvPr id="9" name="Content Placeholder 2">
            <a:extLst>
              <a:ext uri="{FF2B5EF4-FFF2-40B4-BE49-F238E27FC236}">
                <a16:creationId xmlns:a16="http://schemas.microsoft.com/office/drawing/2014/main" id="{B75719D9-7381-12C7-0DC6-14C8BF733E3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892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87457-7B33-6DD2-239B-B79543C19A6E}"/>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7FC6D413-B430-D8EC-487B-177937F1128C}"/>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5BF34DA3-2F90-5292-9DA4-85C283DB2E22}"/>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12AF3135-903B-4F7B-CC87-4DA5DF334F54}"/>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0D13A0B2-AC2B-1C5A-D8F0-C0142F121A49}"/>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CF7CF07F-7E5E-9CA2-09B9-0AE2EDE006F0}"/>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Give, and it will be given to you.  Good measure, pressed down, shaken together, running over, will be put into your lap.  For with the </a:t>
            </a:r>
            <a:r>
              <a:rPr lang="en-US" b="1" dirty="0">
                <a:solidFill>
                  <a:srgbClr val="FFFF00"/>
                </a:solidFill>
              </a:rPr>
              <a:t>measure</a:t>
            </a:r>
            <a:r>
              <a:rPr lang="en-US" b="1" dirty="0">
                <a:solidFill>
                  <a:schemeClr val="bg1"/>
                </a:solidFill>
              </a:rPr>
              <a:t> you use it will be </a:t>
            </a:r>
            <a:r>
              <a:rPr lang="en-US" b="1" dirty="0">
                <a:solidFill>
                  <a:srgbClr val="FFFF00"/>
                </a:solidFill>
              </a:rPr>
              <a:t>measured</a:t>
            </a:r>
            <a:r>
              <a:rPr lang="en-US" b="1" dirty="0">
                <a:solidFill>
                  <a:schemeClr val="bg1"/>
                </a:solidFill>
              </a:rPr>
              <a:t> back to you.</a:t>
            </a:r>
            <a:br>
              <a:rPr lang="en-US" b="1" dirty="0">
                <a:solidFill>
                  <a:schemeClr val="bg1"/>
                </a:solidFill>
              </a:rPr>
            </a:br>
            <a:br>
              <a:rPr lang="en-US" b="1" dirty="0">
                <a:solidFill>
                  <a:schemeClr val="bg1"/>
                </a:solidFill>
              </a:rPr>
            </a:br>
            <a:r>
              <a:rPr lang="en-US" b="1" dirty="0">
                <a:solidFill>
                  <a:schemeClr val="bg1"/>
                </a:solidFill>
              </a:rPr>
              <a:t>Luke 6:37-38</a:t>
            </a:r>
          </a:p>
        </p:txBody>
      </p:sp>
    </p:spTree>
    <p:extLst>
      <p:ext uri="{BB962C8B-B14F-4D97-AF65-F5344CB8AC3E}">
        <p14:creationId xmlns:p14="http://schemas.microsoft.com/office/powerpoint/2010/main" val="293115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53D81-0682-EB35-A02D-BC8596E4BBA1}"/>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D944FC95-AC1F-44F2-5939-44BA3DAE5BC8}"/>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16B2ADD6-1746-D1C7-7219-387910BED23F}"/>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F5DD43D9-DA4B-8502-9599-0C13131EEE05}"/>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5ADC5DD3-2A8C-4E53-38A9-A0D17BDFFB06}"/>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BAE41240-97B2-1D66-4F08-B7ABC38040AD}"/>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Give, and it will be given to you.  Good measure, pressed down, shaken together, running over, will be put into your lap.  For with the </a:t>
            </a:r>
            <a:r>
              <a:rPr lang="en-US" b="1" dirty="0">
                <a:solidFill>
                  <a:srgbClr val="FFFF00"/>
                </a:solidFill>
              </a:rPr>
              <a:t>measure</a:t>
            </a:r>
            <a:r>
              <a:rPr lang="en-US" b="1" dirty="0">
                <a:solidFill>
                  <a:schemeClr val="bg1"/>
                </a:solidFill>
              </a:rPr>
              <a:t> you use it will be </a:t>
            </a:r>
            <a:r>
              <a:rPr lang="en-US" b="1" dirty="0">
                <a:solidFill>
                  <a:srgbClr val="FFFF00"/>
                </a:solidFill>
              </a:rPr>
              <a:t>measured</a:t>
            </a:r>
            <a:r>
              <a:rPr lang="en-US" b="1" dirty="0">
                <a:solidFill>
                  <a:schemeClr val="bg1"/>
                </a:solidFill>
              </a:rPr>
              <a:t> back to you.</a:t>
            </a:r>
            <a:br>
              <a:rPr lang="en-US" b="1" dirty="0">
                <a:solidFill>
                  <a:schemeClr val="bg1"/>
                </a:solidFill>
              </a:rPr>
            </a:br>
            <a:br>
              <a:rPr lang="en-US" b="1" dirty="0">
                <a:solidFill>
                  <a:schemeClr val="bg1"/>
                </a:solidFill>
              </a:rPr>
            </a:br>
            <a:r>
              <a:rPr lang="en-US" b="1" dirty="0">
                <a:solidFill>
                  <a:schemeClr val="bg1"/>
                </a:solidFill>
              </a:rPr>
              <a:t>Luke 6:37-38</a:t>
            </a:r>
          </a:p>
        </p:txBody>
      </p:sp>
    </p:spTree>
    <p:extLst>
      <p:ext uri="{BB962C8B-B14F-4D97-AF65-F5344CB8AC3E}">
        <p14:creationId xmlns:p14="http://schemas.microsoft.com/office/powerpoint/2010/main" val="179128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Measure Out Generously (Luke 6:38)">
            <a:extLst>
              <a:ext uri="{FF2B5EF4-FFF2-40B4-BE49-F238E27FC236}">
                <a16:creationId xmlns:a16="http://schemas.microsoft.com/office/drawing/2014/main" id="{271717C6-8904-085A-75B5-D7E38E9BCD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581" y="924745"/>
            <a:ext cx="3835795" cy="5131498"/>
          </a:xfrm>
          <a:prstGeom prst="rect">
            <a:avLst/>
          </a:prstGeom>
          <a:noFill/>
          <a:extLst>
            <a:ext uri="{909E8E84-426E-40DD-AFC4-6F175D3DCCD1}">
              <a14:hiddenFill xmlns:a14="http://schemas.microsoft.com/office/drawing/2010/main">
                <a:solidFill>
                  <a:srgbClr val="FFFFFF"/>
                </a:solidFill>
              </a14:hiddenFill>
            </a:ext>
          </a:extLst>
        </p:spPr>
      </p:pic>
      <p:cxnSp>
        <p:nvCxnSpPr>
          <p:cNvPr id="1040" name="Straight Connector 103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2" name="Picture 8" descr="A Good Measure - Luke 6:38 | Abide">
            <a:extLst>
              <a:ext uri="{FF2B5EF4-FFF2-40B4-BE49-F238E27FC236}">
                <a16:creationId xmlns:a16="http://schemas.microsoft.com/office/drawing/2014/main" id="{73BD8217-A8B8-D7EE-22A9-20262B329E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102"/>
          <a:stretch>
            <a:fillRect/>
          </a:stretch>
        </p:blipFill>
        <p:spPr bwMode="auto">
          <a:xfrm>
            <a:off x="4292259" y="1682792"/>
            <a:ext cx="3537345" cy="3501696"/>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0" name="Picture 6" descr="What does Luke 6:38 mean? | Bible Art">
            <a:extLst>
              <a:ext uri="{FF2B5EF4-FFF2-40B4-BE49-F238E27FC236}">
                <a16:creationId xmlns:a16="http://schemas.microsoft.com/office/drawing/2014/main" id="{24CF4D3D-9815-586D-3FFB-3CC471A71B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62336" y="1667368"/>
            <a:ext cx="3517120" cy="351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8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BB22DF-4784-B3A4-8359-2BBF9E169E51}"/>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6A73BFC5-96CE-6C2C-B6EA-5A699B3D4A00}"/>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sp>
        <p:nvSpPr>
          <p:cNvPr id="4" name="Title 1">
            <a:extLst>
              <a:ext uri="{FF2B5EF4-FFF2-40B4-BE49-F238E27FC236}">
                <a16:creationId xmlns:a16="http://schemas.microsoft.com/office/drawing/2014/main" id="{762C59C9-3200-7E47-76B8-3A10BCE40906}"/>
              </a:ext>
            </a:extLst>
          </p:cNvPr>
          <p:cNvSpPr txBox="1">
            <a:spLocks/>
          </p:cNvSpPr>
          <p:nvPr/>
        </p:nvSpPr>
        <p:spPr>
          <a:xfrm>
            <a:off x="5602308" y="1680213"/>
            <a:ext cx="6117465"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FFFFFF"/>
                </a:solidFill>
                <a:latin typeface="League Spartan"/>
                <a:ea typeface="League Spartan"/>
                <a:cs typeface="League Spartan"/>
                <a:sym typeface="League Spartan"/>
              </a:rPr>
              <a:t>Active Givers</a:t>
            </a:r>
          </a:p>
        </p:txBody>
      </p:sp>
      <p:sp>
        <p:nvSpPr>
          <p:cNvPr id="6" name="Title 1">
            <a:extLst>
              <a:ext uri="{FF2B5EF4-FFF2-40B4-BE49-F238E27FC236}">
                <a16:creationId xmlns:a16="http://schemas.microsoft.com/office/drawing/2014/main" id="{629A4838-7747-4B45-EF7D-376888A1D273}"/>
              </a:ext>
            </a:extLst>
          </p:cNvPr>
          <p:cNvSpPr txBox="1">
            <a:spLocks/>
          </p:cNvSpPr>
          <p:nvPr/>
        </p:nvSpPr>
        <p:spPr>
          <a:xfrm>
            <a:off x="2746417" y="2439116"/>
            <a:ext cx="292565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FFFFFF"/>
                </a:solidFill>
                <a:latin typeface="League Spartan"/>
                <a:ea typeface="League Spartan"/>
                <a:cs typeface="League Spartan"/>
                <a:sym typeface="League Spartan"/>
              </a:rPr>
              <a:t>Steps</a:t>
            </a:r>
            <a:r>
              <a:rPr lang="en-US" sz="8000" b="1" dirty="0">
                <a:solidFill>
                  <a:schemeClr val="bg1"/>
                </a:solidFill>
                <a:latin typeface="League Spartan"/>
                <a:ea typeface="League Spartan"/>
                <a:cs typeface="League Spartan"/>
                <a:sym typeface="League Spartan"/>
              </a:rPr>
              <a:t>:</a:t>
            </a:r>
            <a:endParaRPr lang="en-US" sz="8000" dirty="0">
              <a:solidFill>
                <a:srgbClr val="FFFFFF"/>
              </a:solidFill>
              <a:latin typeface="League Spartan"/>
              <a:ea typeface="League Spartan"/>
              <a:cs typeface="League Spartan"/>
              <a:sym typeface="League Spartan"/>
            </a:endParaRPr>
          </a:p>
        </p:txBody>
      </p:sp>
      <p:sp>
        <p:nvSpPr>
          <p:cNvPr id="7" name="Title 1">
            <a:extLst>
              <a:ext uri="{FF2B5EF4-FFF2-40B4-BE49-F238E27FC236}">
                <a16:creationId xmlns:a16="http://schemas.microsoft.com/office/drawing/2014/main" id="{718441C3-3FE7-5CC3-E8B3-CDCDEDCEB81A}"/>
              </a:ext>
            </a:extLst>
          </p:cNvPr>
          <p:cNvSpPr txBox="1">
            <a:spLocks/>
          </p:cNvSpPr>
          <p:nvPr/>
        </p:nvSpPr>
        <p:spPr>
          <a:xfrm>
            <a:off x="564523" y="3457977"/>
            <a:ext cx="269383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FFFFFF"/>
                </a:solidFill>
                <a:latin typeface="League Spartan"/>
                <a:ea typeface="League Spartan"/>
                <a:cs typeface="League Spartan"/>
                <a:sym typeface="League Spartan"/>
              </a:rPr>
              <a:t>First</a:t>
            </a:r>
          </a:p>
        </p:txBody>
      </p:sp>
    </p:spTree>
    <p:extLst>
      <p:ext uri="{BB962C8B-B14F-4D97-AF65-F5344CB8AC3E}">
        <p14:creationId xmlns:p14="http://schemas.microsoft.com/office/powerpoint/2010/main" val="3401200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E77E98-A06E-643F-7DEF-23FCB43AA7E3}"/>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2D218438-45A5-1BF4-F402-A8FF1ECAD1BB}"/>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sp>
        <p:nvSpPr>
          <p:cNvPr id="4" name="Title 1">
            <a:extLst>
              <a:ext uri="{FF2B5EF4-FFF2-40B4-BE49-F238E27FC236}">
                <a16:creationId xmlns:a16="http://schemas.microsoft.com/office/drawing/2014/main" id="{54FF804E-2F02-E68F-23A8-ED273D3DFDE8}"/>
              </a:ext>
            </a:extLst>
          </p:cNvPr>
          <p:cNvSpPr txBox="1">
            <a:spLocks/>
          </p:cNvSpPr>
          <p:nvPr/>
        </p:nvSpPr>
        <p:spPr>
          <a:xfrm>
            <a:off x="5602308" y="1680213"/>
            <a:ext cx="6117465" cy="151780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FFFFFF"/>
                </a:solidFill>
                <a:latin typeface="League Spartan"/>
                <a:ea typeface="League Spartan"/>
                <a:cs typeface="League Spartan"/>
                <a:sym typeface="League Spartan"/>
              </a:rPr>
              <a:t>Acceptable Givers</a:t>
            </a:r>
          </a:p>
        </p:txBody>
      </p:sp>
      <p:sp>
        <p:nvSpPr>
          <p:cNvPr id="6" name="Title 1">
            <a:extLst>
              <a:ext uri="{FF2B5EF4-FFF2-40B4-BE49-F238E27FC236}">
                <a16:creationId xmlns:a16="http://schemas.microsoft.com/office/drawing/2014/main" id="{56F7AE80-5BB2-E0AD-1B7C-7D11FFA0A247}"/>
              </a:ext>
            </a:extLst>
          </p:cNvPr>
          <p:cNvSpPr txBox="1">
            <a:spLocks/>
          </p:cNvSpPr>
          <p:nvPr/>
        </p:nvSpPr>
        <p:spPr>
          <a:xfrm>
            <a:off x="2746417" y="2439116"/>
            <a:ext cx="292565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FFFF"/>
                </a:solidFill>
                <a:latin typeface="League Spartan"/>
                <a:ea typeface="League Spartan"/>
                <a:cs typeface="League Spartan"/>
                <a:sym typeface="League Spartan"/>
              </a:rPr>
              <a:t>Steps</a:t>
            </a:r>
            <a:r>
              <a:rPr lang="en-US" sz="6600" b="1" dirty="0">
                <a:solidFill>
                  <a:schemeClr val="bg1"/>
                </a:solidFill>
                <a:latin typeface="League Spartan"/>
                <a:ea typeface="League Spartan"/>
                <a:cs typeface="League Spartan"/>
                <a:sym typeface="League Spartan"/>
              </a:rPr>
              <a:t>:</a:t>
            </a:r>
            <a:endParaRPr lang="en-US" sz="6600" dirty="0">
              <a:solidFill>
                <a:srgbClr val="FFFFFF"/>
              </a:solidFill>
              <a:latin typeface="League Spartan"/>
              <a:ea typeface="League Spartan"/>
              <a:cs typeface="League Spartan"/>
              <a:sym typeface="League Spartan"/>
            </a:endParaRPr>
          </a:p>
        </p:txBody>
      </p:sp>
      <p:sp>
        <p:nvSpPr>
          <p:cNvPr id="7" name="Title 1">
            <a:extLst>
              <a:ext uri="{FF2B5EF4-FFF2-40B4-BE49-F238E27FC236}">
                <a16:creationId xmlns:a16="http://schemas.microsoft.com/office/drawing/2014/main" id="{30465F4E-CF9D-96DB-EB1C-E17C6C624683}"/>
              </a:ext>
            </a:extLst>
          </p:cNvPr>
          <p:cNvSpPr txBox="1">
            <a:spLocks/>
          </p:cNvSpPr>
          <p:nvPr/>
        </p:nvSpPr>
        <p:spPr>
          <a:xfrm>
            <a:off x="564523" y="3457977"/>
            <a:ext cx="269383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FFFF"/>
                </a:solidFill>
                <a:latin typeface="League Spartan"/>
                <a:ea typeface="League Spartan"/>
                <a:cs typeface="League Spartan"/>
                <a:sym typeface="League Spartan"/>
              </a:rPr>
              <a:t>Faith</a:t>
            </a:r>
          </a:p>
        </p:txBody>
      </p:sp>
    </p:spTree>
    <p:extLst>
      <p:ext uri="{BB962C8B-B14F-4D97-AF65-F5344CB8AC3E}">
        <p14:creationId xmlns:p14="http://schemas.microsoft.com/office/powerpoint/2010/main" val="244102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CD939B-55C6-F9B9-1DB4-94FC7CB3D4F5}"/>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58C07431-41B0-B8B1-043A-DFAEF96D91E0}"/>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sp>
        <p:nvSpPr>
          <p:cNvPr id="4" name="Title 1">
            <a:extLst>
              <a:ext uri="{FF2B5EF4-FFF2-40B4-BE49-F238E27FC236}">
                <a16:creationId xmlns:a16="http://schemas.microsoft.com/office/drawing/2014/main" id="{CB38FEBF-09D5-C51A-3D79-CFF2E9AD280E}"/>
              </a:ext>
            </a:extLst>
          </p:cNvPr>
          <p:cNvSpPr txBox="1">
            <a:spLocks/>
          </p:cNvSpPr>
          <p:nvPr/>
        </p:nvSpPr>
        <p:spPr>
          <a:xfrm>
            <a:off x="5602308" y="1680213"/>
            <a:ext cx="6117465" cy="151780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FFFFFF"/>
                </a:solidFill>
                <a:latin typeface="League Spartan"/>
                <a:ea typeface="League Spartan"/>
                <a:cs typeface="League Spartan"/>
                <a:sym typeface="League Spartan"/>
              </a:rPr>
              <a:t>Generous Givers</a:t>
            </a:r>
          </a:p>
        </p:txBody>
      </p:sp>
      <p:sp>
        <p:nvSpPr>
          <p:cNvPr id="6" name="Title 1">
            <a:extLst>
              <a:ext uri="{FF2B5EF4-FFF2-40B4-BE49-F238E27FC236}">
                <a16:creationId xmlns:a16="http://schemas.microsoft.com/office/drawing/2014/main" id="{319D9988-74A5-3C0D-1327-0FEE4DE874C9}"/>
              </a:ext>
            </a:extLst>
          </p:cNvPr>
          <p:cNvSpPr txBox="1">
            <a:spLocks/>
          </p:cNvSpPr>
          <p:nvPr/>
        </p:nvSpPr>
        <p:spPr>
          <a:xfrm>
            <a:off x="2746417" y="2439116"/>
            <a:ext cx="292565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FFFFFF"/>
                </a:solidFill>
                <a:latin typeface="League Spartan"/>
                <a:ea typeface="League Spartan"/>
                <a:cs typeface="League Spartan"/>
                <a:sym typeface="League Spartan"/>
              </a:rPr>
              <a:t>Leaps</a:t>
            </a:r>
            <a:r>
              <a:rPr lang="en-US" sz="6600" b="1" dirty="0">
                <a:solidFill>
                  <a:schemeClr val="bg1"/>
                </a:solidFill>
                <a:latin typeface="League Spartan"/>
                <a:ea typeface="League Spartan"/>
                <a:cs typeface="League Spartan"/>
                <a:sym typeface="League Spartan"/>
              </a:rPr>
              <a:t>:</a:t>
            </a:r>
            <a:endParaRPr lang="en-US" sz="6600" dirty="0">
              <a:solidFill>
                <a:srgbClr val="FFFFFF"/>
              </a:solidFill>
              <a:latin typeface="League Spartan"/>
              <a:ea typeface="League Spartan"/>
              <a:cs typeface="League Spartan"/>
              <a:sym typeface="League Spartan"/>
            </a:endParaRPr>
          </a:p>
        </p:txBody>
      </p:sp>
      <p:sp>
        <p:nvSpPr>
          <p:cNvPr id="7" name="Title 1">
            <a:extLst>
              <a:ext uri="{FF2B5EF4-FFF2-40B4-BE49-F238E27FC236}">
                <a16:creationId xmlns:a16="http://schemas.microsoft.com/office/drawing/2014/main" id="{B09ACB71-B6E5-3D5E-DE12-63F262FAEF33}"/>
              </a:ext>
            </a:extLst>
          </p:cNvPr>
          <p:cNvSpPr txBox="1">
            <a:spLocks/>
          </p:cNvSpPr>
          <p:nvPr/>
        </p:nvSpPr>
        <p:spPr>
          <a:xfrm>
            <a:off x="564523" y="3457977"/>
            <a:ext cx="269383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FFFF"/>
                </a:solidFill>
                <a:latin typeface="League Spartan"/>
                <a:ea typeface="League Spartan"/>
                <a:cs typeface="League Spartan"/>
                <a:sym typeface="League Spartan"/>
              </a:rPr>
              <a:t>Big</a:t>
            </a:r>
          </a:p>
        </p:txBody>
      </p:sp>
    </p:spTree>
    <p:extLst>
      <p:ext uri="{BB962C8B-B14F-4D97-AF65-F5344CB8AC3E}">
        <p14:creationId xmlns:p14="http://schemas.microsoft.com/office/powerpoint/2010/main" val="225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C203BD-8229-E5E2-9BD1-AE1B9D1EA738}"/>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6E0ED93A-F612-2541-D7A1-4404E5EB5CF2}"/>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87000"/>
            </a:blip>
            <a:stretch>
              <a:fillRect/>
            </a:stretch>
          </a:blipFill>
        </p:spPr>
        <p:txBody>
          <a:bodyPr/>
          <a:lstStyle/>
          <a:p>
            <a:endParaRPr lang="en-US"/>
          </a:p>
        </p:txBody>
      </p:sp>
      <p:graphicFrame>
        <p:nvGraphicFramePr>
          <p:cNvPr id="9" name="Content Placeholder 2">
            <a:extLst>
              <a:ext uri="{FF2B5EF4-FFF2-40B4-BE49-F238E27FC236}">
                <a16:creationId xmlns:a16="http://schemas.microsoft.com/office/drawing/2014/main" id="{D1FECE2E-FA79-CE9A-8A60-64637B7A1C72}"/>
              </a:ext>
            </a:extLst>
          </p:cNvPr>
          <p:cNvGraphicFramePr>
            <a:graphicFrameLocks noGrp="1"/>
          </p:cNvGraphicFramePr>
          <p:nvPr>
            <p:ph idx="1"/>
            <p:extLst>
              <p:ext uri="{D42A27DB-BD31-4B8C-83A1-F6EECF244321}">
                <p14:modId xmlns:p14="http://schemas.microsoft.com/office/powerpoint/2010/main" val="1606119348"/>
              </p:ext>
            </p:extLst>
          </p:nvPr>
        </p:nvGraphicFramePr>
        <p:xfrm>
          <a:off x="503349" y="537738"/>
          <a:ext cx="11010364" cy="5180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31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5CB5E5-E8D4-D256-CB13-A5DC800D6019}"/>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5A3B012C-5D31-8CE2-30C9-3157F85BEDC7}"/>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87000"/>
            </a:blip>
            <a:stretch>
              <a:fillRect/>
            </a:stretch>
          </a:blipFill>
        </p:spPr>
        <p:txBody>
          <a:bodyPr/>
          <a:lstStyle/>
          <a:p>
            <a:endParaRPr lang="en-US"/>
          </a:p>
        </p:txBody>
      </p:sp>
      <p:graphicFrame>
        <p:nvGraphicFramePr>
          <p:cNvPr id="9" name="Content Placeholder 2">
            <a:extLst>
              <a:ext uri="{FF2B5EF4-FFF2-40B4-BE49-F238E27FC236}">
                <a16:creationId xmlns:a16="http://schemas.microsoft.com/office/drawing/2014/main" id="{9B4A1CB8-EC7A-482E-CCBC-1D09ADF90C82}"/>
              </a:ext>
            </a:extLst>
          </p:cNvPr>
          <p:cNvGraphicFramePr>
            <a:graphicFrameLocks noGrp="1"/>
          </p:cNvGraphicFramePr>
          <p:nvPr>
            <p:ph idx="1"/>
            <p:extLst>
              <p:ext uri="{D42A27DB-BD31-4B8C-83A1-F6EECF244321}">
                <p14:modId xmlns:p14="http://schemas.microsoft.com/office/powerpoint/2010/main" val="849726205"/>
              </p:ext>
            </p:extLst>
          </p:nvPr>
        </p:nvGraphicFramePr>
        <p:xfrm>
          <a:off x="503349" y="537738"/>
          <a:ext cx="11010364" cy="5180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841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42D5FC-A673-9D95-B5EB-7D3250C3A0D2}"/>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6D84498D-FB95-1E61-C9F5-5BCEFBDDAB78}"/>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3"/>
            <a:stretch>
              <a:fillRect/>
            </a:stretch>
          </a:blipFill>
        </p:spPr>
        <p:txBody>
          <a:bodyPr/>
          <a:lstStyle/>
          <a:p>
            <a:endParaRPr lang="en-US"/>
          </a:p>
        </p:txBody>
      </p:sp>
      <p:sp>
        <p:nvSpPr>
          <p:cNvPr id="4" name="Title 1">
            <a:extLst>
              <a:ext uri="{FF2B5EF4-FFF2-40B4-BE49-F238E27FC236}">
                <a16:creationId xmlns:a16="http://schemas.microsoft.com/office/drawing/2014/main" id="{A094AF2E-6003-BBF2-3578-499F6F634056}"/>
              </a:ext>
            </a:extLst>
          </p:cNvPr>
          <p:cNvSpPr txBox="1">
            <a:spLocks/>
          </p:cNvSpPr>
          <p:nvPr/>
        </p:nvSpPr>
        <p:spPr>
          <a:xfrm>
            <a:off x="5602308" y="1680213"/>
            <a:ext cx="6117465" cy="151780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FFFFFF"/>
                </a:solidFill>
                <a:latin typeface="League Spartan"/>
                <a:ea typeface="League Spartan"/>
                <a:cs typeface="League Spartan"/>
                <a:sym typeface="League Spartan"/>
              </a:rPr>
              <a:t>Generous Givers</a:t>
            </a:r>
          </a:p>
        </p:txBody>
      </p:sp>
      <p:sp>
        <p:nvSpPr>
          <p:cNvPr id="6" name="Title 1">
            <a:extLst>
              <a:ext uri="{FF2B5EF4-FFF2-40B4-BE49-F238E27FC236}">
                <a16:creationId xmlns:a16="http://schemas.microsoft.com/office/drawing/2014/main" id="{A70055B6-5C3E-FA7B-CE60-E70DAEBC59CC}"/>
              </a:ext>
            </a:extLst>
          </p:cNvPr>
          <p:cNvSpPr txBox="1">
            <a:spLocks/>
          </p:cNvSpPr>
          <p:nvPr/>
        </p:nvSpPr>
        <p:spPr>
          <a:xfrm>
            <a:off x="2746417" y="2439116"/>
            <a:ext cx="292565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FFFFFF"/>
                </a:solidFill>
                <a:latin typeface="League Spartan"/>
                <a:ea typeface="League Spartan"/>
                <a:cs typeface="League Spartan"/>
                <a:sym typeface="League Spartan"/>
              </a:rPr>
              <a:t>Steps</a:t>
            </a:r>
            <a:r>
              <a:rPr lang="en-US" sz="6600" b="1" dirty="0">
                <a:solidFill>
                  <a:schemeClr val="bg1"/>
                </a:solidFill>
                <a:latin typeface="League Spartan"/>
                <a:ea typeface="League Spartan"/>
                <a:cs typeface="League Spartan"/>
                <a:sym typeface="League Spartan"/>
              </a:rPr>
              <a:t>:</a:t>
            </a:r>
            <a:endParaRPr lang="en-US" sz="6600" dirty="0">
              <a:solidFill>
                <a:srgbClr val="FFFFFF"/>
              </a:solidFill>
              <a:latin typeface="League Spartan"/>
              <a:ea typeface="League Spartan"/>
              <a:cs typeface="League Spartan"/>
              <a:sym typeface="League Spartan"/>
            </a:endParaRPr>
          </a:p>
        </p:txBody>
      </p:sp>
      <p:sp>
        <p:nvSpPr>
          <p:cNvPr id="7" name="Title 1">
            <a:extLst>
              <a:ext uri="{FF2B5EF4-FFF2-40B4-BE49-F238E27FC236}">
                <a16:creationId xmlns:a16="http://schemas.microsoft.com/office/drawing/2014/main" id="{D0B1A984-1075-96DA-34BD-EB35BEA68182}"/>
              </a:ext>
            </a:extLst>
          </p:cNvPr>
          <p:cNvSpPr txBox="1">
            <a:spLocks/>
          </p:cNvSpPr>
          <p:nvPr/>
        </p:nvSpPr>
        <p:spPr>
          <a:xfrm>
            <a:off x="564523" y="3457977"/>
            <a:ext cx="2693831" cy="1517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FFFFFF"/>
                </a:solidFill>
                <a:latin typeface="League Spartan"/>
                <a:ea typeface="League Spartan"/>
                <a:cs typeface="League Spartan"/>
                <a:sym typeface="League Spartan"/>
              </a:rPr>
              <a:t>Grace</a:t>
            </a:r>
          </a:p>
        </p:txBody>
      </p:sp>
    </p:spTree>
    <p:extLst>
      <p:ext uri="{BB962C8B-B14F-4D97-AF65-F5344CB8AC3E}">
        <p14:creationId xmlns:p14="http://schemas.microsoft.com/office/powerpoint/2010/main" val="15707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1594E2-9B72-E8BB-F385-884CD92B6D9E}"/>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082C9793-59E6-FCF2-2143-11DC818089E7}"/>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B3DB8922-06CD-94FA-22BB-47357572ADB2}"/>
              </a:ext>
            </a:extLst>
          </p:cNvPr>
          <p:cNvSpPr>
            <a:spLocks noGrp="1"/>
          </p:cNvSpPr>
          <p:nvPr>
            <p:ph type="title"/>
          </p:nvPr>
        </p:nvSpPr>
        <p:spPr>
          <a:xfrm>
            <a:off x="451834" y="184821"/>
            <a:ext cx="10515600" cy="1325563"/>
          </a:xfrm>
        </p:spPr>
        <p:txBody>
          <a:bodyPr>
            <a:normAutofit/>
          </a:bodyPr>
          <a:lstStyle/>
          <a:p>
            <a:r>
              <a:rPr lang="en-US" sz="5400" b="1" dirty="0"/>
              <a:t>I. Man’s Ordinary Rules for Life</a:t>
            </a:r>
          </a:p>
        </p:txBody>
      </p:sp>
    </p:spTree>
    <p:extLst>
      <p:ext uri="{BB962C8B-B14F-4D97-AF65-F5344CB8AC3E}">
        <p14:creationId xmlns:p14="http://schemas.microsoft.com/office/powerpoint/2010/main" val="418055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31C8-42E3-775F-C046-7D659158103A}"/>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68117E8F-55FB-A2F4-7EB7-5F00C463B9ED}"/>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4078F0CB-29E9-0D92-D151-9D2FF4F52D52}"/>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BDFCF74F-E9D7-AF09-4025-5D47B99C5F70}"/>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FDA48AA6-5F5D-0771-E50F-6656CDCA7624}"/>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93819135-FD5B-AD69-6052-D89F5139762B}"/>
              </a:ext>
            </a:extLst>
          </p:cNvPr>
          <p:cNvSpPr>
            <a:spLocks noGrp="1"/>
          </p:cNvSpPr>
          <p:nvPr>
            <p:ph type="title"/>
          </p:nvPr>
        </p:nvSpPr>
        <p:spPr>
          <a:xfrm>
            <a:off x="954110" y="1189372"/>
            <a:ext cx="10515600" cy="4734910"/>
          </a:xfrm>
        </p:spPr>
        <p:txBody>
          <a:bodyPr>
            <a:normAutofit fontScale="90000"/>
          </a:bodyPr>
          <a:lstStyle/>
          <a:p>
            <a:pPr algn="ctr"/>
            <a:r>
              <a:rPr lang="en-US" b="1" dirty="0">
                <a:solidFill>
                  <a:schemeClr val="bg1"/>
                </a:solidFill>
              </a:rPr>
              <a:t>“If you love those who love you, what benefit is that to you? For even sinners love those who love them. And if you do good to those who do good to you, what benefit is that to you? For even </a:t>
            </a:r>
            <a:r>
              <a:rPr lang="en-US" b="1" dirty="0">
                <a:solidFill>
                  <a:srgbClr val="FFFF00"/>
                </a:solidFill>
              </a:rPr>
              <a:t>sinners do the same</a:t>
            </a:r>
            <a:r>
              <a:rPr lang="en-US" b="1" dirty="0">
                <a:solidFill>
                  <a:schemeClr val="bg1"/>
                </a:solidFill>
              </a:rPr>
              <a:t>.</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6:32-33</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279007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7E208E-2A4B-5A31-62C0-75F332757BCE}"/>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C59D9266-D75A-B70A-DE60-AAA7F138FE97}"/>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F1DB2AA6-5BC8-3893-F06E-75BADC748398}"/>
              </a:ext>
            </a:extLst>
          </p:cNvPr>
          <p:cNvSpPr>
            <a:spLocks noGrp="1"/>
          </p:cNvSpPr>
          <p:nvPr>
            <p:ph type="title"/>
          </p:nvPr>
        </p:nvSpPr>
        <p:spPr>
          <a:xfrm>
            <a:off x="451834" y="184821"/>
            <a:ext cx="10515600" cy="1325563"/>
          </a:xfrm>
        </p:spPr>
        <p:txBody>
          <a:bodyPr>
            <a:normAutofit/>
          </a:bodyPr>
          <a:lstStyle/>
          <a:p>
            <a:r>
              <a:rPr lang="en-US" sz="5400" b="1" dirty="0"/>
              <a:t>I. Man’s Ordinary Rules for Life</a:t>
            </a:r>
          </a:p>
        </p:txBody>
      </p:sp>
      <p:graphicFrame>
        <p:nvGraphicFramePr>
          <p:cNvPr id="9" name="Content Placeholder 2">
            <a:extLst>
              <a:ext uri="{FF2B5EF4-FFF2-40B4-BE49-F238E27FC236}">
                <a16:creationId xmlns:a16="http://schemas.microsoft.com/office/drawing/2014/main" id="{D35C4143-CC9D-002B-370B-7718CE70262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85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530B-8A17-9426-F177-4E41C2C626B4}"/>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42277D48-AF99-1273-1BEC-49C20F90E7BA}"/>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stretch>
              <a:fillRect/>
            </a:stretch>
          </a:blipFill>
        </p:spPr>
        <p:txBody>
          <a:bodyPr/>
          <a:lstStyle/>
          <a:p>
            <a:endParaRPr lang="en-US"/>
          </a:p>
        </p:txBody>
      </p:sp>
      <p:grpSp>
        <p:nvGrpSpPr>
          <p:cNvPr id="5" name="Group 3">
            <a:extLst>
              <a:ext uri="{FF2B5EF4-FFF2-40B4-BE49-F238E27FC236}">
                <a16:creationId xmlns:a16="http://schemas.microsoft.com/office/drawing/2014/main" id="{1DB8CF9A-ABDB-274C-A377-6694112FE7BB}"/>
              </a:ext>
            </a:extLst>
          </p:cNvPr>
          <p:cNvGrpSpPr/>
          <p:nvPr/>
        </p:nvGrpSpPr>
        <p:grpSpPr>
          <a:xfrm>
            <a:off x="450761" y="605306"/>
            <a:ext cx="11243255" cy="5666705"/>
            <a:chOff x="0" y="0"/>
            <a:chExt cx="4274726" cy="1959127"/>
          </a:xfrm>
        </p:grpSpPr>
        <p:sp>
          <p:nvSpPr>
            <p:cNvPr id="6" name="Freeform 4">
              <a:extLst>
                <a:ext uri="{FF2B5EF4-FFF2-40B4-BE49-F238E27FC236}">
                  <a16:creationId xmlns:a16="http://schemas.microsoft.com/office/drawing/2014/main" id="{A8513ADD-50DC-BD0C-2489-4CFB5F9E4513}"/>
                </a:ext>
              </a:extLst>
            </p:cNvPr>
            <p:cNvSpPr/>
            <p:nvPr/>
          </p:nvSpPr>
          <p:spPr>
            <a:xfrm>
              <a:off x="0" y="0"/>
              <a:ext cx="4274726" cy="1959127"/>
            </a:xfrm>
            <a:custGeom>
              <a:avLst/>
              <a:gdLst/>
              <a:ahLst/>
              <a:cxnLst/>
              <a:rect l="l" t="t" r="r" b="b"/>
              <a:pathLst>
                <a:path w="4274726" h="1959127">
                  <a:moveTo>
                    <a:pt x="24327" y="0"/>
                  </a:moveTo>
                  <a:lnTo>
                    <a:pt x="4250399" y="0"/>
                  </a:lnTo>
                  <a:cubicBezTo>
                    <a:pt x="4263834" y="0"/>
                    <a:pt x="4274726" y="10891"/>
                    <a:pt x="4274726" y="24327"/>
                  </a:cubicBezTo>
                  <a:lnTo>
                    <a:pt x="4274726" y="1934800"/>
                  </a:lnTo>
                  <a:cubicBezTo>
                    <a:pt x="4274726" y="1948235"/>
                    <a:pt x="4263834" y="1959127"/>
                    <a:pt x="4250399" y="1959127"/>
                  </a:cubicBezTo>
                  <a:lnTo>
                    <a:pt x="24327" y="1959127"/>
                  </a:lnTo>
                  <a:cubicBezTo>
                    <a:pt x="10891" y="1959127"/>
                    <a:pt x="0" y="1948235"/>
                    <a:pt x="0" y="1934800"/>
                  </a:cubicBezTo>
                  <a:lnTo>
                    <a:pt x="0" y="24327"/>
                  </a:lnTo>
                  <a:cubicBezTo>
                    <a:pt x="0" y="10891"/>
                    <a:pt x="10891" y="0"/>
                    <a:pt x="24327" y="0"/>
                  </a:cubicBezTo>
                  <a:close/>
                </a:path>
              </a:pathLst>
            </a:custGeom>
            <a:solidFill>
              <a:srgbClr val="68714E">
                <a:alpha val="68627"/>
              </a:srgbClr>
            </a:solidFill>
          </p:spPr>
          <p:txBody>
            <a:bodyPr/>
            <a:lstStyle/>
            <a:p>
              <a:endParaRPr lang="en-US"/>
            </a:p>
          </p:txBody>
        </p:sp>
        <p:sp>
          <p:nvSpPr>
            <p:cNvPr id="7" name="TextBox 5">
              <a:extLst>
                <a:ext uri="{FF2B5EF4-FFF2-40B4-BE49-F238E27FC236}">
                  <a16:creationId xmlns:a16="http://schemas.microsoft.com/office/drawing/2014/main" id="{E812F1BA-0450-99B6-6CD6-CB7F2149DE2A}"/>
                </a:ext>
              </a:extLst>
            </p:cNvPr>
            <p:cNvSpPr txBox="1"/>
            <p:nvPr/>
          </p:nvSpPr>
          <p:spPr>
            <a:xfrm>
              <a:off x="0" y="-38100"/>
              <a:ext cx="4274726" cy="1997227"/>
            </a:xfrm>
            <a:prstGeom prst="rect">
              <a:avLst/>
            </a:prstGeom>
          </p:spPr>
          <p:txBody>
            <a:bodyPr lIns="50800" tIns="50800" rIns="50800" bIns="50800" rtlCol="0" anchor="ctr"/>
            <a:lstStyle/>
            <a:p>
              <a:pPr algn="ctr">
                <a:lnSpc>
                  <a:spcPts val="2659"/>
                </a:lnSpc>
                <a:spcBef>
                  <a:spcPct val="0"/>
                </a:spcBef>
              </a:pPr>
              <a:endParaRPr/>
            </a:p>
          </p:txBody>
        </p:sp>
      </p:grpSp>
      <p:sp>
        <p:nvSpPr>
          <p:cNvPr id="8" name="Title 1">
            <a:extLst>
              <a:ext uri="{FF2B5EF4-FFF2-40B4-BE49-F238E27FC236}">
                <a16:creationId xmlns:a16="http://schemas.microsoft.com/office/drawing/2014/main" id="{33A2DD94-7C4B-BF8E-B2E4-88A516A606B4}"/>
              </a:ext>
            </a:extLst>
          </p:cNvPr>
          <p:cNvSpPr>
            <a:spLocks noGrp="1"/>
          </p:cNvSpPr>
          <p:nvPr>
            <p:ph type="title"/>
          </p:nvPr>
        </p:nvSpPr>
        <p:spPr>
          <a:xfrm>
            <a:off x="954110" y="1189372"/>
            <a:ext cx="10515600" cy="4734910"/>
          </a:xfrm>
        </p:spPr>
        <p:txBody>
          <a:bodyPr>
            <a:normAutofit/>
          </a:bodyPr>
          <a:lstStyle/>
          <a:p>
            <a:pPr algn="ctr"/>
            <a:r>
              <a:rPr lang="en-US" b="1" dirty="0">
                <a:solidFill>
                  <a:schemeClr val="bg1"/>
                </a:solidFill>
              </a:rPr>
              <a:t>And if you lend to those from whom you expect to receive, what credit is that to you? Even sinners lend to sinners, to </a:t>
            </a:r>
            <a:r>
              <a:rPr lang="en-US" b="1" dirty="0">
                <a:solidFill>
                  <a:srgbClr val="FFFF00"/>
                </a:solidFill>
              </a:rPr>
              <a:t>get back</a:t>
            </a:r>
            <a:r>
              <a:rPr lang="en-US" b="1" dirty="0">
                <a:solidFill>
                  <a:schemeClr val="bg1"/>
                </a:solidFill>
              </a:rPr>
              <a:t> the same amount. </a:t>
            </a:r>
            <a:br>
              <a:rPr lang="en-US" b="1" dirty="0">
                <a:solidFill>
                  <a:schemeClr val="bg1"/>
                </a:solidFill>
              </a:rPr>
            </a:br>
            <a:r>
              <a:rPr lang="en-US" b="1" dirty="0">
                <a:solidFill>
                  <a:schemeClr val="bg1"/>
                </a:solidFill>
              </a:rPr>
              <a:t> </a:t>
            </a:r>
            <a:br>
              <a:rPr lang="en-US" b="1" dirty="0">
                <a:solidFill>
                  <a:schemeClr val="bg1"/>
                </a:solidFill>
              </a:rPr>
            </a:br>
            <a:r>
              <a:rPr lang="en-US" b="1" dirty="0">
                <a:solidFill>
                  <a:schemeClr val="bg1"/>
                </a:solidFill>
              </a:rPr>
              <a:t>Luke 6:34</a:t>
            </a:r>
            <a:br>
              <a:rPr lang="en-US"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78159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CEDB7D-0DB0-2823-9CC1-5115905D4414}"/>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F662AFE8-D2C9-4FBF-4226-977853778D91}"/>
              </a:ext>
            </a:extLst>
          </p:cNvPr>
          <p:cNvSpPr/>
          <p:nvPr/>
        </p:nvSpPr>
        <p:spPr>
          <a:xfrm>
            <a:off x="0" y="0"/>
            <a:ext cx="12192000" cy="6858000"/>
          </a:xfrm>
          <a:custGeom>
            <a:avLst/>
            <a:gdLst/>
            <a:ahLst/>
            <a:cxnLst/>
            <a:rect l="l" t="t" r="r" b="b"/>
            <a:pathLst>
              <a:path w="18288000" h="11430000">
                <a:moveTo>
                  <a:pt x="0" y="0"/>
                </a:moveTo>
                <a:lnTo>
                  <a:pt x="18288000" y="0"/>
                </a:lnTo>
                <a:lnTo>
                  <a:pt x="18288000" y="11430000"/>
                </a:lnTo>
                <a:lnTo>
                  <a:pt x="0" y="11430000"/>
                </a:lnTo>
                <a:lnTo>
                  <a:pt x="0" y="0"/>
                </a:lnTo>
                <a:close/>
              </a:path>
            </a:pathLst>
          </a:custGeom>
          <a:blipFill>
            <a:blip r:embed="rId2">
              <a:alphaModFix amt="49000"/>
            </a:blip>
            <a:stretch>
              <a:fillRect/>
            </a:stretch>
          </a:blipFill>
        </p:spPr>
        <p:txBody>
          <a:bodyPr/>
          <a:lstStyle/>
          <a:p>
            <a:endParaRPr lang="en-US"/>
          </a:p>
        </p:txBody>
      </p:sp>
      <p:sp>
        <p:nvSpPr>
          <p:cNvPr id="6" name="Title 1">
            <a:extLst>
              <a:ext uri="{FF2B5EF4-FFF2-40B4-BE49-F238E27FC236}">
                <a16:creationId xmlns:a16="http://schemas.microsoft.com/office/drawing/2014/main" id="{19C316B3-51E6-4064-FC25-2FB42C8EB5B2}"/>
              </a:ext>
            </a:extLst>
          </p:cNvPr>
          <p:cNvSpPr>
            <a:spLocks noGrp="1"/>
          </p:cNvSpPr>
          <p:nvPr>
            <p:ph type="title"/>
          </p:nvPr>
        </p:nvSpPr>
        <p:spPr>
          <a:xfrm>
            <a:off x="451834" y="184821"/>
            <a:ext cx="10515600" cy="1325563"/>
          </a:xfrm>
        </p:spPr>
        <p:txBody>
          <a:bodyPr>
            <a:normAutofit/>
          </a:bodyPr>
          <a:lstStyle/>
          <a:p>
            <a:r>
              <a:rPr lang="en-US" sz="5400" b="1" dirty="0"/>
              <a:t>I. Man’s Ordinary Rules for Life</a:t>
            </a:r>
          </a:p>
        </p:txBody>
      </p:sp>
      <p:graphicFrame>
        <p:nvGraphicFramePr>
          <p:cNvPr id="9" name="Content Placeholder 2">
            <a:extLst>
              <a:ext uri="{FF2B5EF4-FFF2-40B4-BE49-F238E27FC236}">
                <a16:creationId xmlns:a16="http://schemas.microsoft.com/office/drawing/2014/main" id="{5D1C8264-A920-0326-FC2F-F50E68FCE603}"/>
              </a:ext>
            </a:extLst>
          </p:cNvPr>
          <p:cNvGraphicFramePr>
            <a:graphicFrameLocks noGrp="1"/>
          </p:cNvGraphicFramePr>
          <p:nvPr>
            <p:ph idx="1"/>
            <p:extLst>
              <p:ext uri="{D42A27DB-BD31-4B8C-83A1-F6EECF244321}">
                <p14:modId xmlns:p14="http://schemas.microsoft.com/office/powerpoint/2010/main" val="12222894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009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4204</TotalTime>
  <Words>934</Words>
  <Application>Microsoft Macintosh PowerPoint</Application>
  <PresentationFormat>Widescreen</PresentationFormat>
  <Paragraphs>76</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Aileron Italics</vt:lpstr>
      <vt:lpstr>Aptos</vt:lpstr>
      <vt:lpstr>Aptos Display</vt:lpstr>
      <vt:lpstr>Arial</vt:lpstr>
      <vt:lpstr>League Spartan</vt:lpstr>
      <vt:lpstr>Office Theme</vt:lpstr>
      <vt:lpstr>PowerPoint Presentation</vt:lpstr>
      <vt:lpstr>Judge not, and you will not be judged; condemn not, and you will not be condemned; forgive, and you will be forgiven;  Luke 6:37-38</vt:lpstr>
      <vt:lpstr>Give, and it will be given to you.  Good measure, pressed down, shaken together, running over, will be put into your lap.  For with the measure you use it will be measured back to you.  Luke 6:37-38</vt:lpstr>
      <vt:lpstr>PowerPoint Presentation</vt:lpstr>
      <vt:lpstr>I. Man’s Ordinary Rules for Life</vt:lpstr>
      <vt:lpstr>“If you love those who love you, what benefit is that to you? For even sinners love those who love them. And if you do good to those who do good to you, what benefit is that to you? For even sinners do the same.   Luke 6:32-33 </vt:lpstr>
      <vt:lpstr>I. Man’s Ordinary Rules for Life</vt:lpstr>
      <vt:lpstr>And if you lend to those from whom you expect to receive, what credit is that to you? Even sinners lend to sinners, to get back the same amount.    Luke 6:34 </vt:lpstr>
      <vt:lpstr>I. Man’s Ordinary Rules for Life</vt:lpstr>
      <vt:lpstr>But love your enemies, and do good, and lend, expecting nothing in return, and your reward will be great, and you will be sons of the Most High, for he is kind to the ungrateful and the evil. Be merciful, even as your Father is merciful.   Luke 6:35-36 </vt:lpstr>
      <vt:lpstr>I. Man’s Ordinary Rules for Life</vt:lpstr>
      <vt:lpstr>But love your enemies, and do good, and lend, expecting nothing in return, and your reward will be great, and you will be sons of the Most High, for he is kind to the ungrateful and the evil. Be merciful, even as your Father is merciful.   Luke 6:35-36 </vt:lpstr>
      <vt:lpstr>II. God’s Divine Rules for Life</vt:lpstr>
      <vt:lpstr>Divine vs. Man’s Rules for Life</vt:lpstr>
      <vt:lpstr>But love your enemies, and do good, and lend, expecting nothing in return, and your reward will be great, and you will be sons of the Most High, for he is kind to the ungrateful and the evil. Be merciful, even as your Father is merciful.   Luke 6:35-36 </vt:lpstr>
      <vt:lpstr>II. God’s Divine Rules for Life</vt:lpstr>
      <vt:lpstr>Divine vs. Man’s Rules for Life</vt:lpstr>
      <vt:lpstr>But love your enemies, and do good, and lend, expecting nothing in return, and your reward will be great, and you will be sons of the Most High, for he is kind to the ungrateful and the evil. Be merciful, even as your Father is merciful.   Luke 6:35-36 </vt:lpstr>
      <vt:lpstr>II. God’s Divine Rules for Life</vt:lpstr>
      <vt:lpstr>Divine vs. Man’s Rules for Life</vt:lpstr>
      <vt:lpstr>…and your reward will be great, and you will be sons of the Most High, for he is kind to the ungrateful and the evil. Be merciful, even as your Father is merciful.   Luke 6:35b-36 </vt:lpstr>
      <vt:lpstr>…and your reward will be great, and you will be sons of the Most High, for he is kind to the ungrateful and the evil. Be merciful, even as your Father is merciful.   Luke 6:35b-36 </vt:lpstr>
      <vt:lpstr>“Judge not, and you will not be judged; condemn not, and you will not be condemned; forgive, and you will be forgiven; give, and it will be given to you.   Luke 6:37-38a </vt:lpstr>
      <vt:lpstr>III. Grandest Quality Seen in Christians</vt:lpstr>
      <vt:lpstr>“Judge not, and you will not be judged; condemn not, and you will not be condemned; forgive, and you will be forgiven; give, and it will be given to you.   Luke 6:37-38a </vt:lpstr>
      <vt:lpstr>III. Grandest Quality Seen in Christians</vt:lpstr>
      <vt:lpstr>“Judge not, and you will not be judged; condemn not, and you will not be condemned; forgive, and you will be forgiven; give, and it will be given to you.   Luke 6:37-38a </vt:lpstr>
      <vt:lpstr>III. Grandest Quality Seen in Christians</vt:lpstr>
      <vt:lpstr>Give, and it will be given to you.  Good measure, pressed down, shaken together, running over, will be put into your lap.  For with the measure you use it will be measured back to you.  Luke 6:37-38</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elwell</dc:creator>
  <cp:lastModifiedBy>kevin elwell</cp:lastModifiedBy>
  <cp:revision>31</cp:revision>
  <dcterms:created xsi:type="dcterms:W3CDTF">2026-01-02T05:55:52Z</dcterms:created>
  <dcterms:modified xsi:type="dcterms:W3CDTF">2026-01-17T06:53:27Z</dcterms:modified>
</cp:coreProperties>
</file>