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28"/>
  </p:normalViewPr>
  <p:slideViewPr>
    <p:cSldViewPr snapToGrid="0">
      <p:cViewPr varScale="1">
        <p:scale>
          <a:sx n="98" d="100"/>
          <a:sy n="98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E0C2-0C07-3ED9-018A-96C86ADD4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8E141-B66E-6434-6469-D87CF977F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6163F-CAC5-9432-7C30-1737EB43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FEAAD-832B-DE44-546E-C2460618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372D-894C-B2B8-9C95-41E5C12B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7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1521-DED6-841F-BB3C-627957A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A70DE-D7F8-48A6-7A7D-438262FB3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DA5F3-82D5-16D6-0771-9BCA9191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8734-5F7F-0E8A-705E-44885CB1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42044-1BFA-A351-5294-19EEDA3D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4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2DCD0F-CEA1-BE09-81E6-A51B21ED8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04262-E6C0-9BE2-8276-2019EEA1C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D0FD-006F-068A-3C75-AA4062B1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5A59D-698C-2A78-B318-D4C06EE9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B04E7-ABB9-E991-CBF0-6A63BB83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0DC7-B267-FB45-A10A-B241EB48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C4DE2-D0AD-D2B1-9F57-9B0F3AAF8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71AAC-F01F-9038-AAD1-B36621F1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E5030-8F5E-5DFC-63A4-6BE97A09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CD1D6-875D-96DE-10CF-9A5528CC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EF22-6297-4BE6-DA55-33804DC9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59819-8254-9E12-4FCE-088269275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F3E1D-25DD-52FF-3D15-EFFC9A0C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2BF51-3BBC-7B58-A88F-8798DB1F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E7BEB-CBB9-F123-CAA3-D3A693AF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2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67D0-67C2-C574-896B-2E5F06BB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E85D-1CB7-153B-2EF0-724F3226F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E4D43-B0C4-1AF7-E7D1-C9BE32A1D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D5BF7-C41E-5E3A-34C1-58F00272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35B63-28D8-7AF5-09BF-07F7C456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9D969-9A22-3705-FC95-74B7745E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9766-E69D-BBA7-1C68-EF9593D8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712C6-A17A-F001-526A-C0444F785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41336-3AA0-2F68-DC95-305D2A698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ED507-1DC9-412C-89D0-953561170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78A32-891C-A0FD-AE2F-770750757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EF70D-41AA-CAAC-F348-8926E62D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D20FC-E1F8-6DE1-996E-B166741C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8F01F-D304-7295-077A-45463727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D36E-495C-EB7F-B1B3-E03AA32A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7BAA0-AC79-5D15-37C3-931EAD7C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E648F-8278-AE74-DD1D-7B184653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98076-8132-56C1-94E6-8CC09A75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F54E5-79E3-1AC7-F9D9-3B8FF974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72300-1644-C1FA-334F-76B05A32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3E987-4E4E-2765-65B3-E4933D90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7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16ED-4CC4-E39E-7464-F75B4BDF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DB38-5DAB-68CF-309F-C62C4B3D3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3EE3D-3F9F-7221-219A-E364C0A0D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848C0-B6A4-0820-BFE8-ED2DB6D0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BBB36-2CAB-76E4-5B36-39D6F30B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DD310-0086-8529-7EDA-C0DD1831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3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BBE9-C523-7290-8972-3E7B25B6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5B7A9-FC14-A2ED-0FBE-AC4BBF84A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854F0-1DA4-4040-8892-F2D14C824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98EE9-F24E-BC24-7E3B-090117F3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26D51-6EF9-A26F-BE0D-9F0693D3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67DDB-98F5-41D2-460A-B5CEFA0B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1C347-AB41-3E53-DE36-F1EDB90B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8572D-0C1E-E588-23C3-312DF1975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8790D-0C33-B2DF-6DA2-8E40EA150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9BE2CD-0D8C-A149-8362-6B5C65C90DD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50822-F05A-C863-53AD-B99749FB7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F5AD4-C3D6-8959-72FD-03F6C8D1D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&#10;&#10;Description automatically generated">
            <a:extLst>
              <a:ext uri="{FF2B5EF4-FFF2-40B4-BE49-F238E27FC236}">
                <a16:creationId xmlns:a16="http://schemas.microsoft.com/office/drawing/2014/main" id="{0B5D9978-081B-49EF-4F10-8044BC3B0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6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596133B3-17DF-7472-4503-807332F9A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EC3DA-9285-B4D3-6038-AA6180A4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Psalm 62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C8BA-EB47-D05D-67B1-78EB68E8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Big idea: Absolute confidence in God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Verses 1-2: Here’s who God is.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Verses 3-4: Yes, there are antagonistic people in this world, don’t despair.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Verses 5-8: Here’s who God is.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Verses 9-10: Yes, there are temptations to be confident in besides God, don’t place          your security in them.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Verses 11-12: Here’s who God is.</a:t>
            </a:r>
          </a:p>
        </p:txBody>
      </p:sp>
    </p:spTree>
    <p:extLst>
      <p:ext uri="{BB962C8B-B14F-4D97-AF65-F5344CB8AC3E}">
        <p14:creationId xmlns:p14="http://schemas.microsoft.com/office/powerpoint/2010/main" val="308290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7AE50-BBE3-B00A-B8DD-DD754C050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757022B5-6DB6-2C84-219A-5ABFC2F8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4A1848-46FF-E766-E9AB-9385A860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Psalm 62:1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3828F-025B-90F2-2DD9-25CD79B11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“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Dumiyyah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: Far from passive muteness, it is poised, reverent silence…refusing to be agitated by external tumult … it calls the believer to still every competing voice, giving the floor to God alone.”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Psalm 65:1 (NASB)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Acts 11:17-18</a:t>
            </a:r>
          </a:p>
        </p:txBody>
      </p:sp>
    </p:spTree>
    <p:extLst>
      <p:ext uri="{BB962C8B-B14F-4D97-AF65-F5344CB8AC3E}">
        <p14:creationId xmlns:p14="http://schemas.microsoft.com/office/powerpoint/2010/main" val="211803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863FF-CAEF-EA3E-55F6-B5D0D0A11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D6EAAF01-5945-D8FE-3C4E-EA0F3381B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B5807-36CE-EFE3-5868-9EB2A1EA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Psalm 62:2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A543-AEAB-4F7B-4F66-F8B552760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62:2 He is my rock/I shall not be greatly shaken (cast off course, fallen in decay)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Psalm 15:5b; Psalm 16:8; Psalm 55:22</a:t>
            </a:r>
          </a:p>
          <a:p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“a sea in a light breeze, fluctuating to a degree, not swollen into billows.”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Proverbs 24:16; Ephesians 4:14</a:t>
            </a:r>
          </a:p>
        </p:txBody>
      </p:sp>
    </p:spTree>
    <p:extLst>
      <p:ext uri="{BB962C8B-B14F-4D97-AF65-F5344CB8AC3E}">
        <p14:creationId xmlns:p14="http://schemas.microsoft.com/office/powerpoint/2010/main" val="68274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BB95E-E151-3E16-BD08-B75F635C1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B8BA61FA-356B-7937-6896-D0E95439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B8118-3E53-F2CF-D9D3-0D583830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Psalm 62:5-8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1BFE-3F26-5909-3B97-CD024A3C6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Trust in Him: placing one’s full weight upon someone or something with calm assurance (Psalm 13:5; Proverbs 3:5; Isaiah 30:15)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 is our refuge (20 uses in Scripture)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13 in Psalms &amp; Proverbs → God as our refuge directly affects our praise, prayers, and wisdom (Psalm 46:1-3)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6 in passages about end times → God as our          refuge is rooted in eternity and He is the only         eternal shelter (Isaiah 25:1, 4; Joel 3:16) </a:t>
            </a:r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9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7CFCD-F0F8-DEE8-9016-D0B12B97F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26933360-EC1D-2007-2E68-FFD8CD055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555B1-2B11-0A94-94A1-B5BB0F39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Psalm 62:9-12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2B54D-2E29-ABE4-379A-3EC257EB1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Don’t look for your foundational security in anything of this life; it’s all temporary.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Scripture exposes misplaced </a:t>
            </a:r>
            <a:r>
              <a:rPr lang="he-IL" sz="4000" dirty="0">
                <a:solidFill>
                  <a:schemeClr val="bg1"/>
                </a:solidFill>
                <a:latin typeface="Avenir Next" panose="020B0503020202020204" pitchFamily="34" charset="0"/>
              </a:rPr>
              <a:t>בָּטח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(trust) in accumulated assets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Psalm 20:7 &amp; Jeremiah 48:7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Psalm 90:9-12; Ecclesiastes 3:20</a:t>
            </a:r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3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B49C6-F41A-B8DA-2850-191E86C2B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FB4EAD43-41ED-1BFB-188D-BBFC9FA06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A65D3-9CD5-9F14-F46D-3B7E7A24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This Week Let’s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4824-3F71-F24A-D189-35CA79D1D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Read: Psalm 65; Micah 4 &amp; 5; 2 Thessalonians 2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Pray: As led by the Holy Spirit and Scripture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Remember: Psalm 7:10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Reflect: Finish this statement. “My trust in God became real when: __________.” or “God proved Himself my refuge and rock when: _________.”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Practice: Spend 10 minutes in silence in one   sitting by the end of the week.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Next Week’s Sermon: Intro to Habakkuk</a:t>
            </a:r>
          </a:p>
        </p:txBody>
      </p:sp>
    </p:spTree>
    <p:extLst>
      <p:ext uri="{BB962C8B-B14F-4D97-AF65-F5344CB8AC3E}">
        <p14:creationId xmlns:p14="http://schemas.microsoft.com/office/powerpoint/2010/main" val="9165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90E6A-0E45-FFE2-6935-133BCF73A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12CB216B-972A-C9E4-9356-E737D7C29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9F7AF-BB7A-C3A9-8B21-0D437B01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Dumiyyah</a:t>
            </a:r>
            <a:endParaRPr lang="en-US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ECA6D-2C3E-88B5-4188-6AFE78BBA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 purposeful quietness—a still, expectant hush that looks to God…Silence is restful because faith has settled the issue of trust: ‘my salvation comes from Him.’</a:t>
            </a:r>
          </a:p>
        </p:txBody>
      </p:sp>
    </p:spTree>
    <p:extLst>
      <p:ext uri="{BB962C8B-B14F-4D97-AF65-F5344CB8AC3E}">
        <p14:creationId xmlns:p14="http://schemas.microsoft.com/office/powerpoint/2010/main" val="388375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420</Words>
  <Application>Microsoft Macintosh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Avenir Next</vt:lpstr>
      <vt:lpstr>Office Theme</vt:lpstr>
      <vt:lpstr>PowerPoint Presentation</vt:lpstr>
      <vt:lpstr>Psalm 62</vt:lpstr>
      <vt:lpstr>Psalm 62:1</vt:lpstr>
      <vt:lpstr>Psalm 62:2</vt:lpstr>
      <vt:lpstr>Psalm 62:5-8</vt:lpstr>
      <vt:lpstr>Psalm 62:9-12</vt:lpstr>
      <vt:lpstr>This Week Let’s All</vt:lpstr>
      <vt:lpstr>Dumiyyah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Belsterling</dc:creator>
  <cp:lastModifiedBy>Sam Belsterling</cp:lastModifiedBy>
  <cp:revision>6</cp:revision>
  <dcterms:created xsi:type="dcterms:W3CDTF">2024-05-22T18:11:07Z</dcterms:created>
  <dcterms:modified xsi:type="dcterms:W3CDTF">2025-07-27T13:42:33Z</dcterms:modified>
</cp:coreProperties>
</file>