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1"/>
  </p:notesMasterIdLst>
  <p:sldIdLst>
    <p:sldId id="678" r:id="rId2"/>
    <p:sldId id="269" r:id="rId3"/>
    <p:sldId id="270" r:id="rId4"/>
    <p:sldId id="275" r:id="rId5"/>
    <p:sldId id="271" r:id="rId6"/>
    <p:sldId id="272" r:id="rId7"/>
    <p:sldId id="273" r:id="rId8"/>
    <p:sldId id="274" r:id="rId9"/>
    <p:sldId id="276" r:id="rId10"/>
    <p:sldId id="724" r:id="rId11"/>
    <p:sldId id="683" r:id="rId12"/>
    <p:sldId id="715" r:id="rId13"/>
    <p:sldId id="716" r:id="rId14"/>
    <p:sldId id="728" r:id="rId15"/>
    <p:sldId id="725" r:id="rId16"/>
    <p:sldId id="713" r:id="rId17"/>
    <p:sldId id="714" r:id="rId18"/>
    <p:sldId id="717" r:id="rId19"/>
    <p:sldId id="718" r:id="rId20"/>
    <p:sldId id="719" r:id="rId21"/>
    <p:sldId id="729" r:id="rId22"/>
    <p:sldId id="730" r:id="rId23"/>
    <p:sldId id="720" r:id="rId24"/>
    <p:sldId id="731" r:id="rId25"/>
    <p:sldId id="723" r:id="rId26"/>
    <p:sldId id="712" r:id="rId27"/>
    <p:sldId id="701" r:id="rId28"/>
    <p:sldId id="702" r:id="rId29"/>
    <p:sldId id="704" r:id="rId30"/>
    <p:sldId id="705" r:id="rId31"/>
    <p:sldId id="703" r:id="rId32"/>
    <p:sldId id="706" r:id="rId33"/>
    <p:sldId id="707" r:id="rId34"/>
    <p:sldId id="708" r:id="rId35"/>
    <p:sldId id="709" r:id="rId36"/>
    <p:sldId id="710" r:id="rId37"/>
    <p:sldId id="711" r:id="rId38"/>
    <p:sldId id="722" r:id="rId39"/>
    <p:sldId id="732" r:id="rId40"/>
    <p:sldId id="733" r:id="rId41"/>
    <p:sldId id="738" r:id="rId42"/>
    <p:sldId id="734" r:id="rId43"/>
    <p:sldId id="737" r:id="rId44"/>
    <p:sldId id="721" r:id="rId45"/>
    <p:sldId id="681" r:id="rId46"/>
    <p:sldId id="698" r:id="rId47"/>
    <p:sldId id="726" r:id="rId48"/>
    <p:sldId id="727" r:id="rId49"/>
    <p:sldId id="68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97F1"/>
    <a:srgbClr val="06FA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118A6-7DD6-415A-872C-D0A2AC6AF804}" v="20" dt="2026-07-29T14:32:55.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21"/>
    <p:restoredTop sz="92661" autoAdjust="0"/>
  </p:normalViewPr>
  <p:slideViewPr>
    <p:cSldViewPr snapToGrid="0" snapToObjects="1">
      <p:cViewPr varScale="1">
        <p:scale>
          <a:sx n="81" d="100"/>
          <a:sy n="81" d="100"/>
        </p:scale>
        <p:origin x="966" y="7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ika Ebenezar" userId="07f8d534a974c320" providerId="LiveId" clId="{8B41A1D7-9E9C-42F4-8060-C388A79627B7}"/>
    <pc:docChg chg="custSel addSld delSld modSld">
      <pc:chgData name="Mallika Ebenezar" userId="07f8d534a974c320" providerId="LiveId" clId="{8B41A1D7-9E9C-42F4-8060-C388A79627B7}" dt="2026-07-29T16:49:47.854" v="71" actId="20577"/>
      <pc:docMkLst>
        <pc:docMk/>
      </pc:docMkLst>
      <pc:sldChg chg="modSp mod">
        <pc:chgData name="Mallika Ebenezar" userId="07f8d534a974c320" providerId="LiveId" clId="{8B41A1D7-9E9C-42F4-8060-C388A79627B7}" dt="2026-07-29T14:12:37.025" v="58" actId="20577"/>
        <pc:sldMkLst>
          <pc:docMk/>
          <pc:sldMk cId="2690752981" sldId="713"/>
        </pc:sldMkLst>
        <pc:spChg chg="mod">
          <ac:chgData name="Mallika Ebenezar" userId="07f8d534a974c320" providerId="LiveId" clId="{8B41A1D7-9E9C-42F4-8060-C388A79627B7}" dt="2026-07-29T14:12:37.025" v="58" actId="20577"/>
          <ac:spMkLst>
            <pc:docMk/>
            <pc:sldMk cId="2690752981" sldId="713"/>
            <ac:spMk id="3" creationId="{3E70FEE4-E422-BA74-D7C0-59FCA4F08782}"/>
          </ac:spMkLst>
        </pc:spChg>
      </pc:sldChg>
      <pc:sldChg chg="modSp mod">
        <pc:chgData name="Mallika Ebenezar" userId="07f8d534a974c320" providerId="LiveId" clId="{8B41A1D7-9E9C-42F4-8060-C388A79627B7}" dt="2026-07-29T14:12:43.479" v="59" actId="20577"/>
        <pc:sldMkLst>
          <pc:docMk/>
          <pc:sldMk cId="1879299936" sldId="714"/>
        </pc:sldMkLst>
        <pc:spChg chg="mod">
          <ac:chgData name="Mallika Ebenezar" userId="07f8d534a974c320" providerId="LiveId" clId="{8B41A1D7-9E9C-42F4-8060-C388A79627B7}" dt="2026-07-29T14:12:43.479" v="59" actId="20577"/>
          <ac:spMkLst>
            <pc:docMk/>
            <pc:sldMk cId="1879299936" sldId="714"/>
            <ac:spMk id="3" creationId="{A4951DAD-555D-AAFB-6B05-35F6E91ECB1E}"/>
          </ac:spMkLst>
        </pc:spChg>
      </pc:sldChg>
      <pc:sldChg chg="modSp mod">
        <pc:chgData name="Mallika Ebenezar" userId="07f8d534a974c320" providerId="LiveId" clId="{8B41A1D7-9E9C-42F4-8060-C388A79627B7}" dt="2026-07-29T16:49:47.854" v="71" actId="20577"/>
        <pc:sldMkLst>
          <pc:docMk/>
          <pc:sldMk cId="1648156222" sldId="717"/>
        </pc:sldMkLst>
        <pc:spChg chg="mod">
          <ac:chgData name="Mallika Ebenezar" userId="07f8d534a974c320" providerId="LiveId" clId="{8B41A1D7-9E9C-42F4-8060-C388A79627B7}" dt="2026-07-29T09:52:00.079" v="3" actId="20577"/>
          <ac:spMkLst>
            <pc:docMk/>
            <pc:sldMk cId="1648156222" sldId="717"/>
            <ac:spMk id="2" creationId="{407FDA97-81E1-959D-E906-07B3E489FE99}"/>
          </ac:spMkLst>
        </pc:spChg>
        <pc:spChg chg="mod">
          <ac:chgData name="Mallika Ebenezar" userId="07f8d534a974c320" providerId="LiveId" clId="{8B41A1D7-9E9C-42F4-8060-C388A79627B7}" dt="2026-07-29T16:49:47.854" v="71" actId="20577"/>
          <ac:spMkLst>
            <pc:docMk/>
            <pc:sldMk cId="1648156222" sldId="717"/>
            <ac:spMk id="3" creationId="{22B14E47-954D-366A-BAF0-0F0B9527ABB8}"/>
          </ac:spMkLst>
        </pc:spChg>
      </pc:sldChg>
      <pc:sldChg chg="modSp mod">
        <pc:chgData name="Mallika Ebenezar" userId="07f8d534a974c320" providerId="LiveId" clId="{8B41A1D7-9E9C-42F4-8060-C388A79627B7}" dt="2026-07-29T14:13:19.620" v="61"/>
        <pc:sldMkLst>
          <pc:docMk/>
          <pc:sldMk cId="4210128135" sldId="718"/>
        </pc:sldMkLst>
        <pc:spChg chg="mod">
          <ac:chgData name="Mallika Ebenezar" userId="07f8d534a974c320" providerId="LiveId" clId="{8B41A1D7-9E9C-42F4-8060-C388A79627B7}" dt="2026-07-29T09:57:51.278" v="6" actId="207"/>
          <ac:spMkLst>
            <pc:docMk/>
            <pc:sldMk cId="4210128135" sldId="718"/>
            <ac:spMk id="2" creationId="{11534411-338F-F105-5887-0391626C6040}"/>
          </ac:spMkLst>
        </pc:spChg>
        <pc:spChg chg="mod">
          <ac:chgData name="Mallika Ebenezar" userId="07f8d534a974c320" providerId="LiveId" clId="{8B41A1D7-9E9C-42F4-8060-C388A79627B7}" dt="2026-07-29T14:13:19.620" v="61"/>
          <ac:spMkLst>
            <pc:docMk/>
            <pc:sldMk cId="4210128135" sldId="718"/>
            <ac:spMk id="3" creationId="{751C7610-E0EC-FC6A-0477-9F74FFCDF13D}"/>
          </ac:spMkLst>
        </pc:spChg>
      </pc:sldChg>
      <pc:sldChg chg="modSp mod">
        <pc:chgData name="Mallika Ebenezar" userId="07f8d534a974c320" providerId="LiveId" clId="{8B41A1D7-9E9C-42F4-8060-C388A79627B7}" dt="2026-07-29T14:13:28.679" v="62"/>
        <pc:sldMkLst>
          <pc:docMk/>
          <pc:sldMk cId="1026576853" sldId="719"/>
        </pc:sldMkLst>
        <pc:spChg chg="mod">
          <ac:chgData name="Mallika Ebenezar" userId="07f8d534a974c320" providerId="LiveId" clId="{8B41A1D7-9E9C-42F4-8060-C388A79627B7}" dt="2026-07-29T09:58:01.737" v="7" actId="207"/>
          <ac:spMkLst>
            <pc:docMk/>
            <pc:sldMk cId="1026576853" sldId="719"/>
            <ac:spMk id="2" creationId="{1DE9227A-64F9-E358-50EC-1E2C374D973B}"/>
          </ac:spMkLst>
        </pc:spChg>
        <pc:spChg chg="mod">
          <ac:chgData name="Mallika Ebenezar" userId="07f8d534a974c320" providerId="LiveId" clId="{8B41A1D7-9E9C-42F4-8060-C388A79627B7}" dt="2026-07-29T14:13:28.679" v="62"/>
          <ac:spMkLst>
            <pc:docMk/>
            <pc:sldMk cId="1026576853" sldId="719"/>
            <ac:spMk id="3" creationId="{CA3DF14C-9948-0BD0-3713-CD0127EE6446}"/>
          </ac:spMkLst>
        </pc:spChg>
      </pc:sldChg>
      <pc:sldChg chg="modSp mod">
        <pc:chgData name="Mallika Ebenezar" userId="07f8d534a974c320" providerId="LiveId" clId="{8B41A1D7-9E9C-42F4-8060-C388A79627B7}" dt="2026-07-29T14:13:52.719" v="65"/>
        <pc:sldMkLst>
          <pc:docMk/>
          <pc:sldMk cId="2699835020" sldId="720"/>
        </pc:sldMkLst>
        <pc:spChg chg="mod">
          <ac:chgData name="Mallika Ebenezar" userId="07f8d534a974c320" providerId="LiveId" clId="{8B41A1D7-9E9C-42F4-8060-C388A79627B7}" dt="2026-07-29T10:07:18.021" v="15" actId="207"/>
          <ac:spMkLst>
            <pc:docMk/>
            <pc:sldMk cId="2699835020" sldId="720"/>
            <ac:spMk id="2" creationId="{3F003293-66DD-0D00-FB1A-526B5AA7BCC1}"/>
          </ac:spMkLst>
        </pc:spChg>
        <pc:spChg chg="mod">
          <ac:chgData name="Mallika Ebenezar" userId="07f8d534a974c320" providerId="LiveId" clId="{8B41A1D7-9E9C-42F4-8060-C388A79627B7}" dt="2026-07-29T14:13:52.719" v="65"/>
          <ac:spMkLst>
            <pc:docMk/>
            <pc:sldMk cId="2699835020" sldId="720"/>
            <ac:spMk id="3" creationId="{11C6B971-1399-7571-A863-D665952C4EE5}"/>
          </ac:spMkLst>
        </pc:spChg>
      </pc:sldChg>
      <pc:sldChg chg="modSp mod">
        <pc:chgData name="Mallika Ebenezar" userId="07f8d534a974c320" providerId="LiveId" clId="{8B41A1D7-9E9C-42F4-8060-C388A79627B7}" dt="2026-07-29T14:52:11.630" v="69" actId="115"/>
        <pc:sldMkLst>
          <pc:docMk/>
          <pc:sldMk cId="1336969493" sldId="721"/>
        </pc:sldMkLst>
        <pc:spChg chg="mod">
          <ac:chgData name="Mallika Ebenezar" userId="07f8d534a974c320" providerId="LiveId" clId="{8B41A1D7-9E9C-42F4-8060-C388A79627B7}" dt="2026-07-29T14:52:11.630" v="69" actId="115"/>
          <ac:spMkLst>
            <pc:docMk/>
            <pc:sldMk cId="1336969493" sldId="721"/>
            <ac:spMk id="2" creationId="{E37CB2E1-ACDC-FBED-7296-75C1B1CE59B2}"/>
          </ac:spMkLst>
        </pc:spChg>
      </pc:sldChg>
      <pc:sldChg chg="add modAnim">
        <pc:chgData name="Mallika Ebenezar" userId="07f8d534a974c320" providerId="LiveId" clId="{8B41A1D7-9E9C-42F4-8060-C388A79627B7}" dt="2026-07-29T09:33:36.202" v="1"/>
        <pc:sldMkLst>
          <pc:docMk/>
          <pc:sldMk cId="3698986565" sldId="728"/>
        </pc:sldMkLst>
      </pc:sldChg>
      <pc:sldChg chg="modSp add mod">
        <pc:chgData name="Mallika Ebenezar" userId="07f8d534a974c320" providerId="LiveId" clId="{8B41A1D7-9E9C-42F4-8060-C388A79627B7}" dt="2026-07-29T14:13:37.145" v="63"/>
        <pc:sldMkLst>
          <pc:docMk/>
          <pc:sldMk cId="1974853666" sldId="729"/>
        </pc:sldMkLst>
        <pc:spChg chg="mod">
          <ac:chgData name="Mallika Ebenezar" userId="07f8d534a974c320" providerId="LiveId" clId="{8B41A1D7-9E9C-42F4-8060-C388A79627B7}" dt="2026-07-29T09:58:12.051" v="8" actId="207"/>
          <ac:spMkLst>
            <pc:docMk/>
            <pc:sldMk cId="1974853666" sldId="729"/>
            <ac:spMk id="2" creationId="{4E3D97A4-0113-3843-9277-56CDC76F4D1F}"/>
          </ac:spMkLst>
        </pc:spChg>
        <pc:spChg chg="mod">
          <ac:chgData name="Mallika Ebenezar" userId="07f8d534a974c320" providerId="LiveId" clId="{8B41A1D7-9E9C-42F4-8060-C388A79627B7}" dt="2026-07-29T14:13:37.145" v="63"/>
          <ac:spMkLst>
            <pc:docMk/>
            <pc:sldMk cId="1974853666" sldId="729"/>
            <ac:spMk id="3" creationId="{1F7B335D-BCA7-893A-E600-0223D16A5ABD}"/>
          </ac:spMkLst>
        </pc:spChg>
      </pc:sldChg>
      <pc:sldChg chg="modSp add mod">
        <pc:chgData name="Mallika Ebenezar" userId="07f8d534a974c320" providerId="LiveId" clId="{8B41A1D7-9E9C-42F4-8060-C388A79627B7}" dt="2026-07-29T14:13:44.357" v="64"/>
        <pc:sldMkLst>
          <pc:docMk/>
          <pc:sldMk cId="771439328" sldId="730"/>
        </pc:sldMkLst>
        <pc:spChg chg="mod">
          <ac:chgData name="Mallika Ebenezar" userId="07f8d534a974c320" providerId="LiveId" clId="{8B41A1D7-9E9C-42F4-8060-C388A79627B7}" dt="2026-07-29T09:58:22.103" v="9" actId="207"/>
          <ac:spMkLst>
            <pc:docMk/>
            <pc:sldMk cId="771439328" sldId="730"/>
            <ac:spMk id="2" creationId="{49F5CDEB-153A-C453-9B6B-D5240FDB0BA5}"/>
          </ac:spMkLst>
        </pc:spChg>
        <pc:spChg chg="mod">
          <ac:chgData name="Mallika Ebenezar" userId="07f8d534a974c320" providerId="LiveId" clId="{8B41A1D7-9E9C-42F4-8060-C388A79627B7}" dt="2026-07-29T14:13:44.357" v="64"/>
          <ac:spMkLst>
            <pc:docMk/>
            <pc:sldMk cId="771439328" sldId="730"/>
            <ac:spMk id="3" creationId="{096323A4-4114-0579-1523-BC2AEFA9ACEA}"/>
          </ac:spMkLst>
        </pc:spChg>
      </pc:sldChg>
      <pc:sldChg chg="modSp add del mod">
        <pc:chgData name="Mallika Ebenezar" userId="07f8d534a974c320" providerId="LiveId" clId="{8B41A1D7-9E9C-42F4-8060-C388A79627B7}" dt="2026-07-29T10:06:28.575" v="12" actId="47"/>
        <pc:sldMkLst>
          <pc:docMk/>
          <pc:sldMk cId="2149085051" sldId="731"/>
        </pc:sldMkLst>
        <pc:spChg chg="mod">
          <ac:chgData name="Mallika Ebenezar" userId="07f8d534a974c320" providerId="LiveId" clId="{8B41A1D7-9E9C-42F4-8060-C388A79627B7}" dt="2026-07-29T10:06:14.069" v="11" actId="207"/>
          <ac:spMkLst>
            <pc:docMk/>
            <pc:sldMk cId="2149085051" sldId="731"/>
            <ac:spMk id="2" creationId="{26E30050-A862-FD47-3EEB-228304EE0003}"/>
          </ac:spMkLst>
        </pc:spChg>
      </pc:sldChg>
      <pc:sldChg chg="modSp add mod">
        <pc:chgData name="Mallika Ebenezar" userId="07f8d534a974c320" providerId="LiveId" clId="{8B41A1D7-9E9C-42F4-8060-C388A79627B7}" dt="2026-07-29T14:14:00.601" v="66"/>
        <pc:sldMkLst>
          <pc:docMk/>
          <pc:sldMk cId="2324526884" sldId="731"/>
        </pc:sldMkLst>
        <pc:spChg chg="mod">
          <ac:chgData name="Mallika Ebenezar" userId="07f8d534a974c320" providerId="LiveId" clId="{8B41A1D7-9E9C-42F4-8060-C388A79627B7}" dt="2026-07-29T10:07:58.072" v="16" actId="207"/>
          <ac:spMkLst>
            <pc:docMk/>
            <pc:sldMk cId="2324526884" sldId="731"/>
            <ac:spMk id="2" creationId="{D82CF470-D196-468A-FBAB-8CBE830C73C1}"/>
          </ac:spMkLst>
        </pc:spChg>
        <pc:spChg chg="mod">
          <ac:chgData name="Mallika Ebenezar" userId="07f8d534a974c320" providerId="LiveId" clId="{8B41A1D7-9E9C-42F4-8060-C388A79627B7}" dt="2026-07-29T14:14:00.601" v="66"/>
          <ac:spMkLst>
            <pc:docMk/>
            <pc:sldMk cId="2324526884" sldId="731"/>
            <ac:spMk id="3" creationId="{4B77C9AD-FEC7-52F0-5279-34C295CC9E84}"/>
          </ac:spMkLst>
        </pc:spChg>
      </pc:sldChg>
      <pc:sldChg chg="modSp add mod">
        <pc:chgData name="Mallika Ebenezar" userId="07f8d534a974c320" providerId="LiveId" clId="{8B41A1D7-9E9C-42F4-8060-C388A79627B7}" dt="2026-07-29T10:27:17.743" v="23" actId="20577"/>
        <pc:sldMkLst>
          <pc:docMk/>
          <pc:sldMk cId="915487168" sldId="732"/>
        </pc:sldMkLst>
        <pc:spChg chg="mod">
          <ac:chgData name="Mallika Ebenezar" userId="07f8d534a974c320" providerId="LiveId" clId="{8B41A1D7-9E9C-42F4-8060-C388A79627B7}" dt="2026-07-29T10:27:10.058" v="20" actId="20577"/>
          <ac:spMkLst>
            <pc:docMk/>
            <pc:sldMk cId="915487168" sldId="732"/>
            <ac:spMk id="2" creationId="{D9F17804-AE6D-A3DF-09B2-6864F8D55698}"/>
          </ac:spMkLst>
        </pc:spChg>
        <pc:spChg chg="mod">
          <ac:chgData name="Mallika Ebenezar" userId="07f8d534a974c320" providerId="LiveId" clId="{8B41A1D7-9E9C-42F4-8060-C388A79627B7}" dt="2026-07-29T10:27:17.743" v="23" actId="20577"/>
          <ac:spMkLst>
            <pc:docMk/>
            <pc:sldMk cId="915487168" sldId="732"/>
            <ac:spMk id="3" creationId="{64ED5FCF-19C0-BD44-9FD9-54C9741B477A}"/>
          </ac:spMkLst>
        </pc:spChg>
      </pc:sldChg>
      <pc:sldChg chg="modSp add mod">
        <pc:chgData name="Mallika Ebenezar" userId="07f8d534a974c320" providerId="LiveId" clId="{8B41A1D7-9E9C-42F4-8060-C388A79627B7}" dt="2026-07-29T10:34:25.488" v="51" actId="20577"/>
        <pc:sldMkLst>
          <pc:docMk/>
          <pc:sldMk cId="2870756851" sldId="733"/>
        </pc:sldMkLst>
        <pc:spChg chg="mod">
          <ac:chgData name="Mallika Ebenezar" userId="07f8d534a974c320" providerId="LiveId" clId="{8B41A1D7-9E9C-42F4-8060-C388A79627B7}" dt="2026-07-29T10:34:25.488" v="51" actId="20577"/>
          <ac:spMkLst>
            <pc:docMk/>
            <pc:sldMk cId="2870756851" sldId="733"/>
            <ac:spMk id="2" creationId="{8A169DD5-5B17-3B0A-F355-032E6382692F}"/>
          </ac:spMkLst>
        </pc:spChg>
        <pc:spChg chg="mod">
          <ac:chgData name="Mallika Ebenezar" userId="07f8d534a974c320" providerId="LiveId" clId="{8B41A1D7-9E9C-42F4-8060-C388A79627B7}" dt="2026-07-29T10:34:10.107" v="48" actId="5793"/>
          <ac:spMkLst>
            <pc:docMk/>
            <pc:sldMk cId="2870756851" sldId="733"/>
            <ac:spMk id="3" creationId="{FA117BE2-1D33-AD60-9D37-7A6643B83199}"/>
          </ac:spMkLst>
        </pc:spChg>
      </pc:sldChg>
      <pc:sldChg chg="add">
        <pc:chgData name="Mallika Ebenezar" userId="07f8d534a974c320" providerId="LiveId" clId="{8B41A1D7-9E9C-42F4-8060-C388A79627B7}" dt="2026-07-29T10:41:34.493" v="52"/>
        <pc:sldMkLst>
          <pc:docMk/>
          <pc:sldMk cId="1527982484" sldId="734"/>
        </pc:sldMkLst>
      </pc:sldChg>
      <pc:sldChg chg="add del">
        <pc:chgData name="Mallika Ebenezar" userId="07f8d534a974c320" providerId="LiveId" clId="{8B41A1D7-9E9C-42F4-8060-C388A79627B7}" dt="2026-07-29T12:55:06.262" v="56" actId="47"/>
        <pc:sldMkLst>
          <pc:docMk/>
          <pc:sldMk cId="1312817820" sldId="735"/>
        </pc:sldMkLst>
      </pc:sldChg>
      <pc:sldChg chg="add del">
        <pc:chgData name="Mallika Ebenezar" userId="07f8d534a974c320" providerId="LiveId" clId="{8B41A1D7-9E9C-42F4-8060-C388A79627B7}" dt="2026-07-29T12:56:22.323" v="57" actId="47"/>
        <pc:sldMkLst>
          <pc:docMk/>
          <pc:sldMk cId="4098411245" sldId="736"/>
        </pc:sldMkLst>
      </pc:sldChg>
      <pc:sldChg chg="add">
        <pc:chgData name="Mallika Ebenezar" userId="07f8d534a974c320" providerId="LiveId" clId="{8B41A1D7-9E9C-42F4-8060-C388A79627B7}" dt="2026-07-29T10:42:25.584" v="55"/>
        <pc:sldMkLst>
          <pc:docMk/>
          <pc:sldMk cId="1802462981" sldId="737"/>
        </pc:sldMkLst>
      </pc:sldChg>
      <pc:sldChg chg="add">
        <pc:chgData name="Mallika Ebenezar" userId="07f8d534a974c320" providerId="LiveId" clId="{8B41A1D7-9E9C-42F4-8060-C388A79627B7}" dt="2026-07-29T14:32:55.854" v="67"/>
        <pc:sldMkLst>
          <pc:docMk/>
          <pc:sldMk cId="1919927702" sldId="7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B99C6-698E-D84B-84AC-70EE09CD503D}" type="datetimeFigureOut">
              <a:rPr lang="en-US" smtClean="0"/>
              <a:pPr/>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623CE-BF58-1847-8503-491458EADAC4}" type="slidenum">
              <a:rPr lang="en-US" smtClean="0"/>
              <a:pPr/>
              <a:t>‹#›</a:t>
            </a:fld>
            <a:endParaRPr lang="en-US"/>
          </a:p>
        </p:txBody>
      </p:sp>
    </p:spTree>
    <p:extLst>
      <p:ext uri="{BB962C8B-B14F-4D97-AF65-F5344CB8AC3E}">
        <p14:creationId xmlns:p14="http://schemas.microsoft.com/office/powerpoint/2010/main" val="308854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1</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65C17-1AD8-8F81-C902-971EDB16E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8E2D6-EDC7-16CA-0A14-577D30978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3968E-EC20-BE96-D53E-0985C28D4C82}"/>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DB522E88-675E-67CD-0439-898490BFD648}"/>
              </a:ext>
            </a:extLst>
          </p:cNvPr>
          <p:cNvSpPr>
            <a:spLocks noGrp="1"/>
          </p:cNvSpPr>
          <p:nvPr>
            <p:ph type="sldNum" sz="quarter" idx="10"/>
          </p:nvPr>
        </p:nvSpPr>
        <p:spPr/>
        <p:txBody>
          <a:bodyPr/>
          <a:lstStyle/>
          <a:p>
            <a:fld id="{17F623CE-BF58-1847-8503-491458EADAC4}" type="slidenum">
              <a:rPr lang="en-US" smtClean="0"/>
              <a:pPr/>
              <a:t>19</a:t>
            </a:fld>
            <a:endParaRPr lang="en-US"/>
          </a:p>
        </p:txBody>
      </p:sp>
    </p:spTree>
    <p:extLst>
      <p:ext uri="{BB962C8B-B14F-4D97-AF65-F5344CB8AC3E}">
        <p14:creationId xmlns:p14="http://schemas.microsoft.com/office/powerpoint/2010/main" val="724519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D86AF-4781-9231-6692-A132C8D95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28B13-4A92-7AA4-9A96-381404857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4FC677-07AA-CE31-47F3-DBF7EEF2DD6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90541486-2D5A-939B-9AE2-C04AB549E0CD}"/>
              </a:ext>
            </a:extLst>
          </p:cNvPr>
          <p:cNvSpPr>
            <a:spLocks noGrp="1"/>
          </p:cNvSpPr>
          <p:nvPr>
            <p:ph type="sldNum" sz="quarter" idx="10"/>
          </p:nvPr>
        </p:nvSpPr>
        <p:spPr/>
        <p:txBody>
          <a:bodyPr/>
          <a:lstStyle/>
          <a:p>
            <a:fld id="{17F623CE-BF58-1847-8503-491458EADAC4}" type="slidenum">
              <a:rPr lang="en-US" smtClean="0"/>
              <a:pPr/>
              <a:t>20</a:t>
            </a:fld>
            <a:endParaRPr lang="en-US"/>
          </a:p>
        </p:txBody>
      </p:sp>
    </p:spTree>
    <p:extLst>
      <p:ext uri="{BB962C8B-B14F-4D97-AF65-F5344CB8AC3E}">
        <p14:creationId xmlns:p14="http://schemas.microsoft.com/office/powerpoint/2010/main" val="1910158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DDDDD-848B-312A-B637-2E8FFBEA7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275B2-08AC-49A2-44FE-FC0249F3C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C2705-61FF-9728-1DD9-1B2A16B91DF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DAAC3318-1EE4-C3F6-0086-9ACEFD5EA8E8}"/>
              </a:ext>
            </a:extLst>
          </p:cNvPr>
          <p:cNvSpPr>
            <a:spLocks noGrp="1"/>
          </p:cNvSpPr>
          <p:nvPr>
            <p:ph type="sldNum" sz="quarter" idx="10"/>
          </p:nvPr>
        </p:nvSpPr>
        <p:spPr/>
        <p:txBody>
          <a:bodyPr/>
          <a:lstStyle/>
          <a:p>
            <a:fld id="{17F623CE-BF58-1847-8503-491458EADAC4}" type="slidenum">
              <a:rPr lang="en-US" smtClean="0"/>
              <a:pPr/>
              <a:t>21</a:t>
            </a:fld>
            <a:endParaRPr lang="en-US"/>
          </a:p>
        </p:txBody>
      </p:sp>
    </p:spTree>
    <p:extLst>
      <p:ext uri="{BB962C8B-B14F-4D97-AF65-F5344CB8AC3E}">
        <p14:creationId xmlns:p14="http://schemas.microsoft.com/office/powerpoint/2010/main" val="1036415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00EDE-2B7F-3912-A2D2-CB8D2A0843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A3C70-90A8-1AE8-3B3C-69631B0ED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35D88-3D36-FF62-100F-A93D2F12F324}"/>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50DAA9AD-2F3A-B991-7A4F-46DDE0CB3440}"/>
              </a:ext>
            </a:extLst>
          </p:cNvPr>
          <p:cNvSpPr>
            <a:spLocks noGrp="1"/>
          </p:cNvSpPr>
          <p:nvPr>
            <p:ph type="sldNum" sz="quarter" idx="10"/>
          </p:nvPr>
        </p:nvSpPr>
        <p:spPr/>
        <p:txBody>
          <a:bodyPr/>
          <a:lstStyle/>
          <a:p>
            <a:fld id="{17F623CE-BF58-1847-8503-491458EADAC4}" type="slidenum">
              <a:rPr lang="en-US" smtClean="0"/>
              <a:pPr/>
              <a:t>22</a:t>
            </a:fld>
            <a:endParaRPr lang="en-US"/>
          </a:p>
        </p:txBody>
      </p:sp>
    </p:spTree>
    <p:extLst>
      <p:ext uri="{BB962C8B-B14F-4D97-AF65-F5344CB8AC3E}">
        <p14:creationId xmlns:p14="http://schemas.microsoft.com/office/powerpoint/2010/main" val="2213566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48A82-F77B-FAB6-A19F-FDEF5C889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9F5AB-722F-A76B-480C-EA56EA2CA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B07EE-6AB1-46C7-7617-08E9C3F233B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309569C-5A02-9CAA-39C6-74066F7CE43D}"/>
              </a:ext>
            </a:extLst>
          </p:cNvPr>
          <p:cNvSpPr>
            <a:spLocks noGrp="1"/>
          </p:cNvSpPr>
          <p:nvPr>
            <p:ph type="sldNum" sz="quarter" idx="10"/>
          </p:nvPr>
        </p:nvSpPr>
        <p:spPr/>
        <p:txBody>
          <a:bodyPr/>
          <a:lstStyle/>
          <a:p>
            <a:fld id="{17F623CE-BF58-1847-8503-491458EADAC4}" type="slidenum">
              <a:rPr lang="en-US" smtClean="0"/>
              <a:pPr/>
              <a:t>23</a:t>
            </a:fld>
            <a:endParaRPr lang="en-US"/>
          </a:p>
        </p:txBody>
      </p:sp>
    </p:spTree>
    <p:extLst>
      <p:ext uri="{BB962C8B-B14F-4D97-AF65-F5344CB8AC3E}">
        <p14:creationId xmlns:p14="http://schemas.microsoft.com/office/powerpoint/2010/main" val="549906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1D38-588D-F0C2-5ACE-4433AFD90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2A736-97DD-1EE5-7378-52893F52D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7ACE2-FE23-E035-6166-B5E460C44D6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BE2781AC-96D3-6CAB-3F26-68298422F626}"/>
              </a:ext>
            </a:extLst>
          </p:cNvPr>
          <p:cNvSpPr>
            <a:spLocks noGrp="1"/>
          </p:cNvSpPr>
          <p:nvPr>
            <p:ph type="sldNum" sz="quarter" idx="10"/>
          </p:nvPr>
        </p:nvSpPr>
        <p:spPr/>
        <p:txBody>
          <a:bodyPr/>
          <a:lstStyle/>
          <a:p>
            <a:fld id="{17F623CE-BF58-1847-8503-491458EADAC4}" type="slidenum">
              <a:rPr lang="en-US" smtClean="0"/>
              <a:pPr/>
              <a:t>24</a:t>
            </a:fld>
            <a:endParaRPr lang="en-US"/>
          </a:p>
        </p:txBody>
      </p:sp>
    </p:spTree>
    <p:extLst>
      <p:ext uri="{BB962C8B-B14F-4D97-AF65-F5344CB8AC3E}">
        <p14:creationId xmlns:p14="http://schemas.microsoft.com/office/powerpoint/2010/main" val="49379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1CA1A-0830-6893-6539-3E87A6544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DC17C-D8A4-7213-D874-62A9F34F5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E971A-E379-9D85-4467-74558F0C2C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55258-18CB-88CA-5809-60266CE9211B}"/>
              </a:ext>
            </a:extLst>
          </p:cNvPr>
          <p:cNvSpPr>
            <a:spLocks noGrp="1"/>
          </p:cNvSpPr>
          <p:nvPr>
            <p:ph type="sldNum" sz="quarter" idx="5"/>
          </p:nvPr>
        </p:nvSpPr>
        <p:spPr/>
        <p:txBody>
          <a:bodyPr/>
          <a:lstStyle/>
          <a:p>
            <a:fld id="{17F623CE-BF58-1847-8503-491458EADAC4}" type="slidenum">
              <a:rPr lang="en-US" smtClean="0"/>
              <a:pPr/>
              <a:t>25</a:t>
            </a:fld>
            <a:endParaRPr lang="en-US"/>
          </a:p>
        </p:txBody>
      </p:sp>
    </p:spTree>
    <p:extLst>
      <p:ext uri="{BB962C8B-B14F-4D97-AF65-F5344CB8AC3E}">
        <p14:creationId xmlns:p14="http://schemas.microsoft.com/office/powerpoint/2010/main" val="113374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DF326-9181-ED94-3BF6-FC155EC88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67A4D-4463-2F10-B5EA-439A0CC1FB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40DF0-B29B-D39E-BC3E-6BD8FE791591}"/>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83AFACB-027C-F33F-B4A2-EF9AD17F1C37}"/>
              </a:ext>
            </a:extLst>
          </p:cNvPr>
          <p:cNvSpPr>
            <a:spLocks noGrp="1"/>
          </p:cNvSpPr>
          <p:nvPr>
            <p:ph type="sldNum" sz="quarter" idx="10"/>
          </p:nvPr>
        </p:nvSpPr>
        <p:spPr/>
        <p:txBody>
          <a:bodyPr/>
          <a:lstStyle/>
          <a:p>
            <a:fld id="{17F623CE-BF58-1847-8503-491458EADAC4}" type="slidenum">
              <a:rPr lang="en-US" smtClean="0"/>
              <a:pPr/>
              <a:t>26</a:t>
            </a:fld>
            <a:endParaRPr lang="en-US"/>
          </a:p>
        </p:txBody>
      </p:sp>
    </p:spTree>
    <p:extLst>
      <p:ext uri="{BB962C8B-B14F-4D97-AF65-F5344CB8AC3E}">
        <p14:creationId xmlns:p14="http://schemas.microsoft.com/office/powerpoint/2010/main" val="3134787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85B23-9FFA-0D52-5B17-B26C6D19E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58E0CE-0700-0E55-3462-D450E289B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19831-178B-E283-2934-F2554287AC6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6279DD64-5B45-C014-2433-528348D61826}"/>
              </a:ext>
            </a:extLst>
          </p:cNvPr>
          <p:cNvSpPr>
            <a:spLocks noGrp="1"/>
          </p:cNvSpPr>
          <p:nvPr>
            <p:ph type="sldNum" sz="quarter" idx="10"/>
          </p:nvPr>
        </p:nvSpPr>
        <p:spPr/>
        <p:txBody>
          <a:bodyPr/>
          <a:lstStyle/>
          <a:p>
            <a:fld id="{17F623CE-BF58-1847-8503-491458EADAC4}" type="slidenum">
              <a:rPr lang="en-US" smtClean="0"/>
              <a:pPr/>
              <a:t>27</a:t>
            </a:fld>
            <a:endParaRPr lang="en-US"/>
          </a:p>
        </p:txBody>
      </p:sp>
    </p:spTree>
    <p:extLst>
      <p:ext uri="{BB962C8B-B14F-4D97-AF65-F5344CB8AC3E}">
        <p14:creationId xmlns:p14="http://schemas.microsoft.com/office/powerpoint/2010/main" val="2750584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79390-E1E4-4811-212D-CE8247E02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62269-89B5-662F-E3E1-045F3AF8C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A647F-5A6A-53B9-C2D1-DC194F2DF42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76DD2AF4-5B97-11F9-3C36-4A2FF3A073B9}"/>
              </a:ext>
            </a:extLst>
          </p:cNvPr>
          <p:cNvSpPr>
            <a:spLocks noGrp="1"/>
          </p:cNvSpPr>
          <p:nvPr>
            <p:ph type="sldNum" sz="quarter" idx="10"/>
          </p:nvPr>
        </p:nvSpPr>
        <p:spPr/>
        <p:txBody>
          <a:bodyPr/>
          <a:lstStyle/>
          <a:p>
            <a:fld id="{17F623CE-BF58-1847-8503-491458EADAC4}" type="slidenum">
              <a:rPr lang="en-US" smtClean="0"/>
              <a:pPr/>
              <a:t>28</a:t>
            </a:fld>
            <a:endParaRPr lang="en-US"/>
          </a:p>
        </p:txBody>
      </p:sp>
    </p:spTree>
    <p:extLst>
      <p:ext uri="{BB962C8B-B14F-4D97-AF65-F5344CB8AC3E}">
        <p14:creationId xmlns:p14="http://schemas.microsoft.com/office/powerpoint/2010/main" val="346550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49AA5-8349-4921-F8CF-AFCABEBF8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1E54E-5258-D6E3-A3A2-784C1F3A7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E5940-8697-69F0-0E5C-D3A66B2C9B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D85C6C-405D-131B-A4EC-B0A119E6F278}"/>
              </a:ext>
            </a:extLst>
          </p:cNvPr>
          <p:cNvSpPr>
            <a:spLocks noGrp="1"/>
          </p:cNvSpPr>
          <p:nvPr>
            <p:ph type="sldNum" sz="quarter" idx="5"/>
          </p:nvPr>
        </p:nvSpPr>
        <p:spPr/>
        <p:txBody>
          <a:bodyPr/>
          <a:lstStyle/>
          <a:p>
            <a:fld id="{17F623CE-BF58-1847-8503-491458EADAC4}" type="slidenum">
              <a:rPr lang="en-US" smtClean="0"/>
              <a:pPr/>
              <a:t>10</a:t>
            </a:fld>
            <a:endParaRPr lang="en-US"/>
          </a:p>
        </p:txBody>
      </p:sp>
    </p:spTree>
    <p:extLst>
      <p:ext uri="{BB962C8B-B14F-4D97-AF65-F5344CB8AC3E}">
        <p14:creationId xmlns:p14="http://schemas.microsoft.com/office/powerpoint/2010/main" val="2998747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98AB-D352-6999-3967-BD16722A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2166C-79BF-1588-6524-085BB5A2D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6294D3-089A-623D-F171-E33DC2857F7A}"/>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6C5C7AEC-E7FB-4CC2-2753-7FF325937214}"/>
              </a:ext>
            </a:extLst>
          </p:cNvPr>
          <p:cNvSpPr>
            <a:spLocks noGrp="1"/>
          </p:cNvSpPr>
          <p:nvPr>
            <p:ph type="sldNum" sz="quarter" idx="10"/>
          </p:nvPr>
        </p:nvSpPr>
        <p:spPr/>
        <p:txBody>
          <a:bodyPr/>
          <a:lstStyle/>
          <a:p>
            <a:fld id="{17F623CE-BF58-1847-8503-491458EADAC4}" type="slidenum">
              <a:rPr lang="en-US" smtClean="0"/>
              <a:pPr/>
              <a:t>29</a:t>
            </a:fld>
            <a:endParaRPr lang="en-US"/>
          </a:p>
        </p:txBody>
      </p:sp>
    </p:spTree>
    <p:extLst>
      <p:ext uri="{BB962C8B-B14F-4D97-AF65-F5344CB8AC3E}">
        <p14:creationId xmlns:p14="http://schemas.microsoft.com/office/powerpoint/2010/main" val="2139144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C8267-6D3E-D473-8FC4-E2F92D3D7E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B6FAF5-448A-0CD2-A796-DBD68A5E9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471D2-4210-D1BE-A1B8-A3829FC5C22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1F2B1B89-8C81-52E3-499C-FBC07FAA0C7F}"/>
              </a:ext>
            </a:extLst>
          </p:cNvPr>
          <p:cNvSpPr>
            <a:spLocks noGrp="1"/>
          </p:cNvSpPr>
          <p:nvPr>
            <p:ph type="sldNum" sz="quarter" idx="10"/>
          </p:nvPr>
        </p:nvSpPr>
        <p:spPr/>
        <p:txBody>
          <a:bodyPr/>
          <a:lstStyle/>
          <a:p>
            <a:fld id="{17F623CE-BF58-1847-8503-491458EADAC4}" type="slidenum">
              <a:rPr lang="en-US" smtClean="0"/>
              <a:pPr/>
              <a:t>30</a:t>
            </a:fld>
            <a:endParaRPr lang="en-US"/>
          </a:p>
        </p:txBody>
      </p:sp>
    </p:spTree>
    <p:extLst>
      <p:ext uri="{BB962C8B-B14F-4D97-AF65-F5344CB8AC3E}">
        <p14:creationId xmlns:p14="http://schemas.microsoft.com/office/powerpoint/2010/main" val="52476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B2FA2-3659-D416-676C-9318E32D1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76C07-A635-927F-8F66-BB07CAB510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93D3E-0C27-8575-C331-3E90DB49139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3EE032C-D5D4-9E53-8E7E-E8CE4DB3B4BB}"/>
              </a:ext>
            </a:extLst>
          </p:cNvPr>
          <p:cNvSpPr>
            <a:spLocks noGrp="1"/>
          </p:cNvSpPr>
          <p:nvPr>
            <p:ph type="sldNum" sz="quarter" idx="10"/>
          </p:nvPr>
        </p:nvSpPr>
        <p:spPr/>
        <p:txBody>
          <a:bodyPr/>
          <a:lstStyle/>
          <a:p>
            <a:fld id="{17F623CE-BF58-1847-8503-491458EADAC4}" type="slidenum">
              <a:rPr lang="en-US" smtClean="0"/>
              <a:pPr/>
              <a:t>31</a:t>
            </a:fld>
            <a:endParaRPr lang="en-US"/>
          </a:p>
        </p:txBody>
      </p:sp>
    </p:spTree>
    <p:extLst>
      <p:ext uri="{BB962C8B-B14F-4D97-AF65-F5344CB8AC3E}">
        <p14:creationId xmlns:p14="http://schemas.microsoft.com/office/powerpoint/2010/main" val="719407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CBEE9-5DB6-3769-08BF-3011251B7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4AE78-5683-3922-240F-C344B44C5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E93B5-1537-D295-373A-A2AF41A8F36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8B57001C-E78F-EEB6-1ECB-5E8E70F316DC}"/>
              </a:ext>
            </a:extLst>
          </p:cNvPr>
          <p:cNvSpPr>
            <a:spLocks noGrp="1"/>
          </p:cNvSpPr>
          <p:nvPr>
            <p:ph type="sldNum" sz="quarter" idx="10"/>
          </p:nvPr>
        </p:nvSpPr>
        <p:spPr/>
        <p:txBody>
          <a:bodyPr/>
          <a:lstStyle/>
          <a:p>
            <a:fld id="{17F623CE-BF58-1847-8503-491458EADAC4}" type="slidenum">
              <a:rPr lang="en-US" smtClean="0"/>
              <a:pPr/>
              <a:t>32</a:t>
            </a:fld>
            <a:endParaRPr lang="en-US"/>
          </a:p>
        </p:txBody>
      </p:sp>
    </p:spTree>
    <p:extLst>
      <p:ext uri="{BB962C8B-B14F-4D97-AF65-F5344CB8AC3E}">
        <p14:creationId xmlns:p14="http://schemas.microsoft.com/office/powerpoint/2010/main" val="902035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2C852-99C7-631C-C747-C1060946C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DC41A-DB49-140B-47A5-39930BF23A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6DA18C-7F02-6CE4-542B-6D58270C12E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C368F652-E251-9822-B662-454BE49DE72D}"/>
              </a:ext>
            </a:extLst>
          </p:cNvPr>
          <p:cNvSpPr>
            <a:spLocks noGrp="1"/>
          </p:cNvSpPr>
          <p:nvPr>
            <p:ph type="sldNum" sz="quarter" idx="10"/>
          </p:nvPr>
        </p:nvSpPr>
        <p:spPr/>
        <p:txBody>
          <a:bodyPr/>
          <a:lstStyle/>
          <a:p>
            <a:fld id="{17F623CE-BF58-1847-8503-491458EADAC4}" type="slidenum">
              <a:rPr lang="en-US" smtClean="0"/>
              <a:pPr/>
              <a:t>33</a:t>
            </a:fld>
            <a:endParaRPr lang="en-US"/>
          </a:p>
        </p:txBody>
      </p:sp>
    </p:spTree>
    <p:extLst>
      <p:ext uri="{BB962C8B-B14F-4D97-AF65-F5344CB8AC3E}">
        <p14:creationId xmlns:p14="http://schemas.microsoft.com/office/powerpoint/2010/main" val="2927314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D87C-895B-1194-5488-D605528B0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4A2A1-85FD-BE4C-A98D-D4B83ECDDF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6CD14-BF8E-8A46-C326-BAC13F0F182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6CA8A7AD-E685-3FB9-FC75-083A6D532237}"/>
              </a:ext>
            </a:extLst>
          </p:cNvPr>
          <p:cNvSpPr>
            <a:spLocks noGrp="1"/>
          </p:cNvSpPr>
          <p:nvPr>
            <p:ph type="sldNum" sz="quarter" idx="10"/>
          </p:nvPr>
        </p:nvSpPr>
        <p:spPr/>
        <p:txBody>
          <a:bodyPr/>
          <a:lstStyle/>
          <a:p>
            <a:fld id="{17F623CE-BF58-1847-8503-491458EADAC4}" type="slidenum">
              <a:rPr lang="en-US" smtClean="0"/>
              <a:pPr/>
              <a:t>34</a:t>
            </a:fld>
            <a:endParaRPr lang="en-US"/>
          </a:p>
        </p:txBody>
      </p:sp>
    </p:spTree>
    <p:extLst>
      <p:ext uri="{BB962C8B-B14F-4D97-AF65-F5344CB8AC3E}">
        <p14:creationId xmlns:p14="http://schemas.microsoft.com/office/powerpoint/2010/main" val="461301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8311C-2D5D-C875-8B6D-F9AC25B266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9D458-6A42-386D-13A6-9BD850F28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7C963-36B4-3030-3109-D2F55ECF0C3E}"/>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ECBDE1BC-FF58-D252-0B27-7F389D896506}"/>
              </a:ext>
            </a:extLst>
          </p:cNvPr>
          <p:cNvSpPr>
            <a:spLocks noGrp="1"/>
          </p:cNvSpPr>
          <p:nvPr>
            <p:ph type="sldNum" sz="quarter" idx="10"/>
          </p:nvPr>
        </p:nvSpPr>
        <p:spPr/>
        <p:txBody>
          <a:bodyPr/>
          <a:lstStyle/>
          <a:p>
            <a:fld id="{17F623CE-BF58-1847-8503-491458EADAC4}" type="slidenum">
              <a:rPr lang="en-US" smtClean="0"/>
              <a:pPr/>
              <a:t>35</a:t>
            </a:fld>
            <a:endParaRPr lang="en-US"/>
          </a:p>
        </p:txBody>
      </p:sp>
    </p:spTree>
    <p:extLst>
      <p:ext uri="{BB962C8B-B14F-4D97-AF65-F5344CB8AC3E}">
        <p14:creationId xmlns:p14="http://schemas.microsoft.com/office/powerpoint/2010/main" val="1842249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729D3-B03D-3365-1417-CBC6E6F9D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CDFF4-8DBD-07B1-A00D-8232555D4F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FED09B-C5C2-72C4-57F4-A976D70948B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2DC6F397-19D3-F654-1E36-9C62B1B5CA77}"/>
              </a:ext>
            </a:extLst>
          </p:cNvPr>
          <p:cNvSpPr>
            <a:spLocks noGrp="1"/>
          </p:cNvSpPr>
          <p:nvPr>
            <p:ph type="sldNum" sz="quarter" idx="10"/>
          </p:nvPr>
        </p:nvSpPr>
        <p:spPr/>
        <p:txBody>
          <a:bodyPr/>
          <a:lstStyle/>
          <a:p>
            <a:fld id="{17F623CE-BF58-1847-8503-491458EADAC4}" type="slidenum">
              <a:rPr lang="en-US" smtClean="0"/>
              <a:pPr/>
              <a:t>36</a:t>
            </a:fld>
            <a:endParaRPr lang="en-US"/>
          </a:p>
        </p:txBody>
      </p:sp>
    </p:spTree>
    <p:extLst>
      <p:ext uri="{BB962C8B-B14F-4D97-AF65-F5344CB8AC3E}">
        <p14:creationId xmlns:p14="http://schemas.microsoft.com/office/powerpoint/2010/main" val="4238959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DFE04-9ACA-D828-8049-419712509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B8D03-E0C1-F785-BB1D-D78F946EA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815801-5971-1C47-D85B-FD6730F7A91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DC6C1DD0-3ED6-FB7E-0AEA-F78D4A2D5FEE}"/>
              </a:ext>
            </a:extLst>
          </p:cNvPr>
          <p:cNvSpPr>
            <a:spLocks noGrp="1"/>
          </p:cNvSpPr>
          <p:nvPr>
            <p:ph type="sldNum" sz="quarter" idx="10"/>
          </p:nvPr>
        </p:nvSpPr>
        <p:spPr/>
        <p:txBody>
          <a:bodyPr/>
          <a:lstStyle/>
          <a:p>
            <a:fld id="{17F623CE-BF58-1847-8503-491458EADAC4}" type="slidenum">
              <a:rPr lang="en-US" smtClean="0"/>
              <a:pPr/>
              <a:t>37</a:t>
            </a:fld>
            <a:endParaRPr lang="en-US"/>
          </a:p>
        </p:txBody>
      </p:sp>
    </p:spTree>
    <p:extLst>
      <p:ext uri="{BB962C8B-B14F-4D97-AF65-F5344CB8AC3E}">
        <p14:creationId xmlns:p14="http://schemas.microsoft.com/office/powerpoint/2010/main" val="6889541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E0DE3-B785-22E8-9CE5-623A33B0A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0A4A2-FEA1-6D48-4043-EDFC3A49E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DFD27-B96A-12E1-AEE9-822071DA66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CB4871-2DC1-5679-D6A6-D56B133E3612}"/>
              </a:ext>
            </a:extLst>
          </p:cNvPr>
          <p:cNvSpPr>
            <a:spLocks noGrp="1"/>
          </p:cNvSpPr>
          <p:nvPr>
            <p:ph type="sldNum" sz="quarter" idx="5"/>
          </p:nvPr>
        </p:nvSpPr>
        <p:spPr/>
        <p:txBody>
          <a:bodyPr/>
          <a:lstStyle/>
          <a:p>
            <a:fld id="{17F623CE-BF58-1847-8503-491458EADAC4}" type="slidenum">
              <a:rPr lang="en-US" smtClean="0"/>
              <a:pPr/>
              <a:t>38</a:t>
            </a:fld>
            <a:endParaRPr lang="en-US"/>
          </a:p>
        </p:txBody>
      </p:sp>
    </p:spTree>
    <p:extLst>
      <p:ext uri="{BB962C8B-B14F-4D97-AF65-F5344CB8AC3E}">
        <p14:creationId xmlns:p14="http://schemas.microsoft.com/office/powerpoint/2010/main" val="3172198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p:cNvSpPr>
            <a:spLocks noGrp="1"/>
          </p:cNvSpPr>
          <p:nvPr>
            <p:ph type="sldNum" sz="quarter" idx="10"/>
          </p:nvPr>
        </p:nvSpPr>
        <p:spPr/>
        <p:txBody>
          <a:bodyPr/>
          <a:lstStyle/>
          <a:p>
            <a:fld id="{17F623CE-BF58-1847-8503-491458EADAC4}" type="slidenum">
              <a:rPr lang="en-US" smtClean="0"/>
              <a:pPr/>
              <a:t>11</a:t>
            </a:fld>
            <a:endParaRPr lang="en-US"/>
          </a:p>
        </p:txBody>
      </p:sp>
    </p:spTree>
    <p:extLst>
      <p:ext uri="{BB962C8B-B14F-4D97-AF65-F5344CB8AC3E}">
        <p14:creationId xmlns:p14="http://schemas.microsoft.com/office/powerpoint/2010/main" val="7792164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E3B7E-778F-22E5-71AA-ADEDED962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47C504-BE02-E591-9731-12445AC839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0DFF7D-5670-CDB6-AE68-A1120570C010}"/>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E0BAA4A-4612-1909-F403-E3DBCDD47ED0}"/>
              </a:ext>
            </a:extLst>
          </p:cNvPr>
          <p:cNvSpPr>
            <a:spLocks noGrp="1"/>
          </p:cNvSpPr>
          <p:nvPr>
            <p:ph type="sldNum" sz="quarter" idx="10"/>
          </p:nvPr>
        </p:nvSpPr>
        <p:spPr/>
        <p:txBody>
          <a:bodyPr/>
          <a:lstStyle/>
          <a:p>
            <a:fld id="{17F623CE-BF58-1847-8503-491458EADAC4}" type="slidenum">
              <a:rPr lang="en-US" smtClean="0"/>
              <a:pPr/>
              <a:t>39</a:t>
            </a:fld>
            <a:endParaRPr lang="en-US"/>
          </a:p>
        </p:txBody>
      </p:sp>
    </p:spTree>
    <p:extLst>
      <p:ext uri="{BB962C8B-B14F-4D97-AF65-F5344CB8AC3E}">
        <p14:creationId xmlns:p14="http://schemas.microsoft.com/office/powerpoint/2010/main" val="1811793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5C01B-1B4D-3E45-6876-CF6F25AED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1FA47-5750-412E-CD67-455CC612F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546F5-4AAE-4529-782A-5D62D6D4F81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91486F41-E37C-2CF6-CE37-68AC83C6043C}"/>
              </a:ext>
            </a:extLst>
          </p:cNvPr>
          <p:cNvSpPr>
            <a:spLocks noGrp="1"/>
          </p:cNvSpPr>
          <p:nvPr>
            <p:ph type="sldNum" sz="quarter" idx="10"/>
          </p:nvPr>
        </p:nvSpPr>
        <p:spPr/>
        <p:txBody>
          <a:bodyPr/>
          <a:lstStyle/>
          <a:p>
            <a:fld id="{17F623CE-BF58-1847-8503-491458EADAC4}" type="slidenum">
              <a:rPr lang="en-US" smtClean="0"/>
              <a:pPr/>
              <a:t>40</a:t>
            </a:fld>
            <a:endParaRPr lang="en-US"/>
          </a:p>
        </p:txBody>
      </p:sp>
    </p:spTree>
    <p:extLst>
      <p:ext uri="{BB962C8B-B14F-4D97-AF65-F5344CB8AC3E}">
        <p14:creationId xmlns:p14="http://schemas.microsoft.com/office/powerpoint/2010/main" val="1413837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79CFF-25FF-69D2-00A0-C91182B60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99B0E-358A-EE92-A8CE-6F35BFF25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F09D7-78BB-890C-23D0-2ED4DC63E3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5092C6-139E-84E4-D39E-4A63AE1CAE8A}"/>
              </a:ext>
            </a:extLst>
          </p:cNvPr>
          <p:cNvSpPr>
            <a:spLocks noGrp="1"/>
          </p:cNvSpPr>
          <p:nvPr>
            <p:ph type="sldNum" sz="quarter" idx="5"/>
          </p:nvPr>
        </p:nvSpPr>
        <p:spPr/>
        <p:txBody>
          <a:bodyPr/>
          <a:lstStyle/>
          <a:p>
            <a:fld id="{17F623CE-BF58-1847-8503-491458EADAC4}" type="slidenum">
              <a:rPr lang="en-US" smtClean="0"/>
              <a:pPr/>
              <a:t>41</a:t>
            </a:fld>
            <a:endParaRPr lang="en-US"/>
          </a:p>
        </p:txBody>
      </p:sp>
    </p:spTree>
    <p:extLst>
      <p:ext uri="{BB962C8B-B14F-4D97-AF65-F5344CB8AC3E}">
        <p14:creationId xmlns:p14="http://schemas.microsoft.com/office/powerpoint/2010/main" val="2826363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32842-A4BA-15B4-7C0F-0029794A0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F5D6B-5DEE-3AFE-C9AA-B2176F05D3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50826-77B8-55D3-F0AB-80AF5D688C6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BAC2F672-305B-AE30-2E74-1AA3D79C7AD2}"/>
              </a:ext>
            </a:extLst>
          </p:cNvPr>
          <p:cNvSpPr>
            <a:spLocks noGrp="1"/>
          </p:cNvSpPr>
          <p:nvPr>
            <p:ph type="sldNum" sz="quarter" idx="10"/>
          </p:nvPr>
        </p:nvSpPr>
        <p:spPr/>
        <p:txBody>
          <a:bodyPr/>
          <a:lstStyle/>
          <a:p>
            <a:fld id="{17F623CE-BF58-1847-8503-491458EADAC4}" type="slidenum">
              <a:rPr lang="en-US" smtClean="0"/>
              <a:pPr/>
              <a:t>42</a:t>
            </a:fld>
            <a:endParaRPr lang="en-US"/>
          </a:p>
        </p:txBody>
      </p:sp>
    </p:spTree>
    <p:extLst>
      <p:ext uri="{BB962C8B-B14F-4D97-AF65-F5344CB8AC3E}">
        <p14:creationId xmlns:p14="http://schemas.microsoft.com/office/powerpoint/2010/main" val="11319904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6A09-7737-CE87-94C7-91C7AF0CCF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738249-D9DB-9107-B8E5-A0CEC9B700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0659F-96EB-D600-46B1-9E1B80DD7E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52669F-7049-15FE-14CA-90EC1C11A568}"/>
              </a:ext>
            </a:extLst>
          </p:cNvPr>
          <p:cNvSpPr>
            <a:spLocks noGrp="1"/>
          </p:cNvSpPr>
          <p:nvPr>
            <p:ph type="sldNum" sz="quarter" idx="5"/>
          </p:nvPr>
        </p:nvSpPr>
        <p:spPr/>
        <p:txBody>
          <a:bodyPr/>
          <a:lstStyle/>
          <a:p>
            <a:fld id="{17F623CE-BF58-1847-8503-491458EADAC4}" type="slidenum">
              <a:rPr lang="en-US" smtClean="0"/>
              <a:pPr/>
              <a:t>43</a:t>
            </a:fld>
            <a:endParaRPr lang="en-US"/>
          </a:p>
        </p:txBody>
      </p:sp>
    </p:spTree>
    <p:extLst>
      <p:ext uri="{BB962C8B-B14F-4D97-AF65-F5344CB8AC3E}">
        <p14:creationId xmlns:p14="http://schemas.microsoft.com/office/powerpoint/2010/main" val="3216648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7BD40-457C-C47D-0186-32700C219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B02FC-98E6-A46C-0E32-F8130E781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B0843-8BA4-72C3-16A6-DE45B5B21C4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7DA4C3CB-E955-A31F-B7A9-02A85FB53D14}"/>
              </a:ext>
            </a:extLst>
          </p:cNvPr>
          <p:cNvSpPr>
            <a:spLocks noGrp="1"/>
          </p:cNvSpPr>
          <p:nvPr>
            <p:ph type="sldNum" sz="quarter" idx="10"/>
          </p:nvPr>
        </p:nvSpPr>
        <p:spPr/>
        <p:txBody>
          <a:bodyPr/>
          <a:lstStyle/>
          <a:p>
            <a:fld id="{17F623CE-BF58-1847-8503-491458EADAC4}" type="slidenum">
              <a:rPr lang="en-US" smtClean="0"/>
              <a:pPr/>
              <a:t>44</a:t>
            </a:fld>
            <a:endParaRPr lang="en-US"/>
          </a:p>
        </p:txBody>
      </p:sp>
    </p:spTree>
    <p:extLst>
      <p:ext uri="{BB962C8B-B14F-4D97-AF65-F5344CB8AC3E}">
        <p14:creationId xmlns:p14="http://schemas.microsoft.com/office/powerpoint/2010/main" val="3507553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45</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p:cNvSpPr>
            <a:spLocks noGrp="1"/>
          </p:cNvSpPr>
          <p:nvPr>
            <p:ph type="sldNum" sz="quarter" idx="10"/>
          </p:nvPr>
        </p:nvSpPr>
        <p:spPr/>
        <p:txBody>
          <a:bodyPr/>
          <a:lstStyle/>
          <a:p>
            <a:fld id="{17F623CE-BF58-1847-8503-491458EADAC4}" type="slidenum">
              <a:rPr lang="en-US" smtClean="0"/>
              <a:pPr/>
              <a:t>46</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F3AAE-D62E-D193-6A63-426830600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BFB31-7201-3D63-B318-C6FD2A2D1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D1379-5210-4371-E0A6-F568A4F8AB8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2AF5D8C8-0DF0-7636-E046-4EB2E0F8FF00}"/>
              </a:ext>
            </a:extLst>
          </p:cNvPr>
          <p:cNvSpPr>
            <a:spLocks noGrp="1"/>
          </p:cNvSpPr>
          <p:nvPr>
            <p:ph type="sldNum" sz="quarter" idx="10"/>
          </p:nvPr>
        </p:nvSpPr>
        <p:spPr/>
        <p:txBody>
          <a:bodyPr/>
          <a:lstStyle/>
          <a:p>
            <a:fld id="{17F623CE-BF58-1847-8503-491458EADAC4}" type="slidenum">
              <a:rPr lang="en-US" smtClean="0"/>
              <a:pPr/>
              <a:t>47</a:t>
            </a:fld>
            <a:endParaRPr lang="en-US"/>
          </a:p>
        </p:txBody>
      </p:sp>
    </p:spTree>
    <p:extLst>
      <p:ext uri="{BB962C8B-B14F-4D97-AF65-F5344CB8AC3E}">
        <p14:creationId xmlns:p14="http://schemas.microsoft.com/office/powerpoint/2010/main" val="824806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9B9F-7831-536A-E33B-07997FE24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414B1-9C96-74DC-AD76-F3ECD436D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9AEF4-F461-088C-1C6F-AF70792D736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5AF7EBEA-0392-954E-1C72-67FF80054DFA}"/>
              </a:ext>
            </a:extLst>
          </p:cNvPr>
          <p:cNvSpPr>
            <a:spLocks noGrp="1"/>
          </p:cNvSpPr>
          <p:nvPr>
            <p:ph type="sldNum" sz="quarter" idx="10"/>
          </p:nvPr>
        </p:nvSpPr>
        <p:spPr/>
        <p:txBody>
          <a:bodyPr/>
          <a:lstStyle/>
          <a:p>
            <a:fld id="{17F623CE-BF58-1847-8503-491458EADAC4}" type="slidenum">
              <a:rPr lang="en-US" smtClean="0"/>
              <a:pPr/>
              <a:t>48</a:t>
            </a:fld>
            <a:endParaRPr lang="en-US"/>
          </a:p>
        </p:txBody>
      </p:sp>
    </p:spTree>
    <p:extLst>
      <p:ext uri="{BB962C8B-B14F-4D97-AF65-F5344CB8AC3E}">
        <p14:creationId xmlns:p14="http://schemas.microsoft.com/office/powerpoint/2010/main" val="1353207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80C60-34E4-7688-EA5D-DAD9308B4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C8CFB-0F53-BFA8-515C-5DA48D84E3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B79BA-C82E-29A2-6347-AC660852B80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B40EFE47-2FC1-9070-6F07-EAFB40FD57D3}"/>
              </a:ext>
            </a:extLst>
          </p:cNvPr>
          <p:cNvSpPr>
            <a:spLocks noGrp="1"/>
          </p:cNvSpPr>
          <p:nvPr>
            <p:ph type="sldNum" sz="quarter" idx="10"/>
          </p:nvPr>
        </p:nvSpPr>
        <p:spPr/>
        <p:txBody>
          <a:bodyPr/>
          <a:lstStyle/>
          <a:p>
            <a:fld id="{17F623CE-BF58-1847-8503-491458EADAC4}" type="slidenum">
              <a:rPr lang="en-US" smtClean="0"/>
              <a:pPr/>
              <a:t>12</a:t>
            </a:fld>
            <a:endParaRPr lang="en-US"/>
          </a:p>
        </p:txBody>
      </p:sp>
    </p:spTree>
    <p:extLst>
      <p:ext uri="{BB962C8B-B14F-4D97-AF65-F5344CB8AC3E}">
        <p14:creationId xmlns:p14="http://schemas.microsoft.com/office/powerpoint/2010/main" val="29660460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49</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0334C-A4DA-20F9-F860-3FB39F42E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13DBA-18A0-5ADB-DBDA-EC92E0E83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AD5C4-C769-AFDB-57B7-D865B4E9E10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C55F7744-645C-DC66-3FD5-4DF0EAD051A8}"/>
              </a:ext>
            </a:extLst>
          </p:cNvPr>
          <p:cNvSpPr>
            <a:spLocks noGrp="1"/>
          </p:cNvSpPr>
          <p:nvPr>
            <p:ph type="sldNum" sz="quarter" idx="10"/>
          </p:nvPr>
        </p:nvSpPr>
        <p:spPr/>
        <p:txBody>
          <a:bodyPr/>
          <a:lstStyle/>
          <a:p>
            <a:fld id="{17F623CE-BF58-1847-8503-491458EADAC4}" type="slidenum">
              <a:rPr lang="en-US" smtClean="0"/>
              <a:pPr/>
              <a:t>13</a:t>
            </a:fld>
            <a:endParaRPr lang="en-US"/>
          </a:p>
        </p:txBody>
      </p:sp>
    </p:spTree>
    <p:extLst>
      <p:ext uri="{BB962C8B-B14F-4D97-AF65-F5344CB8AC3E}">
        <p14:creationId xmlns:p14="http://schemas.microsoft.com/office/powerpoint/2010/main" val="4018149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C7795-F9AD-4D7C-92FA-DDC53B73E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A212A-1872-7A49-AD29-C5E4C19C7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AEC78-F15E-EC56-8A09-F0C617718E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0AC8D9-87AC-AB4F-0D5B-61FF9A52A5BC}"/>
              </a:ext>
            </a:extLst>
          </p:cNvPr>
          <p:cNvSpPr>
            <a:spLocks noGrp="1"/>
          </p:cNvSpPr>
          <p:nvPr>
            <p:ph type="sldNum" sz="quarter" idx="5"/>
          </p:nvPr>
        </p:nvSpPr>
        <p:spPr/>
        <p:txBody>
          <a:bodyPr/>
          <a:lstStyle/>
          <a:p>
            <a:fld id="{17F623CE-BF58-1847-8503-491458EADAC4}" type="slidenum">
              <a:rPr lang="en-US" smtClean="0"/>
              <a:pPr/>
              <a:t>15</a:t>
            </a:fld>
            <a:endParaRPr lang="en-US"/>
          </a:p>
        </p:txBody>
      </p:sp>
    </p:spTree>
    <p:extLst>
      <p:ext uri="{BB962C8B-B14F-4D97-AF65-F5344CB8AC3E}">
        <p14:creationId xmlns:p14="http://schemas.microsoft.com/office/powerpoint/2010/main" val="4242982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CDB66-4C2B-8E3A-5DE3-AA6853400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DD12BF-26A9-0F38-922F-A86782071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FBC1DE-81EF-685B-1465-8E2EFDA1F570}"/>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4545B8F7-2CF1-B4DA-7EBA-2B527B5A5EE1}"/>
              </a:ext>
            </a:extLst>
          </p:cNvPr>
          <p:cNvSpPr>
            <a:spLocks noGrp="1"/>
          </p:cNvSpPr>
          <p:nvPr>
            <p:ph type="sldNum" sz="quarter" idx="10"/>
          </p:nvPr>
        </p:nvSpPr>
        <p:spPr/>
        <p:txBody>
          <a:bodyPr/>
          <a:lstStyle/>
          <a:p>
            <a:fld id="{17F623CE-BF58-1847-8503-491458EADAC4}" type="slidenum">
              <a:rPr lang="en-US" smtClean="0"/>
              <a:pPr/>
              <a:t>16</a:t>
            </a:fld>
            <a:endParaRPr lang="en-US"/>
          </a:p>
        </p:txBody>
      </p:sp>
    </p:spTree>
    <p:extLst>
      <p:ext uri="{BB962C8B-B14F-4D97-AF65-F5344CB8AC3E}">
        <p14:creationId xmlns:p14="http://schemas.microsoft.com/office/powerpoint/2010/main" val="1730789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114B-1DFD-2B87-0C94-407CEB844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700DD-2427-0C2A-92A1-A3EDFAE02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79621-E5D8-1302-BAE4-21AB089203E6}"/>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31531B09-083C-00C4-27FD-056A13E4163A}"/>
              </a:ext>
            </a:extLst>
          </p:cNvPr>
          <p:cNvSpPr>
            <a:spLocks noGrp="1"/>
          </p:cNvSpPr>
          <p:nvPr>
            <p:ph type="sldNum" sz="quarter" idx="10"/>
          </p:nvPr>
        </p:nvSpPr>
        <p:spPr/>
        <p:txBody>
          <a:bodyPr/>
          <a:lstStyle/>
          <a:p>
            <a:fld id="{17F623CE-BF58-1847-8503-491458EADAC4}" type="slidenum">
              <a:rPr lang="en-US" smtClean="0"/>
              <a:pPr/>
              <a:t>17</a:t>
            </a:fld>
            <a:endParaRPr lang="en-US"/>
          </a:p>
        </p:txBody>
      </p:sp>
    </p:spTree>
    <p:extLst>
      <p:ext uri="{BB962C8B-B14F-4D97-AF65-F5344CB8AC3E}">
        <p14:creationId xmlns:p14="http://schemas.microsoft.com/office/powerpoint/2010/main" val="2720294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A829B-4357-694C-4E2A-8610DBA3C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8650A-A440-5DBA-8AC0-DF2C58F94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2147B-9E64-48C3-1243-A6A27027C52C}"/>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A6BB83DD-C558-CF82-0E26-A5E33A9FCFBD}"/>
              </a:ext>
            </a:extLst>
          </p:cNvPr>
          <p:cNvSpPr>
            <a:spLocks noGrp="1"/>
          </p:cNvSpPr>
          <p:nvPr>
            <p:ph type="sldNum" sz="quarter" idx="10"/>
          </p:nvPr>
        </p:nvSpPr>
        <p:spPr/>
        <p:txBody>
          <a:bodyPr/>
          <a:lstStyle/>
          <a:p>
            <a:fld id="{17F623CE-BF58-1847-8503-491458EADAC4}" type="slidenum">
              <a:rPr lang="en-US" smtClean="0"/>
              <a:pPr/>
              <a:t>18</a:t>
            </a:fld>
            <a:endParaRPr lang="en-US"/>
          </a:p>
        </p:txBody>
      </p:sp>
    </p:spTree>
    <p:extLst>
      <p:ext uri="{BB962C8B-B14F-4D97-AF65-F5344CB8AC3E}">
        <p14:creationId xmlns:p14="http://schemas.microsoft.com/office/powerpoint/2010/main" val="2979267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92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37672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00678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44931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810ECF9-B3D8-094C-B6AA-D88FCA1B5FF2}"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99949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810ECF9-B3D8-094C-B6AA-D88FCA1B5FF2}"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18959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810ECF9-B3D8-094C-B6AA-D88FCA1B5FF2}"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099049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810ECF9-B3D8-094C-B6AA-D88FCA1B5FF2}"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10969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10ECF9-B3D8-094C-B6AA-D88FCA1B5FF2}"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34582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59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725743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0ECF9-B3D8-094C-B6AA-D88FCA1B5FF2}" type="datetimeFigureOut">
              <a:rPr lang="en-US" smtClean="0"/>
              <a:pPr/>
              <a:t>7/30/2026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B010D-96B2-3949-9F94-6B24DD7A27EE}" type="slidenum">
              <a:rPr lang="en-US" smtClean="0"/>
              <a:pPr/>
              <a:t>‹#›</a:t>
            </a:fld>
            <a:endParaRPr lang="en-US"/>
          </a:p>
        </p:txBody>
      </p:sp>
    </p:spTree>
    <p:extLst>
      <p:ext uri="{BB962C8B-B14F-4D97-AF65-F5344CB8AC3E}">
        <p14:creationId xmlns:p14="http://schemas.microsoft.com/office/powerpoint/2010/main" val="4180573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4B49-EDF8-A794-0720-53626DBAB02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3743CD2-CDAC-FD41-A8D2-9671B36EB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42166B0-06D0-5DC9-1DA2-4CCAC8E0B70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127471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606CE9-4D7D-A073-7BBB-E43DC36FDB72}"/>
              </a:ext>
            </a:extLst>
          </p:cNvPr>
          <p:cNvSpPr txBox="1"/>
          <p:nvPr/>
        </p:nvSpPr>
        <p:spPr>
          <a:xfrm>
            <a:off x="445770" y="702000"/>
            <a:ext cx="11441430" cy="1938992"/>
          </a:xfrm>
          <a:prstGeom prst="rect">
            <a:avLst/>
          </a:prstGeom>
          <a:noFill/>
        </p:spPr>
        <p:txBody>
          <a:bodyPr wrap="square" rtlCol="0">
            <a:spAutoFit/>
          </a:bodyPr>
          <a:lstStyle/>
          <a:p>
            <a:endParaRPr lang="en-GB" sz="4000" dirty="0">
              <a:latin typeface="Gill Sans MT" panose="020B0502020104020203" pitchFamily="34" charset="0"/>
            </a:endParaRPr>
          </a:p>
          <a:p>
            <a:r>
              <a:rPr lang="en-GB" sz="4000" dirty="0">
                <a:latin typeface="Gill Sans MT" panose="020B0502020104020203" pitchFamily="34" charset="0"/>
              </a:rPr>
              <a:t>Expectations</a:t>
            </a:r>
          </a:p>
          <a:p>
            <a:endParaRPr lang="en-GB" sz="4000" dirty="0">
              <a:latin typeface="Gill Sans MT" panose="020B0502020104020203" pitchFamily="34" charset="0"/>
            </a:endParaRPr>
          </a:p>
        </p:txBody>
      </p:sp>
    </p:spTree>
    <p:extLst>
      <p:ext uri="{BB962C8B-B14F-4D97-AF65-F5344CB8AC3E}">
        <p14:creationId xmlns:p14="http://schemas.microsoft.com/office/powerpoint/2010/main" val="127080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ABB33-D25E-3CE8-D446-F07391EE2F3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1976DB-E807-C535-B885-BB032D5D7E92}"/>
              </a:ext>
            </a:extLst>
          </p:cNvPr>
          <p:cNvSpPr txBox="1"/>
          <p:nvPr/>
        </p:nvSpPr>
        <p:spPr>
          <a:xfrm>
            <a:off x="445770" y="702000"/>
            <a:ext cx="11441430" cy="3170099"/>
          </a:xfrm>
          <a:prstGeom prst="rect">
            <a:avLst/>
          </a:prstGeom>
          <a:noFill/>
        </p:spPr>
        <p:txBody>
          <a:bodyPr wrap="square" rtlCol="0">
            <a:spAutoFit/>
          </a:bodyPr>
          <a:lstStyle/>
          <a:p>
            <a:endParaRPr lang="en-GB" sz="4000" dirty="0">
              <a:latin typeface="Gill Sans MT" panose="020B0502020104020203" pitchFamily="34" charset="0"/>
            </a:endParaRPr>
          </a:p>
          <a:p>
            <a:r>
              <a:rPr lang="en-GB" sz="4000" dirty="0">
                <a:latin typeface="Gill Sans MT" panose="020B0502020104020203" pitchFamily="34" charset="0"/>
              </a:rPr>
              <a:t>Expectations</a:t>
            </a:r>
          </a:p>
          <a:p>
            <a:endParaRPr lang="en-GB" sz="4000" dirty="0">
              <a:latin typeface="Gill Sans MT" panose="020B0502020104020203" pitchFamily="34" charset="0"/>
            </a:endParaRPr>
          </a:p>
          <a:p>
            <a:r>
              <a:rPr lang="en-GB" sz="4000" dirty="0">
                <a:latin typeface="Gill Sans MT" panose="020B0502020104020203" pitchFamily="34" charset="0"/>
              </a:rPr>
              <a:t>Different </a:t>
            </a:r>
          </a:p>
          <a:p>
            <a:endParaRPr lang="en-GB" sz="4000" dirty="0">
              <a:latin typeface="Gill Sans MT" panose="020B0502020104020203" pitchFamily="34" charset="0"/>
            </a:endParaRPr>
          </a:p>
        </p:txBody>
      </p:sp>
    </p:spTree>
    <p:extLst>
      <p:ext uri="{BB962C8B-B14F-4D97-AF65-F5344CB8AC3E}">
        <p14:creationId xmlns:p14="http://schemas.microsoft.com/office/powerpoint/2010/main" val="145993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4BEAD-C740-3A6A-B211-F1402D7837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8EB2D0F-38A5-CD9C-5EB0-5F85895585CC}"/>
              </a:ext>
            </a:extLst>
          </p:cNvPr>
          <p:cNvSpPr txBox="1"/>
          <p:nvPr/>
        </p:nvSpPr>
        <p:spPr>
          <a:xfrm>
            <a:off x="445770" y="702000"/>
            <a:ext cx="11441430" cy="3785652"/>
          </a:xfrm>
          <a:prstGeom prst="rect">
            <a:avLst/>
          </a:prstGeom>
          <a:noFill/>
        </p:spPr>
        <p:txBody>
          <a:bodyPr wrap="square" rtlCol="0">
            <a:spAutoFit/>
          </a:bodyPr>
          <a:lstStyle/>
          <a:p>
            <a:endParaRPr lang="en-GB" sz="4000" dirty="0">
              <a:latin typeface="Gill Sans MT" panose="020B0502020104020203" pitchFamily="34" charset="0"/>
            </a:endParaRPr>
          </a:p>
          <a:p>
            <a:r>
              <a:rPr lang="en-GB" sz="4000" dirty="0">
                <a:latin typeface="Gill Sans MT" panose="020B0502020104020203" pitchFamily="34" charset="0"/>
              </a:rPr>
              <a:t>Expectations</a:t>
            </a:r>
          </a:p>
          <a:p>
            <a:endParaRPr lang="en-GB" sz="4000" dirty="0">
              <a:latin typeface="Gill Sans MT" panose="020B0502020104020203" pitchFamily="34" charset="0"/>
            </a:endParaRPr>
          </a:p>
          <a:p>
            <a:r>
              <a:rPr lang="en-GB" sz="4000" dirty="0">
                <a:latin typeface="Gill Sans MT" panose="020B0502020104020203" pitchFamily="34" charset="0"/>
              </a:rPr>
              <a:t>Different </a:t>
            </a:r>
          </a:p>
          <a:p>
            <a:endParaRPr lang="en-GB" sz="4000" dirty="0">
              <a:latin typeface="Gill Sans MT" panose="020B0502020104020203" pitchFamily="34" charset="0"/>
            </a:endParaRPr>
          </a:p>
          <a:p>
            <a:r>
              <a:rPr lang="en-GB" sz="4000" dirty="0">
                <a:latin typeface="Gill Sans MT" panose="020B0502020104020203" pitchFamily="34" charset="0"/>
              </a:rPr>
              <a:t>Harder  </a:t>
            </a:r>
          </a:p>
        </p:txBody>
      </p:sp>
    </p:spTree>
    <p:extLst>
      <p:ext uri="{BB962C8B-B14F-4D97-AF65-F5344CB8AC3E}">
        <p14:creationId xmlns:p14="http://schemas.microsoft.com/office/powerpoint/2010/main" val="1737497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F0A52-B270-93F6-1C77-0D64D00235C1}"/>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294BF802-CCFC-CAE1-0C02-848203C641C0}"/>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3D9EB54F-2478-7DAC-B1B0-08C696197C02}"/>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0CC37F02-6A77-7594-B5FC-136E8DC64F6A}"/>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10" name="Picture 9">
            <a:extLst>
              <a:ext uri="{FF2B5EF4-FFF2-40B4-BE49-F238E27FC236}">
                <a16:creationId xmlns:a16="http://schemas.microsoft.com/office/drawing/2014/main" id="{0C9A47EC-ED87-AB22-CD45-E6B468DC8D3A}"/>
              </a:ext>
            </a:extLst>
          </p:cNvPr>
          <p:cNvPicPr>
            <a:picLocks noChangeAspect="1"/>
          </p:cNvPicPr>
          <p:nvPr/>
        </p:nvPicPr>
        <p:blipFill>
          <a:blip r:embed="rId4"/>
          <a:stretch>
            <a:fillRect/>
          </a:stretch>
        </p:blipFill>
        <p:spPr>
          <a:xfrm>
            <a:off x="197056" y="74176"/>
            <a:ext cx="3946853" cy="3354824"/>
          </a:xfrm>
          <a:prstGeom prst="rect">
            <a:avLst/>
          </a:prstGeom>
        </p:spPr>
      </p:pic>
      <p:pic>
        <p:nvPicPr>
          <p:cNvPr id="6" name="Picture 5">
            <a:extLst>
              <a:ext uri="{FF2B5EF4-FFF2-40B4-BE49-F238E27FC236}">
                <a16:creationId xmlns:a16="http://schemas.microsoft.com/office/drawing/2014/main" id="{0E2FAD7E-85C8-99A9-8836-0F139DB0D5FD}"/>
              </a:ext>
            </a:extLst>
          </p:cNvPr>
          <p:cNvPicPr>
            <a:picLocks noChangeAspect="1"/>
          </p:cNvPicPr>
          <p:nvPr/>
        </p:nvPicPr>
        <p:blipFill>
          <a:blip r:embed="rId5"/>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1F74AAB5-A7F8-FEA2-7FC8-A5C508CB77FF}"/>
              </a:ext>
            </a:extLst>
          </p:cNvPr>
          <p:cNvPicPr>
            <a:picLocks noChangeAspect="1"/>
          </p:cNvPicPr>
          <p:nvPr/>
        </p:nvPicPr>
        <p:blipFill>
          <a:blip r:embed="rId6"/>
          <a:stretch>
            <a:fillRect/>
          </a:stretch>
        </p:blipFill>
        <p:spPr>
          <a:xfrm>
            <a:off x="150333" y="3409256"/>
            <a:ext cx="4027984" cy="3457547"/>
          </a:xfrm>
          <a:prstGeom prst="rect">
            <a:avLst/>
          </a:prstGeom>
        </p:spPr>
      </p:pic>
      <p:pic>
        <p:nvPicPr>
          <p:cNvPr id="8" name="Picture 7">
            <a:extLst>
              <a:ext uri="{FF2B5EF4-FFF2-40B4-BE49-F238E27FC236}">
                <a16:creationId xmlns:a16="http://schemas.microsoft.com/office/drawing/2014/main" id="{C074AC18-8B11-3453-7B33-9C49D983402F}"/>
              </a:ext>
            </a:extLst>
          </p:cNvPr>
          <p:cNvPicPr>
            <a:picLocks noChangeAspect="1"/>
          </p:cNvPicPr>
          <p:nvPr/>
        </p:nvPicPr>
        <p:blipFill>
          <a:blip r:embed="rId7"/>
          <a:stretch>
            <a:fillRect/>
          </a:stretch>
        </p:blipFill>
        <p:spPr>
          <a:xfrm>
            <a:off x="8048092" y="3431962"/>
            <a:ext cx="4027984" cy="3506048"/>
          </a:xfrm>
          <a:prstGeom prst="rect">
            <a:avLst/>
          </a:prstGeom>
        </p:spPr>
      </p:pic>
      <p:pic>
        <p:nvPicPr>
          <p:cNvPr id="9" name="Picture 8">
            <a:extLst>
              <a:ext uri="{FF2B5EF4-FFF2-40B4-BE49-F238E27FC236}">
                <a16:creationId xmlns:a16="http://schemas.microsoft.com/office/drawing/2014/main" id="{AA38D4F5-3835-5A4E-0878-7E93E800B425}"/>
              </a:ext>
            </a:extLst>
          </p:cNvPr>
          <p:cNvPicPr>
            <a:picLocks noChangeAspect="1"/>
          </p:cNvPicPr>
          <p:nvPr/>
        </p:nvPicPr>
        <p:blipFill>
          <a:blip r:embed="rId8"/>
          <a:stretch>
            <a:fillRect/>
          </a:stretch>
        </p:blipFill>
        <p:spPr>
          <a:xfrm>
            <a:off x="4132479" y="113130"/>
            <a:ext cx="3894426" cy="3325065"/>
          </a:xfrm>
          <a:prstGeom prst="rect">
            <a:avLst/>
          </a:prstGeom>
        </p:spPr>
      </p:pic>
      <p:grpSp>
        <p:nvGrpSpPr>
          <p:cNvPr id="14" name="Group 13">
            <a:extLst>
              <a:ext uri="{FF2B5EF4-FFF2-40B4-BE49-F238E27FC236}">
                <a16:creationId xmlns:a16="http://schemas.microsoft.com/office/drawing/2014/main" id="{1660EB32-04BF-FE3C-A349-6BCD0D3EEAB5}"/>
              </a:ext>
            </a:extLst>
          </p:cNvPr>
          <p:cNvGrpSpPr/>
          <p:nvPr/>
        </p:nvGrpSpPr>
        <p:grpSpPr>
          <a:xfrm>
            <a:off x="4123971" y="3445911"/>
            <a:ext cx="3959498" cy="3420892"/>
            <a:chOff x="4123971" y="3445911"/>
            <a:chExt cx="3959498" cy="3420892"/>
          </a:xfrm>
        </p:grpSpPr>
        <p:pic>
          <p:nvPicPr>
            <p:cNvPr id="11" name="Picture 10">
              <a:extLst>
                <a:ext uri="{FF2B5EF4-FFF2-40B4-BE49-F238E27FC236}">
                  <a16:creationId xmlns:a16="http://schemas.microsoft.com/office/drawing/2014/main" id="{1ADEE56F-4C30-ED60-F36A-1B9BA50506DB}"/>
                </a:ext>
              </a:extLst>
            </p:cNvPr>
            <p:cNvPicPr>
              <a:picLocks noChangeAspect="1"/>
            </p:cNvPicPr>
            <p:nvPr/>
          </p:nvPicPr>
          <p:blipFill>
            <a:blip r:embed="rId9"/>
            <a:stretch>
              <a:fillRect/>
            </a:stretch>
          </p:blipFill>
          <p:spPr>
            <a:xfrm>
              <a:off x="4123971" y="3445911"/>
              <a:ext cx="3959498" cy="3266873"/>
            </a:xfrm>
            <a:prstGeom prst="rect">
              <a:avLst/>
            </a:prstGeom>
          </p:spPr>
        </p:pic>
        <p:sp>
          <p:nvSpPr>
            <p:cNvPr id="13" name="Rectangle 12">
              <a:extLst>
                <a:ext uri="{FF2B5EF4-FFF2-40B4-BE49-F238E27FC236}">
                  <a16:creationId xmlns:a16="http://schemas.microsoft.com/office/drawing/2014/main" id="{957D3272-CF14-9CB8-90D5-30FF3D53630B}"/>
                </a:ext>
              </a:extLst>
            </p:cNvPr>
            <p:cNvSpPr/>
            <p:nvPr/>
          </p:nvSpPr>
          <p:spPr>
            <a:xfrm>
              <a:off x="4132479" y="6712785"/>
              <a:ext cx="3915613" cy="15401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F9C132C8-E7A5-D7FD-9B1A-19FC2601B6F9}"/>
              </a:ext>
            </a:extLst>
          </p:cNvPr>
          <p:cNvSpPr txBox="1"/>
          <p:nvPr/>
        </p:nvSpPr>
        <p:spPr>
          <a:xfrm>
            <a:off x="3749041" y="5669463"/>
            <a:ext cx="7463790" cy="745397"/>
          </a:xfrm>
          <a:prstGeom prst="rect">
            <a:avLst/>
          </a:prstGeom>
          <a:solidFill>
            <a:srgbClr val="00B0F0"/>
          </a:solidFill>
          <a:ln>
            <a:noFill/>
          </a:ln>
          <a:effectLst>
            <a:outerShdw blurRad="57785" dist="33020" dir="3180000" algn="ctr">
              <a:srgbClr val="000000">
                <a:alpha val="30000"/>
              </a:srgbClr>
            </a:outerShdw>
            <a:softEdge rad="127000"/>
          </a:effectLst>
          <a:scene3d>
            <a:camera prst="orthographicFront">
              <a:rot lat="0" lon="0" rev="0"/>
            </a:camera>
            <a:lightRig rig="brightRoom" dir="t">
              <a:rot lat="0" lon="0" rev="600000"/>
            </a:lightRig>
          </a:scene3d>
          <a:sp3d prstMaterial="metal">
            <a:bevelT w="38100" h="57150" prst="angle"/>
          </a:sp3d>
        </p:spPr>
        <p:txBody>
          <a:bodyPr wrap="square" rtlCol="0" anchor="ctr">
            <a:spAutoFit/>
          </a:bodyPr>
          <a:lstStyle/>
          <a:p>
            <a:pPr algn="ctr">
              <a:lnSpc>
                <a:spcPct val="150000"/>
              </a:lnSpc>
              <a:spcAft>
                <a:spcPts val="600"/>
              </a:spcAft>
            </a:pPr>
            <a:r>
              <a:rPr lang="en-GB" sz="3200" dirty="0">
                <a:latin typeface="Algerian" panose="04020705040A02060702" pitchFamily="82" charset="0"/>
              </a:rPr>
              <a:t>From the frying pan into the fire</a:t>
            </a:r>
          </a:p>
        </p:txBody>
      </p:sp>
    </p:spTree>
    <p:extLst>
      <p:ext uri="{BB962C8B-B14F-4D97-AF65-F5344CB8AC3E}">
        <p14:creationId xmlns:p14="http://schemas.microsoft.com/office/powerpoint/2010/main" val="3698986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3A04-93E0-4B21-A6D7-615FD270033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80639FF-8DC4-6E1A-D2F1-6F9F9E676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47EFD6A-B619-3777-C48B-8319869F790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583341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68820-1277-3ECC-62E6-0DE78C1546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9D9122-7738-AA36-120A-9A26FAFA9B97}"/>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21 </a:t>
            </a:r>
            <a:r>
              <a:rPr lang="en-GB" sz="4000" dirty="0">
                <a:latin typeface="Gill Sans MT" panose="020B0502020104020203" pitchFamily="34" charset="0"/>
              </a:rPr>
              <a:t>But the </a:t>
            </a:r>
            <a:r>
              <a:rPr lang="en-GB" sz="4000" cap="small" dirty="0">
                <a:latin typeface="Gill Sans MT" panose="020B0502020104020203" pitchFamily="34" charset="0"/>
              </a:rPr>
              <a:t>Lord</a:t>
            </a:r>
            <a:r>
              <a:rPr lang="en-GB" sz="4000" dirty="0">
                <a:latin typeface="Gill Sans MT" panose="020B0502020104020203" pitchFamily="34" charset="0"/>
              </a:rPr>
              <a:t> was with Joseph and showed him mercy, and He gave</a:t>
            </a:r>
            <a:r>
              <a:rPr lang="en-GB" sz="4000" baseline="30000" dirty="0">
                <a:latin typeface="Gill Sans MT" panose="020B0502020104020203" pitchFamily="34" charset="0"/>
              </a:rPr>
              <a:t> </a:t>
            </a:r>
            <a:r>
              <a:rPr lang="en-GB" sz="4000" dirty="0">
                <a:latin typeface="Gill Sans MT" panose="020B0502020104020203" pitchFamily="34" charset="0"/>
              </a:rPr>
              <a:t>him </a:t>
            </a:r>
            <a:r>
              <a:rPr lang="en-GB" sz="4000" dirty="0" err="1">
                <a:latin typeface="Gill Sans MT" panose="020B0502020104020203" pitchFamily="34" charset="0"/>
              </a:rPr>
              <a:t>favor</a:t>
            </a:r>
            <a:r>
              <a:rPr lang="en-GB" sz="4000" dirty="0">
                <a:latin typeface="Gill Sans MT" panose="020B0502020104020203" pitchFamily="34" charset="0"/>
              </a:rPr>
              <a:t> in the sight of the keeper of the prison. </a:t>
            </a:r>
          </a:p>
          <a:p>
            <a:r>
              <a:rPr lang="en-GB" sz="4000" b="1" baseline="30000" dirty="0">
                <a:latin typeface="Gill Sans MT" panose="020B0502020104020203" pitchFamily="34" charset="0"/>
              </a:rPr>
              <a:t>22 </a:t>
            </a:r>
            <a:r>
              <a:rPr lang="en-GB" sz="4000" dirty="0">
                <a:latin typeface="Gill Sans MT" panose="020B0502020104020203" pitchFamily="34" charset="0"/>
              </a:rPr>
              <a:t>And the keeper of the prison committed to Joseph’s hand all the prisoners who </a:t>
            </a:r>
            <a:r>
              <a:rPr lang="en-GB" sz="4000" i="1" dirty="0">
                <a:latin typeface="Gill Sans MT" panose="020B0502020104020203" pitchFamily="34" charset="0"/>
              </a:rPr>
              <a:t>were</a:t>
            </a:r>
            <a:r>
              <a:rPr lang="en-GB" sz="4000" dirty="0">
                <a:latin typeface="Gill Sans MT" panose="020B0502020104020203" pitchFamily="34" charset="0"/>
              </a:rPr>
              <a:t> in the prison; whatever they did there, it was his doing. </a:t>
            </a:r>
          </a:p>
        </p:txBody>
      </p:sp>
      <p:sp>
        <p:nvSpPr>
          <p:cNvPr id="3" name="TextBox 2">
            <a:extLst>
              <a:ext uri="{FF2B5EF4-FFF2-40B4-BE49-F238E27FC236}">
                <a16:creationId xmlns:a16="http://schemas.microsoft.com/office/drawing/2014/main" id="{3E70FEE4-E422-BA74-D7C0-59FCA4F0878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2690752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C682-CB2A-6622-D1C0-66FC1D5FCF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21D4F1-4CF9-1060-F919-103E9144C3EB}"/>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23 </a:t>
            </a:r>
            <a:r>
              <a:rPr lang="en-GB" sz="4000" dirty="0">
                <a:latin typeface="Gill Sans MT" panose="020B0502020104020203" pitchFamily="34" charset="0"/>
              </a:rPr>
              <a:t>The keeper of the prison did not look into anything </a:t>
            </a:r>
            <a:r>
              <a:rPr lang="en-GB" sz="4000" i="1" dirty="0">
                <a:latin typeface="Gill Sans MT" panose="020B0502020104020203" pitchFamily="34" charset="0"/>
              </a:rPr>
              <a:t>that was</a:t>
            </a:r>
            <a:r>
              <a:rPr lang="en-GB" sz="4000" dirty="0">
                <a:latin typeface="Gill Sans MT" panose="020B0502020104020203" pitchFamily="34" charset="0"/>
              </a:rPr>
              <a:t> under </a:t>
            </a:r>
            <a:r>
              <a:rPr lang="en-GB" sz="4000" i="1" dirty="0">
                <a:latin typeface="Gill Sans MT" panose="020B0502020104020203" pitchFamily="34" charset="0"/>
              </a:rPr>
              <a:t>Joseph’s</a:t>
            </a:r>
            <a:r>
              <a:rPr lang="en-GB" sz="4000" dirty="0">
                <a:latin typeface="Gill Sans MT" panose="020B0502020104020203" pitchFamily="34" charset="0"/>
              </a:rPr>
              <a:t> authority, because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whatever he did, the </a:t>
            </a:r>
            <a:r>
              <a:rPr lang="en-GB" sz="4000" cap="small" dirty="0">
                <a:latin typeface="Gill Sans MT" panose="020B0502020104020203" pitchFamily="34" charset="0"/>
              </a:rPr>
              <a:t>Lord</a:t>
            </a:r>
            <a:r>
              <a:rPr lang="en-GB" sz="4000" dirty="0">
                <a:latin typeface="Gill Sans MT" panose="020B0502020104020203" pitchFamily="34" charset="0"/>
              </a:rPr>
              <a:t> made </a:t>
            </a:r>
            <a:r>
              <a:rPr lang="en-GB" sz="4000" i="1" dirty="0">
                <a:latin typeface="Gill Sans MT" panose="020B0502020104020203" pitchFamily="34" charset="0"/>
              </a:rPr>
              <a:t>it</a:t>
            </a:r>
            <a:r>
              <a:rPr lang="en-GB" sz="4000" dirty="0">
                <a:latin typeface="Gill Sans MT" panose="020B0502020104020203" pitchFamily="34" charset="0"/>
              </a:rPr>
              <a:t> prosper.</a:t>
            </a:r>
          </a:p>
        </p:txBody>
      </p:sp>
      <p:sp>
        <p:nvSpPr>
          <p:cNvPr id="3" name="TextBox 2">
            <a:extLst>
              <a:ext uri="{FF2B5EF4-FFF2-40B4-BE49-F238E27FC236}">
                <a16:creationId xmlns:a16="http://schemas.microsoft.com/office/drawing/2014/main" id="{A4951DAD-555D-AAFB-6B05-35F6E91ECB1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1879299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8971D-829A-5B93-F11F-3947A7D11B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7FDA97-81E1-959D-E906-07B3E489FE99}"/>
              </a:ext>
            </a:extLst>
          </p:cNvPr>
          <p:cNvSpPr txBox="1"/>
          <p:nvPr/>
        </p:nvSpPr>
        <p:spPr>
          <a:xfrm>
            <a:off x="445770" y="702000"/>
            <a:ext cx="11441430" cy="3677160"/>
          </a:xfrm>
          <a:prstGeom prst="rect">
            <a:avLst/>
          </a:prstGeom>
          <a:noFill/>
        </p:spPr>
        <p:txBody>
          <a:bodyPr wrap="square" rtlCol="0">
            <a:spAutoFit/>
          </a:bodyPr>
          <a:lstStyle/>
          <a:p>
            <a:pPr>
              <a:lnSpc>
                <a:spcPct val="150000"/>
              </a:lnSpc>
            </a:pPr>
            <a:r>
              <a:rPr lang="en-GB" sz="4000" dirty="0">
                <a:latin typeface="Gill Sans MT" panose="020B0502020104020203" pitchFamily="34" charset="0"/>
              </a:rPr>
              <a:t> What are the 4 actions of God, in this passage?</a:t>
            </a:r>
          </a:p>
          <a:p>
            <a:pPr>
              <a:lnSpc>
                <a:spcPct val="150000"/>
              </a:lnSpc>
            </a:pPr>
            <a:r>
              <a:rPr lang="en-GB" sz="4000" dirty="0">
                <a:latin typeface="Gill Sans MT" panose="020B0502020104020203" pitchFamily="34" charset="0"/>
              </a:rPr>
              <a:t>What are the 2 actions of the keeper of the prison?</a:t>
            </a:r>
          </a:p>
          <a:p>
            <a:pPr>
              <a:lnSpc>
                <a:spcPct val="150000"/>
              </a:lnSpc>
            </a:pPr>
            <a:r>
              <a:rPr lang="en-GB" sz="4000" dirty="0">
                <a:latin typeface="Gill Sans MT" panose="020B0502020104020203" pitchFamily="34" charset="0"/>
              </a:rPr>
              <a:t>What did the prisoners do?</a:t>
            </a:r>
          </a:p>
          <a:p>
            <a:pPr>
              <a:lnSpc>
                <a:spcPct val="150000"/>
              </a:lnSpc>
            </a:pPr>
            <a:r>
              <a:rPr lang="en-GB" sz="4000" dirty="0">
                <a:latin typeface="Gill Sans MT" panose="020B0502020104020203" pitchFamily="34" charset="0"/>
              </a:rPr>
              <a:t>What did Joseph do?</a:t>
            </a:r>
          </a:p>
        </p:txBody>
      </p:sp>
      <p:sp>
        <p:nvSpPr>
          <p:cNvPr id="3" name="TextBox 2">
            <a:extLst>
              <a:ext uri="{FF2B5EF4-FFF2-40B4-BE49-F238E27FC236}">
                <a16:creationId xmlns:a16="http://schemas.microsoft.com/office/drawing/2014/main" id="{22B14E47-954D-366A-BAF0-0F0B9527ABB8}"/>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1648156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37FE4-F261-59C6-C2BB-ADD007D597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534411-338F-F105-5887-0391626C6040}"/>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21 </a:t>
            </a:r>
            <a:r>
              <a:rPr lang="en-GB" sz="4000" dirty="0">
                <a:latin typeface="Gill Sans MT" panose="020B0502020104020203" pitchFamily="34" charset="0"/>
              </a:rPr>
              <a:t>But </a:t>
            </a:r>
            <a:r>
              <a:rPr lang="en-GB" sz="4000" dirty="0">
                <a:solidFill>
                  <a:srgbClr val="00B0F0"/>
                </a:solidFill>
                <a:latin typeface="Gill Sans MT" panose="020B0502020104020203" pitchFamily="34" charset="0"/>
              </a:rPr>
              <a:t>the </a:t>
            </a:r>
            <a:r>
              <a:rPr lang="en-GB" sz="4000" cap="small" dirty="0">
                <a:solidFill>
                  <a:srgbClr val="00B0F0"/>
                </a:solidFill>
                <a:latin typeface="Gill Sans MT" panose="020B0502020104020203" pitchFamily="34" charset="0"/>
              </a:rPr>
              <a:t>Lord</a:t>
            </a:r>
            <a:r>
              <a:rPr lang="en-GB" sz="4000" dirty="0">
                <a:solidFill>
                  <a:srgbClr val="00B0F0"/>
                </a:solidFill>
                <a:latin typeface="Gill Sans MT" panose="020B0502020104020203" pitchFamily="34" charset="0"/>
              </a:rPr>
              <a:t> was with Joseph </a:t>
            </a:r>
            <a:r>
              <a:rPr lang="en-GB" sz="4000" dirty="0">
                <a:latin typeface="Gill Sans MT" panose="020B0502020104020203" pitchFamily="34" charset="0"/>
              </a:rPr>
              <a:t>and </a:t>
            </a:r>
            <a:r>
              <a:rPr lang="en-GB" sz="4000" dirty="0">
                <a:solidFill>
                  <a:srgbClr val="00B0F0"/>
                </a:solidFill>
                <a:latin typeface="Gill Sans MT" panose="020B0502020104020203" pitchFamily="34" charset="0"/>
              </a:rPr>
              <a:t>showed him mercy</a:t>
            </a:r>
            <a:r>
              <a:rPr lang="en-GB" sz="4000" dirty="0">
                <a:latin typeface="Gill Sans MT" panose="020B0502020104020203" pitchFamily="34" charset="0"/>
              </a:rPr>
              <a:t>, and He </a:t>
            </a:r>
            <a:r>
              <a:rPr lang="en-GB" sz="4000" dirty="0">
                <a:solidFill>
                  <a:srgbClr val="00B0F0"/>
                </a:solidFill>
                <a:latin typeface="Gill Sans MT" panose="020B0502020104020203" pitchFamily="34" charset="0"/>
              </a:rPr>
              <a:t>gave</a:t>
            </a:r>
            <a:r>
              <a:rPr lang="en-GB" sz="4000" baseline="30000" dirty="0">
                <a:solidFill>
                  <a:srgbClr val="00B0F0"/>
                </a:solidFill>
                <a:latin typeface="Gill Sans MT" panose="020B0502020104020203" pitchFamily="34" charset="0"/>
              </a:rPr>
              <a:t> </a:t>
            </a:r>
            <a:r>
              <a:rPr lang="en-GB" sz="4000" dirty="0">
                <a:solidFill>
                  <a:srgbClr val="00B0F0"/>
                </a:solidFill>
                <a:latin typeface="Gill Sans MT" panose="020B0502020104020203" pitchFamily="34" charset="0"/>
              </a:rPr>
              <a:t>him </a:t>
            </a:r>
            <a:r>
              <a:rPr lang="en-GB" sz="4000" dirty="0" err="1">
                <a:solidFill>
                  <a:srgbClr val="00B0F0"/>
                </a:solidFill>
                <a:latin typeface="Gill Sans MT" panose="020B0502020104020203" pitchFamily="34" charset="0"/>
              </a:rPr>
              <a:t>favor</a:t>
            </a:r>
            <a:r>
              <a:rPr lang="en-GB" sz="4000" dirty="0">
                <a:latin typeface="Gill Sans MT" panose="020B0502020104020203" pitchFamily="34" charset="0"/>
              </a:rPr>
              <a:t> in the sight of the keeper of the prison. </a:t>
            </a:r>
          </a:p>
          <a:p>
            <a:r>
              <a:rPr lang="en-GB" sz="4000" b="1" baseline="30000" dirty="0">
                <a:latin typeface="Gill Sans MT" panose="020B0502020104020203" pitchFamily="34" charset="0"/>
              </a:rPr>
              <a:t>22 </a:t>
            </a:r>
            <a:r>
              <a:rPr lang="en-GB" sz="4000" dirty="0">
                <a:latin typeface="Gill Sans MT" panose="020B0502020104020203" pitchFamily="34" charset="0"/>
              </a:rPr>
              <a:t>And the keeper of the prison committed to Joseph’s hand all the prisoners who </a:t>
            </a:r>
            <a:r>
              <a:rPr lang="en-GB" sz="4000" i="1" dirty="0">
                <a:latin typeface="Gill Sans MT" panose="020B0502020104020203" pitchFamily="34" charset="0"/>
              </a:rPr>
              <a:t>were</a:t>
            </a:r>
            <a:r>
              <a:rPr lang="en-GB" sz="4000" dirty="0">
                <a:latin typeface="Gill Sans MT" panose="020B0502020104020203" pitchFamily="34" charset="0"/>
              </a:rPr>
              <a:t> in the prison; whatever they did there, it was his doing. </a:t>
            </a:r>
          </a:p>
        </p:txBody>
      </p:sp>
      <p:sp>
        <p:nvSpPr>
          <p:cNvPr id="3" name="TextBox 2">
            <a:extLst>
              <a:ext uri="{FF2B5EF4-FFF2-40B4-BE49-F238E27FC236}">
                <a16:creationId xmlns:a16="http://schemas.microsoft.com/office/drawing/2014/main" id="{751C7610-E0EC-FC6A-0477-9F74FFCDF13D}"/>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421012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86DC9-305E-F87D-B0FA-F8B48A330E67}"/>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5F0C40A2-870B-8AFE-0327-D06BA3A01D58}"/>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BA32290A-2779-8C4E-4BC3-C3067A3CCE22}"/>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04DE5552-AC20-65FC-42F8-B621AD2E6F9D}"/>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spTree>
    <p:extLst>
      <p:ext uri="{BB962C8B-B14F-4D97-AF65-F5344CB8AC3E}">
        <p14:creationId xmlns:p14="http://schemas.microsoft.com/office/powerpoint/2010/main" val="2618923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241E1-B2FE-A571-591D-42B1653591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E9227A-64F9-E358-50EC-1E2C374D973B}"/>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23 </a:t>
            </a:r>
            <a:r>
              <a:rPr lang="en-GB" sz="4000" dirty="0">
                <a:latin typeface="Gill Sans MT" panose="020B0502020104020203" pitchFamily="34" charset="0"/>
              </a:rPr>
              <a:t>The keeper of the prison did not look into anything </a:t>
            </a:r>
            <a:r>
              <a:rPr lang="en-GB" sz="4000" i="1" dirty="0">
                <a:latin typeface="Gill Sans MT" panose="020B0502020104020203" pitchFamily="34" charset="0"/>
              </a:rPr>
              <a:t>that was</a:t>
            </a:r>
            <a:r>
              <a:rPr lang="en-GB" sz="4000" dirty="0">
                <a:latin typeface="Gill Sans MT" panose="020B0502020104020203" pitchFamily="34" charset="0"/>
              </a:rPr>
              <a:t> under </a:t>
            </a:r>
            <a:r>
              <a:rPr lang="en-GB" sz="4000" i="1" dirty="0">
                <a:latin typeface="Gill Sans MT" panose="020B0502020104020203" pitchFamily="34" charset="0"/>
              </a:rPr>
              <a:t>Joseph’s</a:t>
            </a:r>
            <a:r>
              <a:rPr lang="en-GB" sz="4000" dirty="0">
                <a:latin typeface="Gill Sans MT" panose="020B0502020104020203" pitchFamily="34" charset="0"/>
              </a:rPr>
              <a:t> authority, because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whatever he did, the </a:t>
            </a:r>
            <a:r>
              <a:rPr lang="en-GB" sz="4000" cap="small" dirty="0">
                <a:solidFill>
                  <a:srgbClr val="00B0F0"/>
                </a:solidFill>
                <a:latin typeface="Gill Sans MT" panose="020B0502020104020203" pitchFamily="34" charset="0"/>
              </a:rPr>
              <a:t>Lord</a:t>
            </a:r>
            <a:r>
              <a:rPr lang="en-GB" sz="4000" dirty="0">
                <a:solidFill>
                  <a:srgbClr val="00B0F0"/>
                </a:solidFill>
                <a:latin typeface="Gill Sans MT" panose="020B0502020104020203" pitchFamily="34" charset="0"/>
              </a:rPr>
              <a:t> made </a:t>
            </a:r>
            <a:r>
              <a:rPr lang="en-GB" sz="4000" i="1" dirty="0">
                <a:solidFill>
                  <a:srgbClr val="00B0F0"/>
                </a:solidFill>
                <a:latin typeface="Gill Sans MT" panose="020B0502020104020203" pitchFamily="34" charset="0"/>
              </a:rPr>
              <a:t>it</a:t>
            </a:r>
            <a:r>
              <a:rPr lang="en-GB" sz="4000" dirty="0">
                <a:solidFill>
                  <a:srgbClr val="00B0F0"/>
                </a:solidFill>
                <a:latin typeface="Gill Sans MT" panose="020B0502020104020203" pitchFamily="34" charset="0"/>
              </a:rPr>
              <a:t> prosper</a:t>
            </a:r>
            <a:r>
              <a:rPr lang="en-GB" sz="4000" dirty="0">
                <a:latin typeface="Gill Sans MT" panose="020B0502020104020203" pitchFamily="34" charset="0"/>
              </a:rPr>
              <a:t>.</a:t>
            </a:r>
          </a:p>
        </p:txBody>
      </p:sp>
      <p:sp>
        <p:nvSpPr>
          <p:cNvPr id="3" name="TextBox 2">
            <a:extLst>
              <a:ext uri="{FF2B5EF4-FFF2-40B4-BE49-F238E27FC236}">
                <a16:creationId xmlns:a16="http://schemas.microsoft.com/office/drawing/2014/main" id="{CA3DF14C-9948-0BD0-3713-CD0127EE6446}"/>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102657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EB863-ECFC-79ED-5EE7-B490B18F80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3D97A4-0113-3843-9277-56CDC76F4D1F}"/>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21 </a:t>
            </a:r>
            <a:r>
              <a:rPr lang="en-GB" sz="4000" dirty="0">
                <a:latin typeface="Gill Sans MT" panose="020B0502020104020203" pitchFamily="34" charset="0"/>
              </a:rPr>
              <a:t>But the </a:t>
            </a:r>
            <a:r>
              <a:rPr lang="en-GB" sz="4000" cap="small" dirty="0">
                <a:latin typeface="Gill Sans MT" panose="020B0502020104020203" pitchFamily="34" charset="0"/>
              </a:rPr>
              <a:t>Lord</a:t>
            </a:r>
            <a:r>
              <a:rPr lang="en-GB" sz="4000" dirty="0">
                <a:latin typeface="Gill Sans MT" panose="020B0502020104020203" pitchFamily="34" charset="0"/>
              </a:rPr>
              <a:t> was with Joseph and showed him mercy, and He gave</a:t>
            </a:r>
            <a:r>
              <a:rPr lang="en-GB" sz="4000" baseline="30000" dirty="0">
                <a:latin typeface="Gill Sans MT" panose="020B0502020104020203" pitchFamily="34" charset="0"/>
              </a:rPr>
              <a:t> </a:t>
            </a:r>
            <a:r>
              <a:rPr lang="en-GB" sz="4000" dirty="0">
                <a:latin typeface="Gill Sans MT" panose="020B0502020104020203" pitchFamily="34" charset="0"/>
              </a:rPr>
              <a:t>him </a:t>
            </a:r>
            <a:r>
              <a:rPr lang="en-GB" sz="4000" dirty="0" err="1">
                <a:latin typeface="Gill Sans MT" panose="020B0502020104020203" pitchFamily="34" charset="0"/>
              </a:rPr>
              <a:t>favor</a:t>
            </a:r>
            <a:r>
              <a:rPr lang="en-GB" sz="4000" dirty="0">
                <a:latin typeface="Gill Sans MT" panose="020B0502020104020203" pitchFamily="34" charset="0"/>
              </a:rPr>
              <a:t> in the sight of the keeper of the prison. </a:t>
            </a:r>
          </a:p>
          <a:p>
            <a:r>
              <a:rPr lang="en-GB" sz="4000" b="1" baseline="30000" dirty="0">
                <a:latin typeface="Gill Sans MT" panose="020B0502020104020203" pitchFamily="34" charset="0"/>
              </a:rPr>
              <a:t>22 </a:t>
            </a:r>
            <a:r>
              <a:rPr lang="en-GB" sz="4000" dirty="0">
                <a:latin typeface="Gill Sans MT" panose="020B0502020104020203" pitchFamily="34" charset="0"/>
              </a:rPr>
              <a:t>And the </a:t>
            </a:r>
            <a:r>
              <a:rPr lang="en-GB" sz="4000" dirty="0">
                <a:solidFill>
                  <a:srgbClr val="FFFF00"/>
                </a:solidFill>
                <a:latin typeface="Gill Sans MT" panose="020B0502020104020203" pitchFamily="34" charset="0"/>
              </a:rPr>
              <a:t>keeper of the prison committed to Joseph’s hand </a:t>
            </a:r>
            <a:r>
              <a:rPr lang="en-GB" sz="4000" dirty="0">
                <a:latin typeface="Gill Sans MT" panose="020B0502020104020203" pitchFamily="34" charset="0"/>
              </a:rPr>
              <a:t>all the prisoners who </a:t>
            </a:r>
            <a:r>
              <a:rPr lang="en-GB" sz="4000" i="1" dirty="0">
                <a:latin typeface="Gill Sans MT" panose="020B0502020104020203" pitchFamily="34" charset="0"/>
              </a:rPr>
              <a:t>were</a:t>
            </a:r>
            <a:r>
              <a:rPr lang="en-GB" sz="4000" dirty="0">
                <a:latin typeface="Gill Sans MT" panose="020B0502020104020203" pitchFamily="34" charset="0"/>
              </a:rPr>
              <a:t> in the prison; whatever they did there, it was his doing. </a:t>
            </a:r>
          </a:p>
        </p:txBody>
      </p:sp>
      <p:sp>
        <p:nvSpPr>
          <p:cNvPr id="3" name="TextBox 2">
            <a:extLst>
              <a:ext uri="{FF2B5EF4-FFF2-40B4-BE49-F238E27FC236}">
                <a16:creationId xmlns:a16="http://schemas.microsoft.com/office/drawing/2014/main" id="{1F7B335D-BCA7-893A-E600-0223D16A5ABD}"/>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1974853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E6581-A2A1-1D5F-91FD-20A6B2B96D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F5CDEB-153A-C453-9B6B-D5240FDB0BA5}"/>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23 </a:t>
            </a:r>
            <a:r>
              <a:rPr lang="en-GB" sz="4000" dirty="0">
                <a:latin typeface="Gill Sans MT" panose="020B0502020104020203" pitchFamily="34" charset="0"/>
              </a:rPr>
              <a:t>The keeper of the prison </a:t>
            </a:r>
            <a:r>
              <a:rPr lang="en-GB" sz="4000" dirty="0">
                <a:solidFill>
                  <a:srgbClr val="FFFF00"/>
                </a:solidFill>
                <a:latin typeface="Gill Sans MT" panose="020B0502020104020203" pitchFamily="34" charset="0"/>
              </a:rPr>
              <a:t>did not look into anything </a:t>
            </a:r>
            <a:r>
              <a:rPr lang="en-GB" sz="4000" i="1" dirty="0">
                <a:latin typeface="Gill Sans MT" panose="020B0502020104020203" pitchFamily="34" charset="0"/>
              </a:rPr>
              <a:t>that was</a:t>
            </a:r>
            <a:r>
              <a:rPr lang="en-GB" sz="4000" dirty="0">
                <a:latin typeface="Gill Sans MT" panose="020B0502020104020203" pitchFamily="34" charset="0"/>
              </a:rPr>
              <a:t> under </a:t>
            </a:r>
            <a:r>
              <a:rPr lang="en-GB" sz="4000" i="1" dirty="0">
                <a:latin typeface="Gill Sans MT" panose="020B0502020104020203" pitchFamily="34" charset="0"/>
              </a:rPr>
              <a:t>Joseph’s</a:t>
            </a:r>
            <a:r>
              <a:rPr lang="en-GB" sz="4000" dirty="0">
                <a:latin typeface="Gill Sans MT" panose="020B0502020104020203" pitchFamily="34" charset="0"/>
              </a:rPr>
              <a:t> authority, because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whatever he did, the </a:t>
            </a:r>
            <a:r>
              <a:rPr lang="en-GB" sz="4000" cap="small" dirty="0">
                <a:latin typeface="Gill Sans MT" panose="020B0502020104020203" pitchFamily="34" charset="0"/>
              </a:rPr>
              <a:t>Lord</a:t>
            </a:r>
            <a:r>
              <a:rPr lang="en-GB" sz="4000" dirty="0">
                <a:latin typeface="Gill Sans MT" panose="020B0502020104020203" pitchFamily="34" charset="0"/>
              </a:rPr>
              <a:t> made </a:t>
            </a:r>
            <a:r>
              <a:rPr lang="en-GB" sz="4000" i="1" dirty="0">
                <a:latin typeface="Gill Sans MT" panose="020B0502020104020203" pitchFamily="34" charset="0"/>
              </a:rPr>
              <a:t>it</a:t>
            </a:r>
            <a:r>
              <a:rPr lang="en-GB" sz="4000" dirty="0">
                <a:latin typeface="Gill Sans MT" panose="020B0502020104020203" pitchFamily="34" charset="0"/>
              </a:rPr>
              <a:t> prosper.</a:t>
            </a:r>
          </a:p>
        </p:txBody>
      </p:sp>
      <p:sp>
        <p:nvSpPr>
          <p:cNvPr id="3" name="TextBox 2">
            <a:extLst>
              <a:ext uri="{FF2B5EF4-FFF2-40B4-BE49-F238E27FC236}">
                <a16:creationId xmlns:a16="http://schemas.microsoft.com/office/drawing/2014/main" id="{096323A4-4114-0579-1523-BC2AEFA9ACE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771439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6115A-5000-5436-C5DC-44CBA6DA7F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003293-66DD-0D00-FB1A-526B5AA7BCC1}"/>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21 </a:t>
            </a:r>
            <a:r>
              <a:rPr lang="en-GB" sz="4000" dirty="0">
                <a:latin typeface="Gill Sans MT" panose="020B0502020104020203" pitchFamily="34" charset="0"/>
              </a:rPr>
              <a:t>But the </a:t>
            </a:r>
            <a:r>
              <a:rPr lang="en-GB" sz="4000" cap="small" dirty="0">
                <a:latin typeface="Gill Sans MT" panose="020B0502020104020203" pitchFamily="34" charset="0"/>
              </a:rPr>
              <a:t>Lord</a:t>
            </a:r>
            <a:r>
              <a:rPr lang="en-GB" sz="4000" dirty="0">
                <a:latin typeface="Gill Sans MT" panose="020B0502020104020203" pitchFamily="34" charset="0"/>
              </a:rPr>
              <a:t> was with Joseph and showed him mercy, and He gave</a:t>
            </a:r>
            <a:r>
              <a:rPr lang="en-GB" sz="4000" baseline="30000" dirty="0">
                <a:latin typeface="Gill Sans MT" panose="020B0502020104020203" pitchFamily="34" charset="0"/>
              </a:rPr>
              <a:t> </a:t>
            </a:r>
            <a:r>
              <a:rPr lang="en-GB" sz="4000" dirty="0">
                <a:latin typeface="Gill Sans MT" panose="020B0502020104020203" pitchFamily="34" charset="0"/>
              </a:rPr>
              <a:t>him </a:t>
            </a:r>
            <a:r>
              <a:rPr lang="en-GB" sz="4000" dirty="0" err="1">
                <a:latin typeface="Gill Sans MT" panose="020B0502020104020203" pitchFamily="34" charset="0"/>
              </a:rPr>
              <a:t>favor</a:t>
            </a:r>
            <a:r>
              <a:rPr lang="en-GB" sz="4000" dirty="0">
                <a:latin typeface="Gill Sans MT" panose="020B0502020104020203" pitchFamily="34" charset="0"/>
              </a:rPr>
              <a:t> in the sight of the keeper of the prison. </a:t>
            </a:r>
          </a:p>
          <a:p>
            <a:r>
              <a:rPr lang="en-GB" sz="4000" b="1" baseline="30000" dirty="0">
                <a:latin typeface="Gill Sans MT" panose="020B0502020104020203" pitchFamily="34" charset="0"/>
              </a:rPr>
              <a:t>22 </a:t>
            </a:r>
            <a:r>
              <a:rPr lang="en-GB" sz="4000" dirty="0">
                <a:latin typeface="Gill Sans MT" panose="020B0502020104020203" pitchFamily="34" charset="0"/>
              </a:rPr>
              <a:t>And the keeper of the prison committed to Joseph’s hand all the prisoners who </a:t>
            </a:r>
            <a:r>
              <a:rPr lang="en-GB" sz="4000" i="1" dirty="0">
                <a:latin typeface="Gill Sans MT" panose="020B0502020104020203" pitchFamily="34" charset="0"/>
              </a:rPr>
              <a:t>were</a:t>
            </a:r>
            <a:r>
              <a:rPr lang="en-GB" sz="4000" dirty="0">
                <a:latin typeface="Gill Sans MT" panose="020B0502020104020203" pitchFamily="34" charset="0"/>
              </a:rPr>
              <a:t> in the prison; </a:t>
            </a:r>
            <a:r>
              <a:rPr lang="en-GB" sz="4000" dirty="0">
                <a:solidFill>
                  <a:srgbClr val="06FA52"/>
                </a:solidFill>
                <a:latin typeface="Gill Sans MT" panose="020B0502020104020203" pitchFamily="34" charset="0"/>
              </a:rPr>
              <a:t>whatever they did there</a:t>
            </a:r>
            <a:r>
              <a:rPr lang="en-GB" sz="4000" dirty="0">
                <a:latin typeface="Gill Sans MT" panose="020B0502020104020203" pitchFamily="34" charset="0"/>
              </a:rPr>
              <a:t>, it </a:t>
            </a:r>
            <a:r>
              <a:rPr lang="en-GB" sz="4000" dirty="0">
                <a:solidFill>
                  <a:srgbClr val="FB97F1"/>
                </a:solidFill>
                <a:latin typeface="Gill Sans MT" panose="020B0502020104020203" pitchFamily="34" charset="0"/>
              </a:rPr>
              <a:t>was his doing</a:t>
            </a:r>
            <a:r>
              <a:rPr lang="en-GB" sz="4000" dirty="0">
                <a:latin typeface="Gill Sans MT" panose="020B0502020104020203" pitchFamily="34" charset="0"/>
              </a:rPr>
              <a:t>. </a:t>
            </a:r>
          </a:p>
        </p:txBody>
      </p:sp>
      <p:sp>
        <p:nvSpPr>
          <p:cNvPr id="3" name="TextBox 2">
            <a:extLst>
              <a:ext uri="{FF2B5EF4-FFF2-40B4-BE49-F238E27FC236}">
                <a16:creationId xmlns:a16="http://schemas.microsoft.com/office/drawing/2014/main" id="{11C6B971-1399-7571-A863-D665952C4EE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2699835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2E471-05CD-D4D6-5030-80ACFCDE97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2CF470-D196-468A-FBAB-8CBE830C73C1}"/>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23 </a:t>
            </a:r>
            <a:r>
              <a:rPr lang="en-GB" sz="4000" dirty="0">
                <a:latin typeface="Gill Sans MT" panose="020B0502020104020203" pitchFamily="34" charset="0"/>
              </a:rPr>
              <a:t>The keeper of the prison did not look into anything </a:t>
            </a:r>
            <a:r>
              <a:rPr lang="en-GB" sz="4000" i="1" dirty="0">
                <a:latin typeface="Gill Sans MT" panose="020B0502020104020203" pitchFamily="34" charset="0"/>
              </a:rPr>
              <a:t>that was</a:t>
            </a:r>
            <a:r>
              <a:rPr lang="en-GB" sz="4000" dirty="0">
                <a:latin typeface="Gill Sans MT" panose="020B0502020104020203" pitchFamily="34" charset="0"/>
              </a:rPr>
              <a:t> under </a:t>
            </a:r>
            <a:r>
              <a:rPr lang="en-GB" sz="4000" i="1" dirty="0">
                <a:latin typeface="Gill Sans MT" panose="020B0502020104020203" pitchFamily="34" charset="0"/>
              </a:rPr>
              <a:t>Joseph’s</a:t>
            </a:r>
            <a:r>
              <a:rPr lang="en-GB" sz="4000" dirty="0">
                <a:latin typeface="Gill Sans MT" panose="020B0502020104020203" pitchFamily="34" charset="0"/>
              </a:rPr>
              <a:t> authority, because the </a:t>
            </a:r>
            <a:r>
              <a:rPr lang="en-GB" sz="4000" cap="small" dirty="0">
                <a:latin typeface="Gill Sans MT" panose="020B0502020104020203" pitchFamily="34" charset="0"/>
              </a:rPr>
              <a:t>Lord</a:t>
            </a:r>
            <a:r>
              <a:rPr lang="en-GB" sz="4000" dirty="0">
                <a:latin typeface="Gill Sans MT" panose="020B0502020104020203" pitchFamily="34" charset="0"/>
              </a:rPr>
              <a:t> was with him; and </a:t>
            </a:r>
            <a:r>
              <a:rPr lang="en-GB" sz="4000" dirty="0">
                <a:solidFill>
                  <a:srgbClr val="FB97F1"/>
                </a:solidFill>
                <a:latin typeface="Gill Sans MT" panose="020B0502020104020203" pitchFamily="34" charset="0"/>
              </a:rPr>
              <a:t>whatever he did, </a:t>
            </a:r>
            <a:r>
              <a:rPr lang="en-GB" sz="4000" dirty="0">
                <a:latin typeface="Gill Sans MT" panose="020B0502020104020203" pitchFamily="34" charset="0"/>
              </a:rPr>
              <a:t>the </a:t>
            </a:r>
            <a:r>
              <a:rPr lang="en-GB" sz="4000" cap="small" dirty="0">
                <a:latin typeface="Gill Sans MT" panose="020B0502020104020203" pitchFamily="34" charset="0"/>
              </a:rPr>
              <a:t>Lord</a:t>
            </a:r>
            <a:r>
              <a:rPr lang="en-GB" sz="4000" dirty="0">
                <a:latin typeface="Gill Sans MT" panose="020B0502020104020203" pitchFamily="34" charset="0"/>
              </a:rPr>
              <a:t> made </a:t>
            </a:r>
            <a:r>
              <a:rPr lang="en-GB" sz="4000" i="1" dirty="0">
                <a:latin typeface="Gill Sans MT" panose="020B0502020104020203" pitchFamily="34" charset="0"/>
              </a:rPr>
              <a:t>it</a:t>
            </a:r>
            <a:r>
              <a:rPr lang="en-GB" sz="4000" dirty="0">
                <a:latin typeface="Gill Sans MT" panose="020B0502020104020203" pitchFamily="34" charset="0"/>
              </a:rPr>
              <a:t> prosper.</a:t>
            </a:r>
          </a:p>
        </p:txBody>
      </p:sp>
      <p:sp>
        <p:nvSpPr>
          <p:cNvPr id="3" name="TextBox 2">
            <a:extLst>
              <a:ext uri="{FF2B5EF4-FFF2-40B4-BE49-F238E27FC236}">
                <a16:creationId xmlns:a16="http://schemas.microsoft.com/office/drawing/2014/main" id="{4B77C9AD-FEC7-52F0-5279-34C295CC9E8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39:  21- 23 (NKJV)</a:t>
            </a:r>
          </a:p>
        </p:txBody>
      </p:sp>
    </p:spTree>
    <p:extLst>
      <p:ext uri="{BB962C8B-B14F-4D97-AF65-F5344CB8AC3E}">
        <p14:creationId xmlns:p14="http://schemas.microsoft.com/office/powerpoint/2010/main" val="2324526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96FA7-5AD5-6B11-F7C1-F62E80A7A34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B3D67A6-778B-C32C-73A1-B6EA41D5DC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93FF51B-F281-831B-84D8-494828B0EFC4}"/>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27123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6F6FC-AD60-4AC0-B69B-415882213E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629F37-0840-8B3B-0F73-91117CDB8FC2}"/>
              </a:ext>
            </a:extLst>
          </p:cNvPr>
          <p:cNvSpPr txBox="1"/>
          <p:nvPr/>
        </p:nvSpPr>
        <p:spPr>
          <a:xfrm>
            <a:off x="445770" y="702000"/>
            <a:ext cx="11441430" cy="4401205"/>
          </a:xfrm>
          <a:prstGeom prst="rect">
            <a:avLst/>
          </a:prstGeom>
          <a:noFill/>
        </p:spPr>
        <p:txBody>
          <a:bodyPr wrap="square" rtlCol="0">
            <a:spAutoFit/>
          </a:bodyPr>
          <a:lstStyle/>
          <a:p>
            <a:r>
              <a:rPr lang="en-GB" sz="4000" dirty="0">
                <a:latin typeface="Gill Sans MT" panose="020B0502020104020203" pitchFamily="34" charset="0"/>
              </a:rPr>
              <a:t>It came to pass after these things </a:t>
            </a:r>
            <a:r>
              <a:rPr lang="en-GB" sz="4000" i="1" dirty="0">
                <a:latin typeface="Gill Sans MT" panose="020B0502020104020203" pitchFamily="34" charset="0"/>
              </a:rPr>
              <a:t>that</a:t>
            </a:r>
            <a:r>
              <a:rPr lang="en-GB" sz="4000" dirty="0">
                <a:latin typeface="Gill Sans MT" panose="020B0502020104020203" pitchFamily="34" charset="0"/>
              </a:rPr>
              <a:t> the butler and the baker of the king of Egypt offended their lord, the king of Egypt. </a:t>
            </a:r>
            <a:r>
              <a:rPr lang="en-GB" sz="4000" b="1" baseline="30000" dirty="0">
                <a:latin typeface="Gill Sans MT" panose="020B0502020104020203" pitchFamily="34" charset="0"/>
              </a:rPr>
              <a:t>2 </a:t>
            </a:r>
            <a:r>
              <a:rPr lang="en-GB" sz="4000" dirty="0">
                <a:latin typeface="Gill Sans MT" panose="020B0502020104020203" pitchFamily="34" charset="0"/>
              </a:rPr>
              <a:t>And Pharaoh was angry with his two officers, the chief butler and the chief baker. </a:t>
            </a:r>
          </a:p>
          <a:p>
            <a:r>
              <a:rPr lang="en-GB" sz="4000" b="1" baseline="30000" dirty="0">
                <a:latin typeface="Gill Sans MT" panose="020B0502020104020203" pitchFamily="34" charset="0"/>
              </a:rPr>
              <a:t>3 </a:t>
            </a:r>
            <a:r>
              <a:rPr lang="en-GB" sz="4000" dirty="0">
                <a:latin typeface="Gill Sans MT" panose="020B0502020104020203" pitchFamily="34" charset="0"/>
              </a:rPr>
              <a:t>So he put them in custody in the house of the captain of the guard, in the prison, the place where Joseph </a:t>
            </a:r>
            <a:r>
              <a:rPr lang="en-GB" sz="4000" i="1" dirty="0">
                <a:latin typeface="Gill Sans MT" panose="020B0502020104020203" pitchFamily="34" charset="0"/>
              </a:rPr>
              <a:t>was</a:t>
            </a:r>
            <a:r>
              <a:rPr lang="en-GB" sz="4000" dirty="0">
                <a:latin typeface="Gill Sans MT" panose="020B0502020104020203" pitchFamily="34" charset="0"/>
              </a:rPr>
              <a:t> confined.</a:t>
            </a:r>
          </a:p>
        </p:txBody>
      </p:sp>
      <p:sp>
        <p:nvSpPr>
          <p:cNvPr id="3" name="TextBox 2">
            <a:extLst>
              <a:ext uri="{FF2B5EF4-FFF2-40B4-BE49-F238E27FC236}">
                <a16:creationId xmlns:a16="http://schemas.microsoft.com/office/drawing/2014/main" id="{973B9A90-63C9-B903-6D66-3198489E7E5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653104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F4F10-B4B5-5E3E-57FE-2FAFF564E8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8FCB63-9C46-642E-8E45-7FAEF971DAD3}"/>
              </a:ext>
            </a:extLst>
          </p:cNvPr>
          <p:cNvSpPr txBox="1"/>
          <p:nvPr/>
        </p:nvSpPr>
        <p:spPr>
          <a:xfrm>
            <a:off x="445770" y="702000"/>
            <a:ext cx="11441430" cy="4401205"/>
          </a:xfrm>
          <a:prstGeom prst="rect">
            <a:avLst/>
          </a:prstGeom>
          <a:noFill/>
        </p:spPr>
        <p:txBody>
          <a:bodyPr wrap="square" rtlCol="0">
            <a:spAutoFit/>
          </a:bodyPr>
          <a:lstStyle/>
          <a:p>
            <a:r>
              <a:rPr lang="en-GB" sz="4000" b="1" baseline="30000" dirty="0">
                <a:latin typeface="Gill Sans MT" panose="020B0502020104020203" pitchFamily="34" charset="0"/>
              </a:rPr>
              <a:t>4 </a:t>
            </a:r>
            <a:r>
              <a:rPr lang="en-GB" sz="4000" dirty="0">
                <a:latin typeface="Gill Sans MT" panose="020B0502020104020203" pitchFamily="34" charset="0"/>
              </a:rPr>
              <a:t>And the captain of the guard charged Joseph with them, and he served them; so they were in custody for a while.</a:t>
            </a:r>
          </a:p>
          <a:p>
            <a:r>
              <a:rPr lang="en-GB" sz="4000" b="1" baseline="30000" dirty="0">
                <a:latin typeface="Gill Sans MT" panose="020B0502020104020203" pitchFamily="34" charset="0"/>
              </a:rPr>
              <a:t>5 </a:t>
            </a:r>
            <a:r>
              <a:rPr lang="en-GB" sz="4000" dirty="0">
                <a:latin typeface="Gill Sans MT" panose="020B0502020104020203" pitchFamily="34" charset="0"/>
              </a:rPr>
              <a:t>Then the butler and the baker of the king of Egypt, who </a:t>
            </a:r>
            <a:r>
              <a:rPr lang="en-GB" sz="4000" i="1" dirty="0">
                <a:latin typeface="Gill Sans MT" panose="020B0502020104020203" pitchFamily="34" charset="0"/>
              </a:rPr>
              <a:t>were</a:t>
            </a:r>
            <a:r>
              <a:rPr lang="en-GB" sz="4000" dirty="0">
                <a:latin typeface="Gill Sans MT" panose="020B0502020104020203" pitchFamily="34" charset="0"/>
              </a:rPr>
              <a:t> confined in the prison, had a dream, both of them, each man’s dream in one night </a:t>
            </a:r>
            <a:r>
              <a:rPr lang="en-GB" sz="4000" i="1" dirty="0">
                <a:latin typeface="Gill Sans MT" panose="020B0502020104020203" pitchFamily="34" charset="0"/>
              </a:rPr>
              <a:t>and</a:t>
            </a:r>
            <a:r>
              <a:rPr lang="en-GB" sz="4000" dirty="0">
                <a:latin typeface="Gill Sans MT" panose="020B0502020104020203" pitchFamily="34" charset="0"/>
              </a:rPr>
              <a:t> each man’s dream with its </a:t>
            </a:r>
            <a:r>
              <a:rPr lang="en-GB" sz="4000" i="1" dirty="0">
                <a:latin typeface="Gill Sans MT" panose="020B0502020104020203" pitchFamily="34" charset="0"/>
              </a:rPr>
              <a:t>own</a:t>
            </a:r>
            <a:r>
              <a:rPr lang="en-GB" sz="4000" dirty="0">
                <a:latin typeface="Gill Sans MT" panose="020B0502020104020203" pitchFamily="34" charset="0"/>
              </a:rPr>
              <a:t> interpretation. </a:t>
            </a:r>
          </a:p>
        </p:txBody>
      </p:sp>
      <p:sp>
        <p:nvSpPr>
          <p:cNvPr id="3" name="TextBox 2">
            <a:extLst>
              <a:ext uri="{FF2B5EF4-FFF2-40B4-BE49-F238E27FC236}">
                <a16:creationId xmlns:a16="http://schemas.microsoft.com/office/drawing/2014/main" id="{3DF4FEDF-AAB4-50F8-F01B-9C4AF4A6E1C9}"/>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2706532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8CCA1-53D5-669B-265D-A249E28C4C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1F69E9-73AD-65D2-EC24-EFC32CFAA443}"/>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6 </a:t>
            </a:r>
            <a:r>
              <a:rPr lang="en-GB" sz="4000" dirty="0">
                <a:latin typeface="Gill Sans MT" panose="020B0502020104020203" pitchFamily="34" charset="0"/>
              </a:rPr>
              <a:t>And Joseph came in to them in the morning and looked at them and saw that they </a:t>
            </a:r>
            <a:r>
              <a:rPr lang="en-GB" sz="4000" i="1" dirty="0">
                <a:latin typeface="Gill Sans MT" panose="020B0502020104020203" pitchFamily="34" charset="0"/>
              </a:rPr>
              <a:t>were</a:t>
            </a:r>
            <a:r>
              <a:rPr lang="en-GB" sz="4000" dirty="0">
                <a:latin typeface="Gill Sans MT" panose="020B0502020104020203" pitchFamily="34" charset="0"/>
              </a:rPr>
              <a:t> sad. </a:t>
            </a:r>
            <a:r>
              <a:rPr lang="en-GB" sz="4000" b="1" baseline="30000" dirty="0">
                <a:latin typeface="Gill Sans MT" panose="020B0502020104020203" pitchFamily="34" charset="0"/>
              </a:rPr>
              <a:t>7 </a:t>
            </a:r>
            <a:r>
              <a:rPr lang="en-GB" sz="4000" dirty="0">
                <a:latin typeface="Gill Sans MT" panose="020B0502020104020203" pitchFamily="34" charset="0"/>
              </a:rPr>
              <a:t>So he asked Pharaoh’s officers who </a:t>
            </a:r>
            <a:r>
              <a:rPr lang="en-GB" sz="4000" i="1" dirty="0">
                <a:latin typeface="Gill Sans MT" panose="020B0502020104020203" pitchFamily="34" charset="0"/>
              </a:rPr>
              <a:t>were</a:t>
            </a:r>
            <a:r>
              <a:rPr lang="en-GB" sz="4000" dirty="0">
                <a:latin typeface="Gill Sans MT" panose="020B0502020104020203" pitchFamily="34" charset="0"/>
              </a:rPr>
              <a:t> with him in the custody of his lord’s house, saying, “Why do you look </a:t>
            </a:r>
            <a:r>
              <a:rPr lang="en-GB" sz="4000" i="1" dirty="0">
                <a:latin typeface="Gill Sans MT" panose="020B0502020104020203" pitchFamily="34" charset="0"/>
              </a:rPr>
              <a:t>so</a:t>
            </a:r>
            <a:r>
              <a:rPr lang="en-GB" sz="4000" dirty="0">
                <a:latin typeface="Gill Sans MT" panose="020B0502020104020203" pitchFamily="34" charset="0"/>
              </a:rPr>
              <a:t> sad today?”</a:t>
            </a:r>
          </a:p>
          <a:p>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A67F6CFE-6E2E-7D42-AB1E-2F3C1732931D}"/>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3333236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B74C6-236D-409A-2DCB-34BB0AF7C8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0C6589-B09D-3248-22F9-BD14710F5D2D}"/>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8 </a:t>
            </a:r>
            <a:r>
              <a:rPr lang="en-GB" sz="4000" dirty="0">
                <a:latin typeface="Gill Sans MT" panose="020B0502020104020203" pitchFamily="34" charset="0"/>
              </a:rPr>
              <a:t>And they said to him, “We each have had a dream, and </a:t>
            </a:r>
            <a:r>
              <a:rPr lang="en-GB" sz="4000" i="1" dirty="0">
                <a:latin typeface="Gill Sans MT" panose="020B0502020104020203" pitchFamily="34" charset="0"/>
              </a:rPr>
              <a:t>there is</a:t>
            </a:r>
            <a:r>
              <a:rPr lang="en-GB" sz="4000" dirty="0">
                <a:latin typeface="Gill Sans MT" panose="020B0502020104020203" pitchFamily="34" charset="0"/>
              </a:rPr>
              <a:t> no interpreter of it.” So Joseph said to them, “Do not interpretations belong to God? Tell </a:t>
            </a:r>
            <a:r>
              <a:rPr lang="en-GB" sz="4000" i="1" dirty="0">
                <a:latin typeface="Gill Sans MT" panose="020B0502020104020203" pitchFamily="34" charset="0"/>
              </a:rPr>
              <a:t>them</a:t>
            </a:r>
            <a:r>
              <a:rPr lang="en-GB" sz="4000" dirty="0">
                <a:latin typeface="Gill Sans MT" panose="020B0502020104020203" pitchFamily="34" charset="0"/>
              </a:rPr>
              <a:t> to me, please.”</a:t>
            </a:r>
          </a:p>
        </p:txBody>
      </p:sp>
      <p:sp>
        <p:nvSpPr>
          <p:cNvPr id="3" name="TextBox 2">
            <a:extLst>
              <a:ext uri="{FF2B5EF4-FFF2-40B4-BE49-F238E27FC236}">
                <a16:creationId xmlns:a16="http://schemas.microsoft.com/office/drawing/2014/main" id="{538C0158-E375-3D4C-A632-299879B594B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309898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4EBE8-251F-A776-982F-5A9034D546EA}"/>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33C4C3F0-4322-E73B-94AD-9EB65B3E0BE7}"/>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014A6B90-B971-55D0-16A4-1326A8847398}"/>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B84A1314-C234-1690-F23D-58D6C47AE6B5}"/>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6" name="Picture 5">
            <a:extLst>
              <a:ext uri="{FF2B5EF4-FFF2-40B4-BE49-F238E27FC236}">
                <a16:creationId xmlns:a16="http://schemas.microsoft.com/office/drawing/2014/main" id="{699BDCE5-8116-630B-AB40-7ACB3EFCA89B}"/>
              </a:ext>
            </a:extLst>
          </p:cNvPr>
          <p:cNvPicPr>
            <a:picLocks noChangeAspect="1"/>
          </p:cNvPicPr>
          <p:nvPr/>
        </p:nvPicPr>
        <p:blipFill>
          <a:blip r:embed="rId4"/>
          <a:stretch>
            <a:fillRect/>
          </a:stretch>
        </p:blipFill>
        <p:spPr>
          <a:xfrm>
            <a:off x="8001024" y="140904"/>
            <a:ext cx="4008108" cy="3324906"/>
          </a:xfrm>
          <a:prstGeom prst="rect">
            <a:avLst/>
          </a:prstGeom>
        </p:spPr>
      </p:pic>
    </p:spTree>
    <p:extLst>
      <p:ext uri="{BB962C8B-B14F-4D97-AF65-F5344CB8AC3E}">
        <p14:creationId xmlns:p14="http://schemas.microsoft.com/office/powerpoint/2010/main" val="2148173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FC9B2-489E-001C-255C-2A0925CD4B1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47AB26-A202-51A0-80CC-C38008B15DB7}"/>
              </a:ext>
            </a:extLst>
          </p:cNvPr>
          <p:cNvSpPr txBox="1"/>
          <p:nvPr/>
        </p:nvSpPr>
        <p:spPr>
          <a:xfrm>
            <a:off x="445770" y="702000"/>
            <a:ext cx="11441430" cy="3170099"/>
          </a:xfrm>
          <a:prstGeom prst="rect">
            <a:avLst/>
          </a:prstGeom>
          <a:noFill/>
        </p:spPr>
        <p:txBody>
          <a:bodyPr wrap="square" rtlCol="0">
            <a:spAutoFit/>
          </a:bodyPr>
          <a:lstStyle/>
          <a:p>
            <a:r>
              <a:rPr lang="en-GB" sz="4000" b="1" baseline="30000" dirty="0">
                <a:latin typeface="Gill Sans MT" panose="020B0502020104020203" pitchFamily="34" charset="0"/>
              </a:rPr>
              <a:t>9 </a:t>
            </a:r>
            <a:r>
              <a:rPr lang="en-GB" sz="4000" dirty="0">
                <a:latin typeface="Gill Sans MT" panose="020B0502020104020203" pitchFamily="34" charset="0"/>
              </a:rPr>
              <a:t>Then the chief butler told his dream to Joseph, and said to him, “Behold, in my dream a vine </a:t>
            </a:r>
            <a:r>
              <a:rPr lang="en-GB" sz="4000" i="1" dirty="0">
                <a:latin typeface="Gill Sans MT" panose="020B0502020104020203" pitchFamily="34" charset="0"/>
              </a:rPr>
              <a:t>was</a:t>
            </a:r>
            <a:r>
              <a:rPr lang="en-GB" sz="4000" dirty="0">
                <a:latin typeface="Gill Sans MT" panose="020B0502020104020203" pitchFamily="34" charset="0"/>
              </a:rPr>
              <a:t> before me, </a:t>
            </a:r>
            <a:r>
              <a:rPr lang="en-GB" sz="4000" b="1" baseline="30000" dirty="0">
                <a:latin typeface="Gill Sans MT" panose="020B0502020104020203" pitchFamily="34" charset="0"/>
              </a:rPr>
              <a:t>10 </a:t>
            </a:r>
            <a:r>
              <a:rPr lang="en-GB" sz="4000" dirty="0">
                <a:latin typeface="Gill Sans MT" panose="020B0502020104020203" pitchFamily="34" charset="0"/>
              </a:rPr>
              <a:t>and in the vine </a:t>
            </a:r>
            <a:r>
              <a:rPr lang="en-GB" sz="4000" i="1" dirty="0">
                <a:latin typeface="Gill Sans MT" panose="020B0502020104020203" pitchFamily="34" charset="0"/>
              </a:rPr>
              <a:t>were</a:t>
            </a:r>
            <a:r>
              <a:rPr lang="en-GB" sz="4000" dirty="0">
                <a:latin typeface="Gill Sans MT" panose="020B0502020104020203" pitchFamily="34" charset="0"/>
              </a:rPr>
              <a:t> three branches; it </a:t>
            </a:r>
            <a:r>
              <a:rPr lang="en-GB" sz="4000" i="1" dirty="0">
                <a:latin typeface="Gill Sans MT" panose="020B0502020104020203" pitchFamily="34" charset="0"/>
              </a:rPr>
              <a:t>was</a:t>
            </a:r>
            <a:r>
              <a:rPr lang="en-GB" sz="4000" dirty="0">
                <a:latin typeface="Gill Sans MT" panose="020B0502020104020203" pitchFamily="34" charset="0"/>
              </a:rPr>
              <a:t> as though it budded, its blossoms shot forth, and its clusters brought forth ripe grapes.</a:t>
            </a:r>
          </a:p>
        </p:txBody>
      </p:sp>
      <p:sp>
        <p:nvSpPr>
          <p:cNvPr id="3" name="TextBox 2">
            <a:extLst>
              <a:ext uri="{FF2B5EF4-FFF2-40B4-BE49-F238E27FC236}">
                <a16:creationId xmlns:a16="http://schemas.microsoft.com/office/drawing/2014/main" id="{237364DE-56D4-5384-4509-3C7DB2FAC04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609274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36CC9-82E8-813B-81A8-72690F426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0380C2-B24D-8A2F-29D6-504F723AFDEF}"/>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11 </a:t>
            </a:r>
            <a:r>
              <a:rPr lang="en-GB" sz="4000" dirty="0">
                <a:latin typeface="Gill Sans MT" panose="020B0502020104020203" pitchFamily="34" charset="0"/>
              </a:rPr>
              <a:t>Then Pharaoh’s cup </a:t>
            </a:r>
            <a:r>
              <a:rPr lang="en-GB" sz="4000" i="1" dirty="0">
                <a:latin typeface="Gill Sans MT" panose="020B0502020104020203" pitchFamily="34" charset="0"/>
              </a:rPr>
              <a:t>was</a:t>
            </a:r>
            <a:r>
              <a:rPr lang="en-GB" sz="4000" dirty="0">
                <a:latin typeface="Gill Sans MT" panose="020B0502020104020203" pitchFamily="34" charset="0"/>
              </a:rPr>
              <a:t> in my hand; and I took the grapes and pressed them into Pharaoh’s cup, and placed the cup in Pharaoh’s hand.”</a:t>
            </a:r>
          </a:p>
          <a:p>
            <a:r>
              <a:rPr lang="en-GB" sz="4000" b="1" baseline="30000" dirty="0">
                <a:latin typeface="Gill Sans MT" panose="020B0502020104020203" pitchFamily="34" charset="0"/>
              </a:rPr>
              <a:t>12 </a:t>
            </a:r>
            <a:r>
              <a:rPr lang="en-GB" sz="4000" dirty="0">
                <a:latin typeface="Gill Sans MT" panose="020B0502020104020203" pitchFamily="34" charset="0"/>
              </a:rPr>
              <a:t>And Joseph said to him, “This </a:t>
            </a:r>
            <a:r>
              <a:rPr lang="en-GB" sz="4000" i="1" dirty="0">
                <a:latin typeface="Gill Sans MT" panose="020B0502020104020203" pitchFamily="34" charset="0"/>
              </a:rPr>
              <a:t>is</a:t>
            </a:r>
            <a:r>
              <a:rPr lang="en-GB" sz="4000" dirty="0">
                <a:latin typeface="Gill Sans MT" panose="020B0502020104020203" pitchFamily="34" charset="0"/>
              </a:rPr>
              <a:t> the interpretation of it: The three branches </a:t>
            </a:r>
            <a:r>
              <a:rPr lang="en-GB" sz="4000" i="1" dirty="0">
                <a:latin typeface="Gill Sans MT" panose="020B0502020104020203" pitchFamily="34" charset="0"/>
              </a:rPr>
              <a:t>are</a:t>
            </a:r>
            <a:r>
              <a:rPr lang="en-GB" sz="4000" dirty="0">
                <a:latin typeface="Gill Sans MT" panose="020B0502020104020203" pitchFamily="34" charset="0"/>
              </a:rPr>
              <a:t> three days.</a:t>
            </a:r>
          </a:p>
          <a:p>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804E82E1-A3C7-ADE7-4F1A-1E4F4D1C381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536499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FCDEF-24D9-74BC-5490-BEAA51AC3B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CF3074-0190-58A0-BD87-FE47F5B50910}"/>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13 </a:t>
            </a:r>
            <a:r>
              <a:rPr lang="en-GB" sz="4000" dirty="0">
                <a:latin typeface="Gill Sans MT" panose="020B0502020104020203" pitchFamily="34" charset="0"/>
              </a:rPr>
              <a:t>Now within three days Pharaoh will lift up your head and restore you to your place, and you will put Pharaoh’s cup in his hand according to the former manner, when you were his butler. </a:t>
            </a:r>
          </a:p>
        </p:txBody>
      </p:sp>
      <p:sp>
        <p:nvSpPr>
          <p:cNvPr id="3" name="TextBox 2">
            <a:extLst>
              <a:ext uri="{FF2B5EF4-FFF2-40B4-BE49-F238E27FC236}">
                <a16:creationId xmlns:a16="http://schemas.microsoft.com/office/drawing/2014/main" id="{AB4F614C-AB21-EED8-5869-0778CFAF9340}"/>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928924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17BB9-85F8-4FDA-A679-11FE59BB77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CA1C7D-266F-0F22-B4EF-EFC6BFC6AA5A}"/>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14 </a:t>
            </a:r>
            <a:r>
              <a:rPr lang="en-GB" sz="4000" dirty="0">
                <a:latin typeface="Gill Sans MT" panose="020B0502020104020203" pitchFamily="34" charset="0"/>
              </a:rPr>
              <a:t>But remember me when it is well with you, and please show kindness to me; make mention of me to Pharaoh and get me out of this house. </a:t>
            </a:r>
            <a:r>
              <a:rPr lang="en-GB" sz="4000" b="1" baseline="30000" dirty="0">
                <a:latin typeface="Gill Sans MT" panose="020B0502020104020203" pitchFamily="34" charset="0"/>
              </a:rPr>
              <a:t>15 </a:t>
            </a:r>
            <a:r>
              <a:rPr lang="en-GB" sz="4000" dirty="0">
                <a:latin typeface="Gill Sans MT" panose="020B0502020104020203" pitchFamily="34" charset="0"/>
              </a:rPr>
              <a:t>For indeed I was stolen away from the land of the Hebrews; and also I have done nothing here that they should put me into the dungeon.”</a:t>
            </a:r>
          </a:p>
        </p:txBody>
      </p:sp>
      <p:sp>
        <p:nvSpPr>
          <p:cNvPr id="3" name="TextBox 2">
            <a:extLst>
              <a:ext uri="{FF2B5EF4-FFF2-40B4-BE49-F238E27FC236}">
                <a16:creationId xmlns:a16="http://schemas.microsoft.com/office/drawing/2014/main" id="{B7347A06-FD50-F320-E702-B7D0C06091B4}"/>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2869738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AEFC-8389-E595-AC3B-3D3FABAAA8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8E3DE4-246F-E9F6-78B3-357C2D04666A}"/>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16 </a:t>
            </a:r>
            <a:r>
              <a:rPr lang="en-GB" sz="4000" dirty="0">
                <a:latin typeface="Gill Sans MT" panose="020B0502020104020203" pitchFamily="34" charset="0"/>
              </a:rPr>
              <a:t>When the chief baker saw that the interpretation was good, he said to Joseph, “I also </a:t>
            </a:r>
            <a:r>
              <a:rPr lang="en-GB" sz="4000" i="1" dirty="0">
                <a:latin typeface="Gill Sans MT" panose="020B0502020104020203" pitchFamily="34" charset="0"/>
              </a:rPr>
              <a:t>was</a:t>
            </a:r>
            <a:r>
              <a:rPr lang="en-GB" sz="4000" dirty="0">
                <a:latin typeface="Gill Sans MT" panose="020B0502020104020203" pitchFamily="34" charset="0"/>
              </a:rPr>
              <a:t> in my dream, and there </a:t>
            </a:r>
            <a:r>
              <a:rPr lang="en-GB" sz="4000" i="1" dirty="0">
                <a:latin typeface="Gill Sans MT" panose="020B0502020104020203" pitchFamily="34" charset="0"/>
              </a:rPr>
              <a:t>were</a:t>
            </a:r>
            <a:r>
              <a:rPr lang="en-GB" sz="4000" dirty="0">
                <a:latin typeface="Gill Sans MT" panose="020B0502020104020203" pitchFamily="34" charset="0"/>
              </a:rPr>
              <a:t> three white baskets on my head. </a:t>
            </a:r>
            <a:r>
              <a:rPr lang="en-GB" sz="4000" b="1" baseline="30000" dirty="0">
                <a:latin typeface="Gill Sans MT" panose="020B0502020104020203" pitchFamily="34" charset="0"/>
              </a:rPr>
              <a:t>17 </a:t>
            </a:r>
            <a:r>
              <a:rPr lang="en-GB" sz="4000" dirty="0">
                <a:latin typeface="Gill Sans MT" panose="020B0502020104020203" pitchFamily="34" charset="0"/>
              </a:rPr>
              <a:t>In the uppermost basket </a:t>
            </a:r>
            <a:r>
              <a:rPr lang="en-GB" sz="4000" i="1" dirty="0">
                <a:latin typeface="Gill Sans MT" panose="020B0502020104020203" pitchFamily="34" charset="0"/>
              </a:rPr>
              <a:t>were</a:t>
            </a:r>
            <a:r>
              <a:rPr lang="en-GB" sz="4000" dirty="0">
                <a:latin typeface="Gill Sans MT" panose="020B0502020104020203" pitchFamily="34" charset="0"/>
              </a:rPr>
              <a:t> all kinds of baked goods for Pharaoh, and the birds ate them out of the basket on my head.”</a:t>
            </a:r>
          </a:p>
        </p:txBody>
      </p:sp>
      <p:sp>
        <p:nvSpPr>
          <p:cNvPr id="3" name="TextBox 2">
            <a:extLst>
              <a:ext uri="{FF2B5EF4-FFF2-40B4-BE49-F238E27FC236}">
                <a16:creationId xmlns:a16="http://schemas.microsoft.com/office/drawing/2014/main" id="{FC0BB232-8A60-4379-3F0E-FFEB70F7F4E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312054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96F15-6CCB-947C-B669-79C996C9009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D8F9D7C-8F0D-699D-F908-63BF0DE880D3}"/>
              </a:ext>
            </a:extLst>
          </p:cNvPr>
          <p:cNvSpPr txBox="1"/>
          <p:nvPr/>
        </p:nvSpPr>
        <p:spPr>
          <a:xfrm>
            <a:off x="445770" y="702000"/>
            <a:ext cx="11441430" cy="3170099"/>
          </a:xfrm>
          <a:prstGeom prst="rect">
            <a:avLst/>
          </a:prstGeom>
          <a:noFill/>
        </p:spPr>
        <p:txBody>
          <a:bodyPr wrap="square" rtlCol="0">
            <a:spAutoFit/>
          </a:bodyPr>
          <a:lstStyle/>
          <a:p>
            <a:r>
              <a:rPr lang="en-GB" sz="4000" b="1" baseline="30000" dirty="0">
                <a:latin typeface="Gill Sans MT" panose="020B0502020104020203" pitchFamily="34" charset="0"/>
              </a:rPr>
              <a:t>18 </a:t>
            </a:r>
            <a:r>
              <a:rPr lang="en-GB" sz="4000" dirty="0">
                <a:latin typeface="Gill Sans MT" panose="020B0502020104020203" pitchFamily="34" charset="0"/>
              </a:rPr>
              <a:t>So Joseph answered and said, “This </a:t>
            </a:r>
            <a:r>
              <a:rPr lang="en-GB" sz="4000" i="1" dirty="0">
                <a:latin typeface="Gill Sans MT" panose="020B0502020104020203" pitchFamily="34" charset="0"/>
              </a:rPr>
              <a:t>is</a:t>
            </a:r>
            <a:r>
              <a:rPr lang="en-GB" sz="4000" dirty="0">
                <a:latin typeface="Gill Sans MT" panose="020B0502020104020203" pitchFamily="34" charset="0"/>
              </a:rPr>
              <a:t> the interpretation of it: The three baskets </a:t>
            </a:r>
            <a:r>
              <a:rPr lang="en-GB" sz="4000" i="1" dirty="0">
                <a:latin typeface="Gill Sans MT" panose="020B0502020104020203" pitchFamily="34" charset="0"/>
              </a:rPr>
              <a:t>are</a:t>
            </a:r>
            <a:r>
              <a:rPr lang="en-GB" sz="4000" dirty="0">
                <a:latin typeface="Gill Sans MT" panose="020B0502020104020203" pitchFamily="34" charset="0"/>
              </a:rPr>
              <a:t> three days. </a:t>
            </a:r>
            <a:r>
              <a:rPr lang="en-GB" sz="4000" b="1" baseline="30000" dirty="0">
                <a:latin typeface="Gill Sans MT" panose="020B0502020104020203" pitchFamily="34" charset="0"/>
              </a:rPr>
              <a:t>19 </a:t>
            </a:r>
            <a:r>
              <a:rPr lang="en-GB" sz="4000" dirty="0">
                <a:latin typeface="Gill Sans MT" panose="020B0502020104020203" pitchFamily="34" charset="0"/>
              </a:rPr>
              <a:t>Within three days Pharaoh will lift off your head from you and hang you on a tree; and the birds will eat your flesh from you.”</a:t>
            </a:r>
          </a:p>
        </p:txBody>
      </p:sp>
      <p:sp>
        <p:nvSpPr>
          <p:cNvPr id="3" name="TextBox 2">
            <a:extLst>
              <a:ext uri="{FF2B5EF4-FFF2-40B4-BE49-F238E27FC236}">
                <a16:creationId xmlns:a16="http://schemas.microsoft.com/office/drawing/2014/main" id="{A8227382-4A93-DEF0-2933-DD7B19825C15}"/>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873252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E2CD7-D7DB-8AEF-E266-3E47F48E36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CF2B1F-162C-6A7E-38DA-023D9B833634}"/>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20 </a:t>
            </a:r>
            <a:r>
              <a:rPr lang="en-GB" sz="4000" dirty="0">
                <a:latin typeface="Gill Sans MT" panose="020B0502020104020203" pitchFamily="34" charset="0"/>
              </a:rPr>
              <a:t>Now it came to pass on the third day, </a:t>
            </a:r>
            <a:r>
              <a:rPr lang="en-GB" sz="4000" i="1" dirty="0">
                <a:latin typeface="Gill Sans MT" panose="020B0502020104020203" pitchFamily="34" charset="0"/>
              </a:rPr>
              <a:t>which was</a:t>
            </a:r>
            <a:r>
              <a:rPr lang="en-GB" sz="4000" dirty="0">
                <a:latin typeface="Gill Sans MT" panose="020B0502020104020203" pitchFamily="34" charset="0"/>
              </a:rPr>
              <a:t> Pharaoh’s birthday, that he made a feast for all his servants; and he lifted up the head of the chief butler and of the chief baker among his servants. </a:t>
            </a:r>
            <a:r>
              <a:rPr lang="en-GB" sz="4000" b="1" baseline="30000" dirty="0">
                <a:latin typeface="Gill Sans MT" panose="020B0502020104020203" pitchFamily="34" charset="0"/>
              </a:rPr>
              <a:t>21 </a:t>
            </a:r>
            <a:r>
              <a:rPr lang="en-GB" sz="4000" dirty="0">
                <a:latin typeface="Gill Sans MT" panose="020B0502020104020203" pitchFamily="34" charset="0"/>
              </a:rPr>
              <a:t>Then he restored the chief butler to his butlership again, and he placed the cup in Pharaoh’s hand.</a:t>
            </a:r>
          </a:p>
        </p:txBody>
      </p:sp>
      <p:sp>
        <p:nvSpPr>
          <p:cNvPr id="3" name="TextBox 2">
            <a:extLst>
              <a:ext uri="{FF2B5EF4-FFF2-40B4-BE49-F238E27FC236}">
                <a16:creationId xmlns:a16="http://schemas.microsoft.com/office/drawing/2014/main" id="{01A90A6C-1DE7-11AB-1B75-B51EAAC9DE8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3226724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60017-07FC-B11A-D014-C97BEF8E4C7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885CF33-7BF2-6CAB-7184-0CC88CE739CA}"/>
              </a:ext>
            </a:extLst>
          </p:cNvPr>
          <p:cNvSpPr txBox="1"/>
          <p:nvPr/>
        </p:nvSpPr>
        <p:spPr>
          <a:xfrm>
            <a:off x="445770" y="702000"/>
            <a:ext cx="11441430" cy="1938992"/>
          </a:xfrm>
          <a:prstGeom prst="rect">
            <a:avLst/>
          </a:prstGeom>
          <a:noFill/>
        </p:spPr>
        <p:txBody>
          <a:bodyPr wrap="square" rtlCol="0">
            <a:spAutoFit/>
          </a:bodyPr>
          <a:lstStyle/>
          <a:p>
            <a:r>
              <a:rPr lang="en-GB" sz="4000" b="1" baseline="30000" dirty="0">
                <a:latin typeface="Gill Sans MT" panose="020B0502020104020203" pitchFamily="34" charset="0"/>
              </a:rPr>
              <a:t>22 </a:t>
            </a:r>
            <a:r>
              <a:rPr lang="en-GB" sz="4000" dirty="0">
                <a:latin typeface="Gill Sans MT" panose="020B0502020104020203" pitchFamily="34" charset="0"/>
              </a:rPr>
              <a:t>But he hanged the chief baker, as Joseph had interpreted to them. </a:t>
            </a:r>
            <a:r>
              <a:rPr lang="en-GB" sz="4000" b="1" baseline="30000" dirty="0">
                <a:latin typeface="Gill Sans MT" panose="020B0502020104020203" pitchFamily="34" charset="0"/>
              </a:rPr>
              <a:t>23 </a:t>
            </a:r>
            <a:r>
              <a:rPr lang="en-GB" sz="4000" dirty="0">
                <a:latin typeface="Gill Sans MT" panose="020B0502020104020203" pitchFamily="34" charset="0"/>
              </a:rPr>
              <a:t>Yet the chief butler did not remember Joseph, but forgot him.</a:t>
            </a:r>
          </a:p>
        </p:txBody>
      </p:sp>
      <p:sp>
        <p:nvSpPr>
          <p:cNvPr id="3" name="TextBox 2">
            <a:extLst>
              <a:ext uri="{FF2B5EF4-FFF2-40B4-BE49-F238E27FC236}">
                <a16:creationId xmlns:a16="http://schemas.microsoft.com/office/drawing/2014/main" id="{B5A5C325-EC33-28D0-D99F-EF29A8C3B7D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600973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090F7-74E9-D6A5-9092-FBB289711C0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5BA7FAE-5F77-1CA2-8710-10DEC43FE0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7710AEE-D3E6-7F4E-4E80-2D4F52A02369}"/>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9597841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AFE8A-A5C7-FAEC-5C1A-3408EC482E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F17804-AE6D-A3DF-09B2-6864F8D55698}"/>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4 </a:t>
            </a:r>
            <a:r>
              <a:rPr lang="en-GB" sz="4000" dirty="0">
                <a:latin typeface="Gill Sans MT" panose="020B0502020104020203" pitchFamily="34" charset="0"/>
              </a:rPr>
              <a:t>And the captain of the guard charged Joseph with them, and he served them; so they were in custody for a while.</a:t>
            </a:r>
          </a:p>
          <a:p>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64ED5FCF-19C0-BD44-9FD9-54C9741B477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4 (NKJV)</a:t>
            </a:r>
          </a:p>
        </p:txBody>
      </p:sp>
    </p:spTree>
    <p:extLst>
      <p:ext uri="{BB962C8B-B14F-4D97-AF65-F5344CB8AC3E}">
        <p14:creationId xmlns:p14="http://schemas.microsoft.com/office/powerpoint/2010/main" val="915487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97D7B-A185-05B7-1D32-E8C384DB2C50}"/>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4C23F78D-3FAD-A581-73BB-DBAA86A0D237}"/>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D09B3A70-C656-06D3-AB35-186DEC6BFE9B}"/>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E9057258-EB82-B9A8-7B90-3F3460AA03A7}"/>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6" name="Picture 5">
            <a:extLst>
              <a:ext uri="{FF2B5EF4-FFF2-40B4-BE49-F238E27FC236}">
                <a16:creationId xmlns:a16="http://schemas.microsoft.com/office/drawing/2014/main" id="{B711817B-8267-3EE1-6B2F-E3E4878B7E7B}"/>
              </a:ext>
            </a:extLst>
          </p:cNvPr>
          <p:cNvPicPr>
            <a:picLocks noChangeAspect="1"/>
          </p:cNvPicPr>
          <p:nvPr/>
        </p:nvPicPr>
        <p:blipFill>
          <a:blip r:embed="rId4"/>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5F94F738-D5F3-C7EF-F862-32BEEA33F2D8}"/>
              </a:ext>
            </a:extLst>
          </p:cNvPr>
          <p:cNvPicPr>
            <a:picLocks noChangeAspect="1"/>
          </p:cNvPicPr>
          <p:nvPr/>
        </p:nvPicPr>
        <p:blipFill>
          <a:blip r:embed="rId5"/>
          <a:stretch>
            <a:fillRect/>
          </a:stretch>
        </p:blipFill>
        <p:spPr>
          <a:xfrm>
            <a:off x="150333" y="3409256"/>
            <a:ext cx="4027984" cy="3457547"/>
          </a:xfrm>
          <a:prstGeom prst="rect">
            <a:avLst/>
          </a:prstGeom>
        </p:spPr>
      </p:pic>
    </p:spTree>
    <p:extLst>
      <p:ext uri="{BB962C8B-B14F-4D97-AF65-F5344CB8AC3E}">
        <p14:creationId xmlns:p14="http://schemas.microsoft.com/office/powerpoint/2010/main" val="1694348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3877-1E64-D97E-0B42-E883D194D46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169DD5-5B17-3B0A-F355-032E6382692F}"/>
              </a:ext>
            </a:extLst>
          </p:cNvPr>
          <p:cNvSpPr txBox="1"/>
          <p:nvPr/>
        </p:nvSpPr>
        <p:spPr>
          <a:xfrm>
            <a:off x="445770" y="702000"/>
            <a:ext cx="11441430" cy="5016758"/>
          </a:xfrm>
          <a:prstGeom prst="rect">
            <a:avLst/>
          </a:prstGeom>
          <a:noFill/>
        </p:spPr>
        <p:txBody>
          <a:bodyPr wrap="square" rtlCol="0">
            <a:spAutoFit/>
          </a:bodyPr>
          <a:lstStyle/>
          <a:p>
            <a:r>
              <a:rPr lang="en-GB" sz="4000" b="1" baseline="30000" dirty="0">
                <a:latin typeface="Gill Sans MT" panose="020B0502020104020203" pitchFamily="34" charset="0"/>
              </a:rPr>
              <a:t>26 </a:t>
            </a:r>
            <a:r>
              <a:rPr lang="en-GB" sz="4000" dirty="0">
                <a:latin typeface="Gill Sans MT" panose="020B0502020104020203" pitchFamily="34" charset="0"/>
              </a:rPr>
              <a:t>Yet it shall not be so among you; but whoever desires to become great among you, let him be your servant. </a:t>
            </a:r>
          </a:p>
          <a:p>
            <a:r>
              <a:rPr lang="en-GB" sz="4000" b="1" baseline="30000" dirty="0">
                <a:latin typeface="Gill Sans MT" panose="020B0502020104020203" pitchFamily="34" charset="0"/>
              </a:rPr>
              <a:t>27 </a:t>
            </a:r>
            <a:r>
              <a:rPr lang="en-GB" sz="4000" dirty="0">
                <a:latin typeface="Gill Sans MT" panose="020B0502020104020203" pitchFamily="34" charset="0"/>
              </a:rPr>
              <a:t>And whoever desires to be first among you, let him be your slave— </a:t>
            </a:r>
          </a:p>
          <a:p>
            <a:r>
              <a:rPr lang="en-GB" sz="4000" b="1" baseline="30000" dirty="0">
                <a:latin typeface="Gill Sans MT" panose="020B0502020104020203" pitchFamily="34" charset="0"/>
              </a:rPr>
              <a:t>28 </a:t>
            </a:r>
            <a:r>
              <a:rPr lang="en-GB" sz="4000" dirty="0">
                <a:latin typeface="Gill Sans MT" panose="020B0502020104020203" pitchFamily="34" charset="0"/>
              </a:rPr>
              <a:t>just as the Son of Man did not come to be served, but to serve, and to give His life a ransom for many.”</a:t>
            </a:r>
          </a:p>
        </p:txBody>
      </p:sp>
      <p:sp>
        <p:nvSpPr>
          <p:cNvPr id="3" name="TextBox 2">
            <a:extLst>
              <a:ext uri="{FF2B5EF4-FFF2-40B4-BE49-F238E27FC236}">
                <a16:creationId xmlns:a16="http://schemas.microsoft.com/office/drawing/2014/main" id="{FA117BE2-1D33-AD60-9D37-7A6643B83199}"/>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Matthew 20: 26 – 28 (NKJV)</a:t>
            </a:r>
          </a:p>
        </p:txBody>
      </p:sp>
    </p:spTree>
    <p:extLst>
      <p:ext uri="{BB962C8B-B14F-4D97-AF65-F5344CB8AC3E}">
        <p14:creationId xmlns:p14="http://schemas.microsoft.com/office/powerpoint/2010/main" val="2870756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DA6E8-C132-FA88-CF23-B7E54922D9B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B9D6F4C-BB96-840E-E0D2-F2C091B75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0CD672C-35D9-FB60-E307-AA479FBBA7B1}"/>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919927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13F8-7073-1DA0-AB35-ED3EB42B73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2CBA718-D9D0-49BE-AE7C-C5496585E014}"/>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6 </a:t>
            </a:r>
            <a:r>
              <a:rPr lang="en-GB" sz="4000" dirty="0">
                <a:latin typeface="Gill Sans MT" panose="020B0502020104020203" pitchFamily="34" charset="0"/>
              </a:rPr>
              <a:t>And Joseph came in to them in the morning and looked at them and saw that they </a:t>
            </a:r>
            <a:r>
              <a:rPr lang="en-GB" sz="4000" i="1" dirty="0">
                <a:latin typeface="Gill Sans MT" panose="020B0502020104020203" pitchFamily="34" charset="0"/>
              </a:rPr>
              <a:t>were</a:t>
            </a:r>
            <a:r>
              <a:rPr lang="en-GB" sz="4000" dirty="0">
                <a:latin typeface="Gill Sans MT" panose="020B0502020104020203" pitchFamily="34" charset="0"/>
              </a:rPr>
              <a:t> sad. </a:t>
            </a:r>
            <a:r>
              <a:rPr lang="en-GB" sz="4000" b="1" baseline="30000" dirty="0">
                <a:latin typeface="Gill Sans MT" panose="020B0502020104020203" pitchFamily="34" charset="0"/>
              </a:rPr>
              <a:t>7 </a:t>
            </a:r>
            <a:r>
              <a:rPr lang="en-GB" sz="4000" dirty="0">
                <a:latin typeface="Gill Sans MT" panose="020B0502020104020203" pitchFamily="34" charset="0"/>
              </a:rPr>
              <a:t>So he asked Pharaoh’s officers who </a:t>
            </a:r>
            <a:r>
              <a:rPr lang="en-GB" sz="4000" i="1" dirty="0">
                <a:latin typeface="Gill Sans MT" panose="020B0502020104020203" pitchFamily="34" charset="0"/>
              </a:rPr>
              <a:t>were</a:t>
            </a:r>
            <a:r>
              <a:rPr lang="en-GB" sz="4000" dirty="0">
                <a:latin typeface="Gill Sans MT" panose="020B0502020104020203" pitchFamily="34" charset="0"/>
              </a:rPr>
              <a:t> with him in the custody of his lord’s house, saying, “Why do you look </a:t>
            </a:r>
            <a:r>
              <a:rPr lang="en-GB" sz="4000" i="1" dirty="0">
                <a:latin typeface="Gill Sans MT" panose="020B0502020104020203" pitchFamily="34" charset="0"/>
              </a:rPr>
              <a:t>so</a:t>
            </a:r>
            <a:r>
              <a:rPr lang="en-GB" sz="4000" dirty="0">
                <a:latin typeface="Gill Sans MT" panose="020B0502020104020203" pitchFamily="34" charset="0"/>
              </a:rPr>
              <a:t> sad today?”</a:t>
            </a:r>
          </a:p>
          <a:p>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704D130E-B50D-8EAA-C8B0-CECF4B723EB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40 (NKJV)</a:t>
            </a:r>
          </a:p>
        </p:txBody>
      </p:sp>
    </p:spTree>
    <p:extLst>
      <p:ext uri="{BB962C8B-B14F-4D97-AF65-F5344CB8AC3E}">
        <p14:creationId xmlns:p14="http://schemas.microsoft.com/office/powerpoint/2010/main" val="15279824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A78F-7EA6-6573-D061-C285FBB2E50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5760904-AED9-8B5A-6E94-DCE6930D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F865D76-41FC-E183-D7F2-194844A190A9}"/>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024629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C4238-C885-D3F7-04DB-758FBFC2B1E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7CB2E1-ACDC-FBED-7296-75C1B1CE59B2}"/>
              </a:ext>
            </a:extLst>
          </p:cNvPr>
          <p:cNvSpPr txBox="1"/>
          <p:nvPr/>
        </p:nvSpPr>
        <p:spPr>
          <a:xfrm>
            <a:off x="445770" y="702000"/>
            <a:ext cx="11441430" cy="4401205"/>
          </a:xfrm>
          <a:prstGeom prst="rect">
            <a:avLst/>
          </a:prstGeom>
          <a:noFill/>
        </p:spPr>
        <p:txBody>
          <a:bodyPr wrap="square" rtlCol="0">
            <a:spAutoFit/>
          </a:bodyPr>
          <a:lstStyle/>
          <a:p>
            <a:r>
              <a:rPr lang="en-GB" sz="4000" b="1" baseline="30000" dirty="0">
                <a:latin typeface="Gill Sans MT" panose="020B0502020104020203" pitchFamily="34" charset="0"/>
              </a:rPr>
              <a:t>41 </a:t>
            </a:r>
            <a:r>
              <a:rPr lang="en-GB" sz="4000" dirty="0">
                <a:latin typeface="Gill Sans MT" panose="020B0502020104020203" pitchFamily="34" charset="0"/>
              </a:rPr>
              <a:t>Likewise the chief priests also, mocking with the scribes and elders, said, </a:t>
            </a:r>
            <a:r>
              <a:rPr lang="en-GB" sz="4000" b="1" baseline="30000" dirty="0">
                <a:latin typeface="Gill Sans MT" panose="020B0502020104020203" pitchFamily="34" charset="0"/>
              </a:rPr>
              <a:t>42 </a:t>
            </a:r>
            <a:r>
              <a:rPr lang="en-GB" sz="4000" dirty="0">
                <a:latin typeface="Gill Sans MT" panose="020B0502020104020203" pitchFamily="34" charset="0"/>
              </a:rPr>
              <a:t>“He saved others; Himself He cannot save. If He is the King of Israel, let Him </a:t>
            </a:r>
            <a:r>
              <a:rPr lang="en-GB" sz="4000" u="sng" dirty="0">
                <a:latin typeface="Gill Sans MT" panose="020B0502020104020203" pitchFamily="34" charset="0"/>
              </a:rPr>
              <a:t>now</a:t>
            </a:r>
            <a:r>
              <a:rPr lang="en-GB" sz="4000" dirty="0">
                <a:latin typeface="Gill Sans MT" panose="020B0502020104020203" pitchFamily="34" charset="0"/>
              </a:rPr>
              <a:t> come down from the cross, and we will believe Him. </a:t>
            </a:r>
            <a:r>
              <a:rPr lang="en-GB" sz="4000" b="1" baseline="30000" dirty="0">
                <a:latin typeface="Gill Sans MT" panose="020B0502020104020203" pitchFamily="34" charset="0"/>
              </a:rPr>
              <a:t>43 </a:t>
            </a:r>
            <a:r>
              <a:rPr lang="en-GB" sz="4000" dirty="0">
                <a:latin typeface="Gill Sans MT" panose="020B0502020104020203" pitchFamily="34" charset="0"/>
              </a:rPr>
              <a:t>He trusted in God; let Him deliver Him </a:t>
            </a:r>
            <a:r>
              <a:rPr lang="en-GB" sz="4000" u="sng" dirty="0">
                <a:latin typeface="Gill Sans MT" panose="020B0502020104020203" pitchFamily="34" charset="0"/>
              </a:rPr>
              <a:t>now</a:t>
            </a:r>
            <a:r>
              <a:rPr lang="en-GB" sz="4000" dirty="0">
                <a:latin typeface="Gill Sans MT" panose="020B0502020104020203" pitchFamily="34" charset="0"/>
              </a:rPr>
              <a:t> if He will have Him; for He said, ‘I am the Son of God.’ ”</a:t>
            </a:r>
          </a:p>
        </p:txBody>
      </p:sp>
      <p:sp>
        <p:nvSpPr>
          <p:cNvPr id="3" name="TextBox 2">
            <a:extLst>
              <a:ext uri="{FF2B5EF4-FFF2-40B4-BE49-F238E27FC236}">
                <a16:creationId xmlns:a16="http://schemas.microsoft.com/office/drawing/2014/main" id="{2738458B-BAFC-076E-79BC-DE6335F1C88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Matthew 27: 41 – 43 (NKJV)</a:t>
            </a:r>
          </a:p>
        </p:txBody>
      </p:sp>
    </p:spTree>
    <p:extLst>
      <p:ext uri="{BB962C8B-B14F-4D97-AF65-F5344CB8AC3E}">
        <p14:creationId xmlns:p14="http://schemas.microsoft.com/office/powerpoint/2010/main" val="1336969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606CE9-4D7D-A073-7BBB-E43DC36FDB72}"/>
              </a:ext>
            </a:extLst>
          </p:cNvPr>
          <p:cNvSpPr txBox="1"/>
          <p:nvPr/>
        </p:nvSpPr>
        <p:spPr>
          <a:xfrm>
            <a:off x="445770" y="702000"/>
            <a:ext cx="11441430" cy="3785652"/>
          </a:xfrm>
          <a:prstGeom prst="rect">
            <a:avLst/>
          </a:prstGeom>
          <a:noFill/>
        </p:spPr>
        <p:txBody>
          <a:bodyPr wrap="square" rtlCol="0">
            <a:spAutoFit/>
          </a:bodyPr>
          <a:lstStyle/>
          <a:p>
            <a:r>
              <a:rPr lang="en-GB" sz="4000" b="1" baseline="30000" dirty="0">
                <a:latin typeface="Gill Sans MT" panose="020B0502020104020203" pitchFamily="34" charset="0"/>
              </a:rPr>
              <a:t>13 </a:t>
            </a:r>
            <a:r>
              <a:rPr lang="en-GB" sz="4000" dirty="0">
                <a:latin typeface="Gill Sans MT" panose="020B0502020104020203" pitchFamily="34" charset="0"/>
              </a:rPr>
              <a:t>So they went and found it just as He had said to them, and they prepared the Passover.</a:t>
            </a:r>
          </a:p>
          <a:p>
            <a:r>
              <a:rPr lang="en-GB" sz="4000" b="1" baseline="30000" dirty="0">
                <a:latin typeface="Gill Sans MT" panose="020B0502020104020203" pitchFamily="34" charset="0"/>
              </a:rPr>
              <a:t>14 </a:t>
            </a:r>
            <a:r>
              <a:rPr lang="en-GB" sz="4000" dirty="0">
                <a:latin typeface="Gill Sans MT" panose="020B0502020104020203" pitchFamily="34" charset="0"/>
              </a:rPr>
              <a:t>When the hour had come, He sat down, and the twelve apostles with Him. </a:t>
            </a:r>
            <a:r>
              <a:rPr lang="en-GB" sz="4000" b="1" baseline="30000" dirty="0">
                <a:latin typeface="Gill Sans MT" panose="020B0502020104020203" pitchFamily="34" charset="0"/>
              </a:rPr>
              <a:t>15 </a:t>
            </a:r>
            <a:r>
              <a:rPr lang="en-GB" sz="4000" dirty="0">
                <a:latin typeface="Gill Sans MT" panose="020B0502020104020203" pitchFamily="34" charset="0"/>
              </a:rPr>
              <a:t>Then He said to them, “With </a:t>
            </a:r>
            <a:r>
              <a:rPr lang="en-GB" sz="4000" i="1" dirty="0">
                <a:latin typeface="Gill Sans MT" panose="020B0502020104020203" pitchFamily="34" charset="0"/>
              </a:rPr>
              <a:t>fervent</a:t>
            </a:r>
            <a:r>
              <a:rPr lang="en-GB" sz="4000" dirty="0">
                <a:latin typeface="Gill Sans MT" panose="020B0502020104020203" pitchFamily="34" charset="0"/>
              </a:rPr>
              <a:t> desire I have desired to eat this Passover with you before I suffer;</a:t>
            </a:r>
          </a:p>
        </p:txBody>
      </p:sp>
      <p:sp>
        <p:nvSpPr>
          <p:cNvPr id="3" name="TextBox 2">
            <a:extLst>
              <a:ext uri="{FF2B5EF4-FFF2-40B4-BE49-F238E27FC236}">
                <a16:creationId xmlns:a16="http://schemas.microsoft.com/office/drawing/2014/main" id="{CCB540E4-EB3B-F8FB-466E-0F1A3724303A}"/>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Luke 22: 13 - 19 (NIVUK)</a:t>
            </a:r>
          </a:p>
        </p:txBody>
      </p:sp>
    </p:spTree>
    <p:extLst>
      <p:ext uri="{BB962C8B-B14F-4D97-AF65-F5344CB8AC3E}">
        <p14:creationId xmlns:p14="http://schemas.microsoft.com/office/powerpoint/2010/main" val="693289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A134D-2203-02D5-B87A-3D31779BAF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5764D2-F793-3FA5-9E1C-B8B36BD03671}"/>
              </a:ext>
            </a:extLst>
          </p:cNvPr>
          <p:cNvSpPr txBox="1"/>
          <p:nvPr/>
        </p:nvSpPr>
        <p:spPr>
          <a:xfrm>
            <a:off x="445770" y="702000"/>
            <a:ext cx="11441430" cy="2554545"/>
          </a:xfrm>
          <a:prstGeom prst="rect">
            <a:avLst/>
          </a:prstGeom>
          <a:noFill/>
        </p:spPr>
        <p:txBody>
          <a:bodyPr wrap="square" rtlCol="0">
            <a:spAutoFit/>
          </a:bodyPr>
          <a:lstStyle/>
          <a:p>
            <a:r>
              <a:rPr lang="en-GB" sz="4000" b="1" baseline="30000" dirty="0">
                <a:latin typeface="Gill Sans MT" panose="020B0502020104020203" pitchFamily="34" charset="0"/>
              </a:rPr>
              <a:t>16 </a:t>
            </a:r>
            <a:r>
              <a:rPr lang="en-GB" sz="4000" dirty="0">
                <a:latin typeface="Gill Sans MT" panose="020B0502020104020203" pitchFamily="34" charset="0"/>
              </a:rPr>
              <a:t>for I say to you, I will no longer eat of it until it is fulfilled in the kingdom of God.”</a:t>
            </a:r>
          </a:p>
          <a:p>
            <a:r>
              <a:rPr lang="en-GB" sz="4000" b="1" baseline="30000" dirty="0">
                <a:latin typeface="Gill Sans MT" panose="020B0502020104020203" pitchFamily="34" charset="0"/>
              </a:rPr>
              <a:t>17 </a:t>
            </a:r>
            <a:r>
              <a:rPr lang="en-GB" sz="4000" dirty="0">
                <a:latin typeface="Gill Sans MT" panose="020B0502020104020203" pitchFamily="34" charset="0"/>
              </a:rPr>
              <a:t>Then He took the cup, and gave thanks, and said, “Take this and divide </a:t>
            </a:r>
            <a:r>
              <a:rPr lang="en-GB" sz="4000" i="1" dirty="0">
                <a:latin typeface="Gill Sans MT" panose="020B0502020104020203" pitchFamily="34" charset="0"/>
              </a:rPr>
              <a:t>it</a:t>
            </a:r>
            <a:r>
              <a:rPr lang="en-GB" sz="4000" dirty="0">
                <a:latin typeface="Gill Sans MT" panose="020B0502020104020203" pitchFamily="34" charset="0"/>
              </a:rPr>
              <a:t> among yourselves; </a:t>
            </a:r>
          </a:p>
        </p:txBody>
      </p:sp>
      <p:sp>
        <p:nvSpPr>
          <p:cNvPr id="3" name="TextBox 2">
            <a:extLst>
              <a:ext uri="{FF2B5EF4-FFF2-40B4-BE49-F238E27FC236}">
                <a16:creationId xmlns:a16="http://schemas.microsoft.com/office/drawing/2014/main" id="{2F20A25E-5E80-2C7C-82E4-077BAA3D66F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Luke 22: 13 - 19 (NIVUK)</a:t>
            </a:r>
          </a:p>
        </p:txBody>
      </p:sp>
    </p:spTree>
    <p:extLst>
      <p:ext uri="{BB962C8B-B14F-4D97-AF65-F5344CB8AC3E}">
        <p14:creationId xmlns:p14="http://schemas.microsoft.com/office/powerpoint/2010/main" val="40906650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B914-FEDC-6593-FA43-85FF4DB196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CC4D8C1-E3C7-BE25-C41C-A93D566978C1}"/>
              </a:ext>
            </a:extLst>
          </p:cNvPr>
          <p:cNvSpPr txBox="1"/>
          <p:nvPr/>
        </p:nvSpPr>
        <p:spPr>
          <a:xfrm>
            <a:off x="445770" y="702000"/>
            <a:ext cx="11441430" cy="3170099"/>
          </a:xfrm>
          <a:prstGeom prst="rect">
            <a:avLst/>
          </a:prstGeom>
          <a:noFill/>
        </p:spPr>
        <p:txBody>
          <a:bodyPr wrap="square" rtlCol="0">
            <a:spAutoFit/>
          </a:bodyPr>
          <a:lstStyle/>
          <a:p>
            <a:r>
              <a:rPr lang="en-GB" sz="4000" b="1" baseline="30000" dirty="0">
                <a:latin typeface="Gill Sans MT" panose="020B0502020104020203" pitchFamily="34" charset="0"/>
              </a:rPr>
              <a:t>18 </a:t>
            </a:r>
            <a:r>
              <a:rPr lang="en-GB" sz="4000" dirty="0">
                <a:latin typeface="Gill Sans MT" panose="020B0502020104020203" pitchFamily="34" charset="0"/>
              </a:rPr>
              <a:t>for I say to you, I will not drink of the fruit of the vine until the kingdom of God comes.”</a:t>
            </a:r>
          </a:p>
          <a:p>
            <a:r>
              <a:rPr lang="en-GB" sz="4000" b="1" baseline="30000" dirty="0">
                <a:latin typeface="Gill Sans MT" panose="020B0502020104020203" pitchFamily="34" charset="0"/>
              </a:rPr>
              <a:t>19 </a:t>
            </a:r>
            <a:r>
              <a:rPr lang="en-GB" sz="4000" dirty="0">
                <a:latin typeface="Gill Sans MT" panose="020B0502020104020203" pitchFamily="34" charset="0"/>
              </a:rPr>
              <a:t>And He took bread, gave thanks and broke </a:t>
            </a:r>
            <a:r>
              <a:rPr lang="en-GB" sz="4000" i="1" dirty="0">
                <a:latin typeface="Gill Sans MT" panose="020B0502020104020203" pitchFamily="34" charset="0"/>
              </a:rPr>
              <a:t>it,</a:t>
            </a:r>
            <a:r>
              <a:rPr lang="en-GB" sz="4000" dirty="0">
                <a:latin typeface="Gill Sans MT" panose="020B0502020104020203" pitchFamily="34" charset="0"/>
              </a:rPr>
              <a:t> and gave </a:t>
            </a:r>
            <a:r>
              <a:rPr lang="en-GB" sz="4000" i="1" dirty="0">
                <a:latin typeface="Gill Sans MT" panose="020B0502020104020203" pitchFamily="34" charset="0"/>
              </a:rPr>
              <a:t>it</a:t>
            </a:r>
            <a:r>
              <a:rPr lang="en-GB" sz="4000" dirty="0">
                <a:latin typeface="Gill Sans MT" panose="020B0502020104020203" pitchFamily="34" charset="0"/>
              </a:rPr>
              <a:t> to them, saying, “This is My body which is given for you; do this in remembrance of Me.”</a:t>
            </a:r>
          </a:p>
        </p:txBody>
      </p:sp>
      <p:sp>
        <p:nvSpPr>
          <p:cNvPr id="3" name="TextBox 2">
            <a:extLst>
              <a:ext uri="{FF2B5EF4-FFF2-40B4-BE49-F238E27FC236}">
                <a16:creationId xmlns:a16="http://schemas.microsoft.com/office/drawing/2014/main" id="{026E8524-06CC-F936-D476-3BCAC975953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Luke 22: 13 - 19 (NIVUK)</a:t>
            </a:r>
          </a:p>
        </p:txBody>
      </p:sp>
    </p:spTree>
    <p:extLst>
      <p:ext uri="{BB962C8B-B14F-4D97-AF65-F5344CB8AC3E}">
        <p14:creationId xmlns:p14="http://schemas.microsoft.com/office/powerpoint/2010/main" val="11484540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6B55A-EA42-4C6E-7CBB-3457E1BA3DA6}"/>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0E2DD156-91D9-0071-45DD-C5BF593ADD1C}"/>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0DFE6021-F8B3-783B-AE2E-C7B70CE1F6C4}"/>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E626C41F-927C-EC2A-A548-41FF569A9557}"/>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6" name="Picture 5">
            <a:extLst>
              <a:ext uri="{FF2B5EF4-FFF2-40B4-BE49-F238E27FC236}">
                <a16:creationId xmlns:a16="http://schemas.microsoft.com/office/drawing/2014/main" id="{6E6A97D9-98F7-6B2F-2F66-3B1A86B93B0B}"/>
              </a:ext>
            </a:extLst>
          </p:cNvPr>
          <p:cNvPicPr>
            <a:picLocks noChangeAspect="1"/>
          </p:cNvPicPr>
          <p:nvPr/>
        </p:nvPicPr>
        <p:blipFill>
          <a:blip r:embed="rId4"/>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C7FA6182-22C7-62CF-25D3-C3842F667BED}"/>
              </a:ext>
            </a:extLst>
          </p:cNvPr>
          <p:cNvPicPr>
            <a:picLocks noChangeAspect="1"/>
          </p:cNvPicPr>
          <p:nvPr/>
        </p:nvPicPr>
        <p:blipFill>
          <a:blip r:embed="rId5"/>
          <a:stretch>
            <a:fillRect/>
          </a:stretch>
        </p:blipFill>
        <p:spPr>
          <a:xfrm>
            <a:off x="150333" y="3409256"/>
            <a:ext cx="4027984" cy="3457547"/>
          </a:xfrm>
          <a:prstGeom prst="rect">
            <a:avLst/>
          </a:prstGeom>
        </p:spPr>
      </p:pic>
      <p:pic>
        <p:nvPicPr>
          <p:cNvPr id="9" name="Picture 8">
            <a:extLst>
              <a:ext uri="{FF2B5EF4-FFF2-40B4-BE49-F238E27FC236}">
                <a16:creationId xmlns:a16="http://schemas.microsoft.com/office/drawing/2014/main" id="{C5A9CC91-6897-F44F-1A84-92330FAB41DA}"/>
              </a:ext>
            </a:extLst>
          </p:cNvPr>
          <p:cNvPicPr>
            <a:picLocks noChangeAspect="1"/>
          </p:cNvPicPr>
          <p:nvPr/>
        </p:nvPicPr>
        <p:blipFill>
          <a:blip r:embed="rId6"/>
          <a:stretch>
            <a:fillRect/>
          </a:stretch>
        </p:blipFill>
        <p:spPr>
          <a:xfrm>
            <a:off x="4132479" y="113130"/>
            <a:ext cx="3894426" cy="3325065"/>
          </a:xfrm>
          <a:prstGeom prst="rect">
            <a:avLst/>
          </a:prstGeom>
        </p:spPr>
      </p:pic>
    </p:spTree>
    <p:extLst>
      <p:ext uri="{BB962C8B-B14F-4D97-AF65-F5344CB8AC3E}">
        <p14:creationId xmlns:p14="http://schemas.microsoft.com/office/powerpoint/2010/main" val="2140221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82E2C-0568-CF76-DB0C-7F7A215A1645}"/>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7B4A4704-778E-40BC-BD4B-D39A44089398}"/>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E10E4AC7-CBE3-3F2D-F024-B8124A467E83}"/>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2BB637FC-AA08-E2AE-C5F4-7A4FE95DC0CE}"/>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6" name="Picture 5">
            <a:extLst>
              <a:ext uri="{FF2B5EF4-FFF2-40B4-BE49-F238E27FC236}">
                <a16:creationId xmlns:a16="http://schemas.microsoft.com/office/drawing/2014/main" id="{157A2E79-73F2-306B-274A-8BC87F3E1000}"/>
              </a:ext>
            </a:extLst>
          </p:cNvPr>
          <p:cNvPicPr>
            <a:picLocks noChangeAspect="1"/>
          </p:cNvPicPr>
          <p:nvPr/>
        </p:nvPicPr>
        <p:blipFill>
          <a:blip r:embed="rId4"/>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682709B6-2360-7D3C-1736-97C6C232C31F}"/>
              </a:ext>
            </a:extLst>
          </p:cNvPr>
          <p:cNvPicPr>
            <a:picLocks noChangeAspect="1"/>
          </p:cNvPicPr>
          <p:nvPr/>
        </p:nvPicPr>
        <p:blipFill>
          <a:blip r:embed="rId5"/>
          <a:stretch>
            <a:fillRect/>
          </a:stretch>
        </p:blipFill>
        <p:spPr>
          <a:xfrm>
            <a:off x="150333" y="3409256"/>
            <a:ext cx="4027984" cy="3457547"/>
          </a:xfrm>
          <a:prstGeom prst="rect">
            <a:avLst/>
          </a:prstGeom>
        </p:spPr>
      </p:pic>
      <p:pic>
        <p:nvPicPr>
          <p:cNvPr id="8" name="Picture 7">
            <a:extLst>
              <a:ext uri="{FF2B5EF4-FFF2-40B4-BE49-F238E27FC236}">
                <a16:creationId xmlns:a16="http://schemas.microsoft.com/office/drawing/2014/main" id="{31AFBFD1-83BD-B799-AFE8-B861CD6FFDBB}"/>
              </a:ext>
            </a:extLst>
          </p:cNvPr>
          <p:cNvPicPr>
            <a:picLocks noChangeAspect="1"/>
          </p:cNvPicPr>
          <p:nvPr/>
        </p:nvPicPr>
        <p:blipFill>
          <a:blip r:embed="rId6"/>
          <a:stretch>
            <a:fillRect/>
          </a:stretch>
        </p:blipFill>
        <p:spPr>
          <a:xfrm>
            <a:off x="8048092" y="3431962"/>
            <a:ext cx="4027984" cy="3506048"/>
          </a:xfrm>
          <a:prstGeom prst="rect">
            <a:avLst/>
          </a:prstGeom>
        </p:spPr>
      </p:pic>
      <p:pic>
        <p:nvPicPr>
          <p:cNvPr id="9" name="Picture 8">
            <a:extLst>
              <a:ext uri="{FF2B5EF4-FFF2-40B4-BE49-F238E27FC236}">
                <a16:creationId xmlns:a16="http://schemas.microsoft.com/office/drawing/2014/main" id="{B45F91AF-6D8E-0B11-3C7F-43C722BB88B9}"/>
              </a:ext>
            </a:extLst>
          </p:cNvPr>
          <p:cNvPicPr>
            <a:picLocks noChangeAspect="1"/>
          </p:cNvPicPr>
          <p:nvPr/>
        </p:nvPicPr>
        <p:blipFill>
          <a:blip r:embed="rId7"/>
          <a:stretch>
            <a:fillRect/>
          </a:stretch>
        </p:blipFill>
        <p:spPr>
          <a:xfrm>
            <a:off x="4132479" y="113130"/>
            <a:ext cx="3894426" cy="3325065"/>
          </a:xfrm>
          <a:prstGeom prst="rect">
            <a:avLst/>
          </a:prstGeom>
        </p:spPr>
      </p:pic>
    </p:spTree>
    <p:extLst>
      <p:ext uri="{BB962C8B-B14F-4D97-AF65-F5344CB8AC3E}">
        <p14:creationId xmlns:p14="http://schemas.microsoft.com/office/powerpoint/2010/main" val="134406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8E7D1-B795-3C68-C969-31356323AD0C}"/>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0AE4713D-9702-F0F0-9F09-110E5D7A7BEF}"/>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B035787E-B74A-90D4-4444-439835F20045}"/>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A09996FF-7B4A-B56E-0C45-87F600D5A4BE}"/>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6" name="Picture 5">
            <a:extLst>
              <a:ext uri="{FF2B5EF4-FFF2-40B4-BE49-F238E27FC236}">
                <a16:creationId xmlns:a16="http://schemas.microsoft.com/office/drawing/2014/main" id="{4A58EF7D-C1CC-3499-98B3-4F90741BCD91}"/>
              </a:ext>
            </a:extLst>
          </p:cNvPr>
          <p:cNvPicPr>
            <a:picLocks noChangeAspect="1"/>
          </p:cNvPicPr>
          <p:nvPr/>
        </p:nvPicPr>
        <p:blipFill>
          <a:blip r:embed="rId4"/>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DDD7685C-B30F-6B25-5EAD-8EA73C7A0558}"/>
              </a:ext>
            </a:extLst>
          </p:cNvPr>
          <p:cNvPicPr>
            <a:picLocks noChangeAspect="1"/>
          </p:cNvPicPr>
          <p:nvPr/>
        </p:nvPicPr>
        <p:blipFill>
          <a:blip r:embed="rId5"/>
          <a:stretch>
            <a:fillRect/>
          </a:stretch>
        </p:blipFill>
        <p:spPr>
          <a:xfrm>
            <a:off x="150333" y="3409256"/>
            <a:ext cx="4027984" cy="3457547"/>
          </a:xfrm>
          <a:prstGeom prst="rect">
            <a:avLst/>
          </a:prstGeom>
        </p:spPr>
      </p:pic>
      <p:pic>
        <p:nvPicPr>
          <p:cNvPr id="8" name="Picture 7">
            <a:extLst>
              <a:ext uri="{FF2B5EF4-FFF2-40B4-BE49-F238E27FC236}">
                <a16:creationId xmlns:a16="http://schemas.microsoft.com/office/drawing/2014/main" id="{1970BD12-FEE5-81CE-1A45-98656ABBE04E}"/>
              </a:ext>
            </a:extLst>
          </p:cNvPr>
          <p:cNvPicPr>
            <a:picLocks noChangeAspect="1"/>
          </p:cNvPicPr>
          <p:nvPr/>
        </p:nvPicPr>
        <p:blipFill>
          <a:blip r:embed="rId6"/>
          <a:stretch>
            <a:fillRect/>
          </a:stretch>
        </p:blipFill>
        <p:spPr>
          <a:xfrm>
            <a:off x="8048092" y="3431962"/>
            <a:ext cx="4027984" cy="3506048"/>
          </a:xfrm>
          <a:prstGeom prst="rect">
            <a:avLst/>
          </a:prstGeom>
        </p:spPr>
      </p:pic>
      <p:pic>
        <p:nvPicPr>
          <p:cNvPr id="9" name="Picture 8">
            <a:extLst>
              <a:ext uri="{FF2B5EF4-FFF2-40B4-BE49-F238E27FC236}">
                <a16:creationId xmlns:a16="http://schemas.microsoft.com/office/drawing/2014/main" id="{8F4FCB3D-5EDC-9358-F041-FAF0A936C19B}"/>
              </a:ext>
            </a:extLst>
          </p:cNvPr>
          <p:cNvPicPr>
            <a:picLocks noChangeAspect="1"/>
          </p:cNvPicPr>
          <p:nvPr/>
        </p:nvPicPr>
        <p:blipFill>
          <a:blip r:embed="rId7"/>
          <a:stretch>
            <a:fillRect/>
          </a:stretch>
        </p:blipFill>
        <p:spPr>
          <a:xfrm>
            <a:off x="4132479" y="113130"/>
            <a:ext cx="3894426" cy="3325065"/>
          </a:xfrm>
          <a:prstGeom prst="rect">
            <a:avLst/>
          </a:prstGeom>
        </p:spPr>
      </p:pic>
      <p:grpSp>
        <p:nvGrpSpPr>
          <p:cNvPr id="13" name="Group 12">
            <a:extLst>
              <a:ext uri="{FF2B5EF4-FFF2-40B4-BE49-F238E27FC236}">
                <a16:creationId xmlns:a16="http://schemas.microsoft.com/office/drawing/2014/main" id="{88790CAB-8DF5-A862-D06C-105328D303D7}"/>
              </a:ext>
            </a:extLst>
          </p:cNvPr>
          <p:cNvGrpSpPr/>
          <p:nvPr/>
        </p:nvGrpSpPr>
        <p:grpSpPr>
          <a:xfrm>
            <a:off x="4123971" y="3445911"/>
            <a:ext cx="3959498" cy="3420892"/>
            <a:chOff x="4123971" y="3445911"/>
            <a:chExt cx="3959498" cy="3420892"/>
          </a:xfrm>
        </p:grpSpPr>
        <p:pic>
          <p:nvPicPr>
            <p:cNvPr id="11" name="Picture 10">
              <a:extLst>
                <a:ext uri="{FF2B5EF4-FFF2-40B4-BE49-F238E27FC236}">
                  <a16:creationId xmlns:a16="http://schemas.microsoft.com/office/drawing/2014/main" id="{A5C65971-2262-8D61-A60F-FF8EC9022DAE}"/>
                </a:ext>
              </a:extLst>
            </p:cNvPr>
            <p:cNvPicPr>
              <a:picLocks noChangeAspect="1"/>
            </p:cNvPicPr>
            <p:nvPr/>
          </p:nvPicPr>
          <p:blipFill>
            <a:blip r:embed="rId8"/>
            <a:stretch>
              <a:fillRect/>
            </a:stretch>
          </p:blipFill>
          <p:spPr>
            <a:xfrm>
              <a:off x="4123971" y="3445911"/>
              <a:ext cx="3959498" cy="3266873"/>
            </a:xfrm>
            <a:prstGeom prst="rect">
              <a:avLst/>
            </a:prstGeom>
          </p:spPr>
        </p:pic>
        <p:sp>
          <p:nvSpPr>
            <p:cNvPr id="12" name="Rectangle 11">
              <a:extLst>
                <a:ext uri="{FF2B5EF4-FFF2-40B4-BE49-F238E27FC236}">
                  <a16:creationId xmlns:a16="http://schemas.microsoft.com/office/drawing/2014/main" id="{690185B8-E7AA-F149-F172-933F0C9A51A5}"/>
                </a:ext>
              </a:extLst>
            </p:cNvPr>
            <p:cNvSpPr/>
            <p:nvPr/>
          </p:nvSpPr>
          <p:spPr>
            <a:xfrm>
              <a:off x="4132479" y="6712785"/>
              <a:ext cx="3915613" cy="15401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51295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612A5-33CC-D530-F50C-F3E10C043A6A}"/>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3D0CF238-D497-4F93-E316-4B7CAA6273C3}"/>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B561FB3D-0DA2-2857-FE10-35502058CEB9}"/>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11F131F6-33F6-FDE4-D2FC-9B0B179EFB4D}"/>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10" name="Picture 9">
            <a:extLst>
              <a:ext uri="{FF2B5EF4-FFF2-40B4-BE49-F238E27FC236}">
                <a16:creationId xmlns:a16="http://schemas.microsoft.com/office/drawing/2014/main" id="{FFA6B5FA-C408-7411-656B-A58C9EE41E86}"/>
              </a:ext>
            </a:extLst>
          </p:cNvPr>
          <p:cNvPicPr>
            <a:picLocks noChangeAspect="1"/>
          </p:cNvPicPr>
          <p:nvPr/>
        </p:nvPicPr>
        <p:blipFill>
          <a:blip r:embed="rId4"/>
          <a:stretch>
            <a:fillRect/>
          </a:stretch>
        </p:blipFill>
        <p:spPr>
          <a:xfrm>
            <a:off x="197056" y="74176"/>
            <a:ext cx="3946853" cy="3354824"/>
          </a:xfrm>
          <a:prstGeom prst="rect">
            <a:avLst/>
          </a:prstGeom>
        </p:spPr>
      </p:pic>
      <p:pic>
        <p:nvPicPr>
          <p:cNvPr id="6" name="Picture 5">
            <a:extLst>
              <a:ext uri="{FF2B5EF4-FFF2-40B4-BE49-F238E27FC236}">
                <a16:creationId xmlns:a16="http://schemas.microsoft.com/office/drawing/2014/main" id="{D5DFFC84-70BF-83C5-5503-659AD3B274F7}"/>
              </a:ext>
            </a:extLst>
          </p:cNvPr>
          <p:cNvPicPr>
            <a:picLocks noChangeAspect="1"/>
          </p:cNvPicPr>
          <p:nvPr/>
        </p:nvPicPr>
        <p:blipFill>
          <a:blip r:embed="rId5"/>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1B1D3AB1-EF8A-18CA-296A-FFF35DF6D8BD}"/>
              </a:ext>
            </a:extLst>
          </p:cNvPr>
          <p:cNvPicPr>
            <a:picLocks noChangeAspect="1"/>
          </p:cNvPicPr>
          <p:nvPr/>
        </p:nvPicPr>
        <p:blipFill>
          <a:blip r:embed="rId6"/>
          <a:stretch>
            <a:fillRect/>
          </a:stretch>
        </p:blipFill>
        <p:spPr>
          <a:xfrm>
            <a:off x="150333" y="3409256"/>
            <a:ext cx="4027984" cy="3457547"/>
          </a:xfrm>
          <a:prstGeom prst="rect">
            <a:avLst/>
          </a:prstGeom>
        </p:spPr>
      </p:pic>
      <p:pic>
        <p:nvPicPr>
          <p:cNvPr id="8" name="Picture 7">
            <a:extLst>
              <a:ext uri="{FF2B5EF4-FFF2-40B4-BE49-F238E27FC236}">
                <a16:creationId xmlns:a16="http://schemas.microsoft.com/office/drawing/2014/main" id="{C463FA79-95DC-A615-3423-7B3B95A4E547}"/>
              </a:ext>
            </a:extLst>
          </p:cNvPr>
          <p:cNvPicPr>
            <a:picLocks noChangeAspect="1"/>
          </p:cNvPicPr>
          <p:nvPr/>
        </p:nvPicPr>
        <p:blipFill>
          <a:blip r:embed="rId7"/>
          <a:stretch>
            <a:fillRect/>
          </a:stretch>
        </p:blipFill>
        <p:spPr>
          <a:xfrm>
            <a:off x="8048092" y="3431962"/>
            <a:ext cx="4027984" cy="3506048"/>
          </a:xfrm>
          <a:prstGeom prst="rect">
            <a:avLst/>
          </a:prstGeom>
        </p:spPr>
      </p:pic>
      <p:pic>
        <p:nvPicPr>
          <p:cNvPr id="9" name="Picture 8">
            <a:extLst>
              <a:ext uri="{FF2B5EF4-FFF2-40B4-BE49-F238E27FC236}">
                <a16:creationId xmlns:a16="http://schemas.microsoft.com/office/drawing/2014/main" id="{B17BC26F-1116-0937-2430-BF6D74354483}"/>
              </a:ext>
            </a:extLst>
          </p:cNvPr>
          <p:cNvPicPr>
            <a:picLocks noChangeAspect="1"/>
          </p:cNvPicPr>
          <p:nvPr/>
        </p:nvPicPr>
        <p:blipFill>
          <a:blip r:embed="rId8"/>
          <a:stretch>
            <a:fillRect/>
          </a:stretch>
        </p:blipFill>
        <p:spPr>
          <a:xfrm>
            <a:off x="4132479" y="113130"/>
            <a:ext cx="3894426" cy="3325065"/>
          </a:xfrm>
          <a:prstGeom prst="rect">
            <a:avLst/>
          </a:prstGeom>
        </p:spPr>
      </p:pic>
      <p:grpSp>
        <p:nvGrpSpPr>
          <p:cNvPr id="12" name="Group 11">
            <a:extLst>
              <a:ext uri="{FF2B5EF4-FFF2-40B4-BE49-F238E27FC236}">
                <a16:creationId xmlns:a16="http://schemas.microsoft.com/office/drawing/2014/main" id="{71660301-B3BB-96BF-C254-DA95796A9AD6}"/>
              </a:ext>
            </a:extLst>
          </p:cNvPr>
          <p:cNvGrpSpPr/>
          <p:nvPr/>
        </p:nvGrpSpPr>
        <p:grpSpPr>
          <a:xfrm>
            <a:off x="4123971" y="3445911"/>
            <a:ext cx="3959498" cy="3420892"/>
            <a:chOff x="4123971" y="3445911"/>
            <a:chExt cx="3959498" cy="3420892"/>
          </a:xfrm>
        </p:grpSpPr>
        <p:pic>
          <p:nvPicPr>
            <p:cNvPr id="11" name="Picture 10">
              <a:extLst>
                <a:ext uri="{FF2B5EF4-FFF2-40B4-BE49-F238E27FC236}">
                  <a16:creationId xmlns:a16="http://schemas.microsoft.com/office/drawing/2014/main" id="{2DCAF149-033F-43F3-632A-323CBD186680}"/>
                </a:ext>
              </a:extLst>
            </p:cNvPr>
            <p:cNvPicPr>
              <a:picLocks noChangeAspect="1"/>
            </p:cNvPicPr>
            <p:nvPr/>
          </p:nvPicPr>
          <p:blipFill>
            <a:blip r:embed="rId9"/>
            <a:stretch>
              <a:fillRect/>
            </a:stretch>
          </p:blipFill>
          <p:spPr>
            <a:xfrm>
              <a:off x="4123971" y="3445911"/>
              <a:ext cx="3959498" cy="3266873"/>
            </a:xfrm>
            <a:prstGeom prst="rect">
              <a:avLst/>
            </a:prstGeom>
          </p:spPr>
        </p:pic>
        <p:sp>
          <p:nvSpPr>
            <p:cNvPr id="4" name="Rectangle 3">
              <a:extLst>
                <a:ext uri="{FF2B5EF4-FFF2-40B4-BE49-F238E27FC236}">
                  <a16:creationId xmlns:a16="http://schemas.microsoft.com/office/drawing/2014/main" id="{A2EEA6BB-0433-D618-ED54-788D1C8DE016}"/>
                </a:ext>
              </a:extLst>
            </p:cNvPr>
            <p:cNvSpPr/>
            <p:nvPr/>
          </p:nvSpPr>
          <p:spPr>
            <a:xfrm>
              <a:off x="4132479" y="6712785"/>
              <a:ext cx="3915613" cy="15401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356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B3C9-A1BA-501F-11C1-C685A62CB160}"/>
            </a:ext>
          </a:extLst>
        </p:cNvPr>
        <p:cNvGrpSpPr/>
        <p:nvPr/>
      </p:nvGrpSpPr>
      <p:grpSpPr>
        <a:xfrm>
          <a:off x="0" y="0"/>
          <a:ext cx="0" cy="0"/>
          <a:chOff x="0" y="0"/>
          <a:chExt cx="0" cy="0"/>
        </a:xfrm>
      </p:grpSpPr>
      <p:pic>
        <p:nvPicPr>
          <p:cNvPr id="2" name="Picture 1" descr="Business Woman Out of a Frying Pan into The Fire Out of the frying pan into the Fire! A stylized vector cartoon of a woman  jumping from a pan into the fire, the style is  reminiscent of an old screen print poster. Suggesting career path, redundancy, danger, obstacles, overcoming obstacles,financial instability,danger, over confidence, or Error of Judgement. Woman, Pan,skyline, Fire, paper texture and background are on different layers for easy editing. Please note: clipping paths have been used,  an eps version is included without the path. cooking challenge stock illustrations">
            <a:extLst>
              <a:ext uri="{FF2B5EF4-FFF2-40B4-BE49-F238E27FC236}">
                <a16:creationId xmlns:a16="http://schemas.microsoft.com/office/drawing/2014/main" id="{8A5BD8DA-5D0D-4816-1ABF-D0CB3E87EA9F}"/>
              </a:ext>
            </a:extLst>
          </p:cNvPr>
          <p:cNvPicPr>
            <a:picLocks noChangeAspect="1"/>
          </p:cNvPicPr>
          <p:nvPr/>
        </p:nvPicPr>
        <p:blipFill>
          <a:blip r:embed="rId2"/>
          <a:srcRect t="17796"/>
          <a:stretch>
            <a:fillRect/>
          </a:stretch>
        </p:blipFill>
        <p:spPr>
          <a:xfrm>
            <a:off x="840283" y="101258"/>
            <a:ext cx="10592566" cy="6615997"/>
          </a:xfrm>
          <a:prstGeom prst="rect">
            <a:avLst/>
          </a:prstGeom>
        </p:spPr>
      </p:pic>
      <p:pic>
        <p:nvPicPr>
          <p:cNvPr id="5" name="Picture 4" descr="Catchphrase (2013) Next Episode Air Date &amp; Countdow">
            <a:extLst>
              <a:ext uri="{FF2B5EF4-FFF2-40B4-BE49-F238E27FC236}">
                <a16:creationId xmlns:a16="http://schemas.microsoft.com/office/drawing/2014/main" id="{438B961D-0AE2-96E8-031E-B8DD03EF5E33}"/>
              </a:ext>
            </a:extLst>
          </p:cNvPr>
          <p:cNvPicPr>
            <a:picLocks noChangeAspect="1"/>
          </p:cNvPicPr>
          <p:nvPr/>
        </p:nvPicPr>
        <p:blipFill>
          <a:blip r:embed="rId3"/>
          <a:stretch>
            <a:fillRect/>
          </a:stretch>
        </p:blipFill>
        <p:spPr>
          <a:xfrm>
            <a:off x="264000" y="145215"/>
            <a:ext cx="11664000" cy="6567570"/>
          </a:xfrm>
          <a:prstGeom prst="rect">
            <a:avLst/>
          </a:prstGeom>
        </p:spPr>
      </p:pic>
      <p:graphicFrame>
        <p:nvGraphicFramePr>
          <p:cNvPr id="3" name="Table 2">
            <a:extLst>
              <a:ext uri="{FF2B5EF4-FFF2-40B4-BE49-F238E27FC236}">
                <a16:creationId xmlns:a16="http://schemas.microsoft.com/office/drawing/2014/main" id="{717FE795-1053-546A-348E-3407DC694C1B}"/>
              </a:ext>
            </a:extLst>
          </p:cNvPr>
          <p:cNvGraphicFramePr>
            <a:graphicFrameLocks noGrp="1"/>
          </p:cNvGraphicFramePr>
          <p:nvPr/>
        </p:nvGraphicFramePr>
        <p:xfrm>
          <a:off x="264000" y="140745"/>
          <a:ext cx="11664000" cy="6572040"/>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2122293340"/>
                    </a:ext>
                  </a:extLst>
                </a:gridCol>
                <a:gridCol w="3888000">
                  <a:extLst>
                    <a:ext uri="{9D8B030D-6E8A-4147-A177-3AD203B41FA5}">
                      <a16:colId xmlns:a16="http://schemas.microsoft.com/office/drawing/2014/main" val="301596514"/>
                    </a:ext>
                  </a:extLst>
                </a:gridCol>
                <a:gridCol w="3888000">
                  <a:extLst>
                    <a:ext uri="{9D8B030D-6E8A-4147-A177-3AD203B41FA5}">
                      <a16:colId xmlns:a16="http://schemas.microsoft.com/office/drawing/2014/main" val="744751469"/>
                    </a:ext>
                  </a:extLst>
                </a:gridCol>
              </a:tblGrid>
              <a:tr h="3286020">
                <a:tc>
                  <a:txBody>
                    <a:bodyPr/>
                    <a:lstStyle/>
                    <a:p>
                      <a:endParaRPr lang="en-GB" dirty="0"/>
                    </a:p>
                  </a:txBody>
                  <a:tcPr>
                    <a:noFill/>
                  </a:tcPr>
                </a:tc>
                <a:tc>
                  <a:txBody>
                    <a:bodyPr/>
                    <a:lstStyle/>
                    <a:p>
                      <a:endParaRPr lang="en-GB"/>
                    </a:p>
                  </a:txBody>
                  <a:tcPr>
                    <a:noFill/>
                  </a:tcPr>
                </a:tc>
                <a:tc>
                  <a:txBody>
                    <a:bodyPr/>
                    <a:lstStyle/>
                    <a:p>
                      <a:endParaRPr lang="en-GB"/>
                    </a:p>
                  </a:txBody>
                  <a:tcPr>
                    <a:noFill/>
                  </a:tcPr>
                </a:tc>
                <a:extLst>
                  <a:ext uri="{0D108BD9-81ED-4DB2-BD59-A6C34878D82A}">
                    <a16:rowId xmlns:a16="http://schemas.microsoft.com/office/drawing/2014/main" val="59752906"/>
                  </a:ext>
                </a:extLst>
              </a:tr>
              <a:tr h="3286020">
                <a:tc>
                  <a:txBody>
                    <a:bodyPr/>
                    <a:lstStyle/>
                    <a:p>
                      <a:endParaRPr lang="en-GB"/>
                    </a:p>
                  </a:txBody>
                  <a:tcPr>
                    <a:noFill/>
                  </a:tcPr>
                </a:tc>
                <a:tc>
                  <a:txBody>
                    <a:bodyPr/>
                    <a:lstStyle/>
                    <a:p>
                      <a:endParaRPr lang="en-GB"/>
                    </a:p>
                  </a:txBody>
                  <a:tcPr>
                    <a:noFill/>
                  </a:tcPr>
                </a:tc>
                <a:tc>
                  <a:txBody>
                    <a:bodyPr/>
                    <a:lstStyle/>
                    <a:p>
                      <a:endParaRPr lang="en-GB" dirty="0"/>
                    </a:p>
                  </a:txBody>
                  <a:tcPr>
                    <a:noFill/>
                  </a:tcPr>
                </a:tc>
                <a:extLst>
                  <a:ext uri="{0D108BD9-81ED-4DB2-BD59-A6C34878D82A}">
                    <a16:rowId xmlns:a16="http://schemas.microsoft.com/office/drawing/2014/main" val="2179022216"/>
                  </a:ext>
                </a:extLst>
              </a:tr>
            </a:tbl>
          </a:graphicData>
        </a:graphic>
      </p:graphicFrame>
      <p:pic>
        <p:nvPicPr>
          <p:cNvPr id="10" name="Picture 9">
            <a:extLst>
              <a:ext uri="{FF2B5EF4-FFF2-40B4-BE49-F238E27FC236}">
                <a16:creationId xmlns:a16="http://schemas.microsoft.com/office/drawing/2014/main" id="{6CB95657-891D-6643-8591-0A5745084B72}"/>
              </a:ext>
            </a:extLst>
          </p:cNvPr>
          <p:cNvPicPr>
            <a:picLocks noChangeAspect="1"/>
          </p:cNvPicPr>
          <p:nvPr/>
        </p:nvPicPr>
        <p:blipFill>
          <a:blip r:embed="rId4"/>
          <a:stretch>
            <a:fillRect/>
          </a:stretch>
        </p:blipFill>
        <p:spPr>
          <a:xfrm>
            <a:off x="197056" y="74176"/>
            <a:ext cx="3946853" cy="3354824"/>
          </a:xfrm>
          <a:prstGeom prst="rect">
            <a:avLst/>
          </a:prstGeom>
        </p:spPr>
      </p:pic>
      <p:pic>
        <p:nvPicPr>
          <p:cNvPr id="6" name="Picture 5">
            <a:extLst>
              <a:ext uri="{FF2B5EF4-FFF2-40B4-BE49-F238E27FC236}">
                <a16:creationId xmlns:a16="http://schemas.microsoft.com/office/drawing/2014/main" id="{54E15E90-ECBA-7E02-CEC0-A91F511B7956}"/>
              </a:ext>
            </a:extLst>
          </p:cNvPr>
          <p:cNvPicPr>
            <a:picLocks noChangeAspect="1"/>
          </p:cNvPicPr>
          <p:nvPr/>
        </p:nvPicPr>
        <p:blipFill>
          <a:blip r:embed="rId5"/>
          <a:stretch>
            <a:fillRect/>
          </a:stretch>
        </p:blipFill>
        <p:spPr>
          <a:xfrm>
            <a:off x="8001024" y="140904"/>
            <a:ext cx="4008108" cy="3324906"/>
          </a:xfrm>
          <a:prstGeom prst="rect">
            <a:avLst/>
          </a:prstGeom>
        </p:spPr>
      </p:pic>
      <p:pic>
        <p:nvPicPr>
          <p:cNvPr id="7" name="Picture 6">
            <a:extLst>
              <a:ext uri="{FF2B5EF4-FFF2-40B4-BE49-F238E27FC236}">
                <a16:creationId xmlns:a16="http://schemas.microsoft.com/office/drawing/2014/main" id="{230F4212-BB66-36E3-7FF6-50DC252166E2}"/>
              </a:ext>
            </a:extLst>
          </p:cNvPr>
          <p:cNvPicPr>
            <a:picLocks noChangeAspect="1"/>
          </p:cNvPicPr>
          <p:nvPr/>
        </p:nvPicPr>
        <p:blipFill>
          <a:blip r:embed="rId6"/>
          <a:stretch>
            <a:fillRect/>
          </a:stretch>
        </p:blipFill>
        <p:spPr>
          <a:xfrm>
            <a:off x="150333" y="3409256"/>
            <a:ext cx="4027984" cy="3457547"/>
          </a:xfrm>
          <a:prstGeom prst="rect">
            <a:avLst/>
          </a:prstGeom>
        </p:spPr>
      </p:pic>
      <p:pic>
        <p:nvPicPr>
          <p:cNvPr id="8" name="Picture 7">
            <a:extLst>
              <a:ext uri="{FF2B5EF4-FFF2-40B4-BE49-F238E27FC236}">
                <a16:creationId xmlns:a16="http://schemas.microsoft.com/office/drawing/2014/main" id="{F99B432F-9328-11A6-1291-C05C7D29C73D}"/>
              </a:ext>
            </a:extLst>
          </p:cNvPr>
          <p:cNvPicPr>
            <a:picLocks noChangeAspect="1"/>
          </p:cNvPicPr>
          <p:nvPr/>
        </p:nvPicPr>
        <p:blipFill>
          <a:blip r:embed="rId7"/>
          <a:stretch>
            <a:fillRect/>
          </a:stretch>
        </p:blipFill>
        <p:spPr>
          <a:xfrm>
            <a:off x="8048092" y="3431962"/>
            <a:ext cx="4027984" cy="3506048"/>
          </a:xfrm>
          <a:prstGeom prst="rect">
            <a:avLst/>
          </a:prstGeom>
        </p:spPr>
      </p:pic>
      <p:pic>
        <p:nvPicPr>
          <p:cNvPr id="9" name="Picture 8">
            <a:extLst>
              <a:ext uri="{FF2B5EF4-FFF2-40B4-BE49-F238E27FC236}">
                <a16:creationId xmlns:a16="http://schemas.microsoft.com/office/drawing/2014/main" id="{D71DD80C-0B08-52E7-C6B3-78B3579033C2}"/>
              </a:ext>
            </a:extLst>
          </p:cNvPr>
          <p:cNvPicPr>
            <a:picLocks noChangeAspect="1"/>
          </p:cNvPicPr>
          <p:nvPr/>
        </p:nvPicPr>
        <p:blipFill>
          <a:blip r:embed="rId8"/>
          <a:stretch>
            <a:fillRect/>
          </a:stretch>
        </p:blipFill>
        <p:spPr>
          <a:xfrm>
            <a:off x="4132479" y="113130"/>
            <a:ext cx="3894426" cy="3325065"/>
          </a:xfrm>
          <a:prstGeom prst="rect">
            <a:avLst/>
          </a:prstGeom>
        </p:spPr>
      </p:pic>
      <p:grpSp>
        <p:nvGrpSpPr>
          <p:cNvPr id="14" name="Group 13">
            <a:extLst>
              <a:ext uri="{FF2B5EF4-FFF2-40B4-BE49-F238E27FC236}">
                <a16:creationId xmlns:a16="http://schemas.microsoft.com/office/drawing/2014/main" id="{F57441AC-6201-90C6-A3A1-DB1A246D9ED5}"/>
              </a:ext>
            </a:extLst>
          </p:cNvPr>
          <p:cNvGrpSpPr/>
          <p:nvPr/>
        </p:nvGrpSpPr>
        <p:grpSpPr>
          <a:xfrm>
            <a:off x="4123971" y="3445911"/>
            <a:ext cx="3959498" cy="3420892"/>
            <a:chOff x="4123971" y="3445911"/>
            <a:chExt cx="3959498" cy="3420892"/>
          </a:xfrm>
        </p:grpSpPr>
        <p:pic>
          <p:nvPicPr>
            <p:cNvPr id="11" name="Picture 10">
              <a:extLst>
                <a:ext uri="{FF2B5EF4-FFF2-40B4-BE49-F238E27FC236}">
                  <a16:creationId xmlns:a16="http://schemas.microsoft.com/office/drawing/2014/main" id="{7672F1EE-BE72-4BE9-82AB-90A83133CA6A}"/>
                </a:ext>
              </a:extLst>
            </p:cNvPr>
            <p:cNvPicPr>
              <a:picLocks noChangeAspect="1"/>
            </p:cNvPicPr>
            <p:nvPr/>
          </p:nvPicPr>
          <p:blipFill>
            <a:blip r:embed="rId9"/>
            <a:stretch>
              <a:fillRect/>
            </a:stretch>
          </p:blipFill>
          <p:spPr>
            <a:xfrm>
              <a:off x="4123971" y="3445911"/>
              <a:ext cx="3959498" cy="3266873"/>
            </a:xfrm>
            <a:prstGeom prst="rect">
              <a:avLst/>
            </a:prstGeom>
          </p:spPr>
        </p:pic>
        <p:sp>
          <p:nvSpPr>
            <p:cNvPr id="13" name="Rectangle 12">
              <a:extLst>
                <a:ext uri="{FF2B5EF4-FFF2-40B4-BE49-F238E27FC236}">
                  <a16:creationId xmlns:a16="http://schemas.microsoft.com/office/drawing/2014/main" id="{7076C6DA-8E3B-1022-1244-E21FA2053D44}"/>
                </a:ext>
              </a:extLst>
            </p:cNvPr>
            <p:cNvSpPr/>
            <p:nvPr/>
          </p:nvSpPr>
          <p:spPr>
            <a:xfrm>
              <a:off x="4132479" y="6712785"/>
              <a:ext cx="3915613" cy="15401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328B3B11-69E7-A94D-3057-011C34CD8779}"/>
              </a:ext>
            </a:extLst>
          </p:cNvPr>
          <p:cNvSpPr txBox="1"/>
          <p:nvPr/>
        </p:nvSpPr>
        <p:spPr>
          <a:xfrm>
            <a:off x="3749041" y="5669463"/>
            <a:ext cx="7463790" cy="745397"/>
          </a:xfrm>
          <a:prstGeom prst="rect">
            <a:avLst/>
          </a:prstGeom>
          <a:solidFill>
            <a:srgbClr val="00B0F0"/>
          </a:solidFill>
          <a:ln>
            <a:noFill/>
          </a:ln>
          <a:effectLst>
            <a:outerShdw blurRad="57785" dist="33020" dir="3180000" algn="ctr">
              <a:srgbClr val="000000">
                <a:alpha val="30000"/>
              </a:srgbClr>
            </a:outerShdw>
            <a:softEdge rad="127000"/>
          </a:effectLst>
          <a:scene3d>
            <a:camera prst="orthographicFront">
              <a:rot lat="0" lon="0" rev="0"/>
            </a:camera>
            <a:lightRig rig="brightRoom" dir="t">
              <a:rot lat="0" lon="0" rev="600000"/>
            </a:lightRig>
          </a:scene3d>
          <a:sp3d prstMaterial="metal">
            <a:bevelT w="38100" h="57150" prst="angle"/>
          </a:sp3d>
        </p:spPr>
        <p:txBody>
          <a:bodyPr wrap="square" rtlCol="0" anchor="ctr">
            <a:spAutoFit/>
          </a:bodyPr>
          <a:lstStyle/>
          <a:p>
            <a:pPr algn="ctr">
              <a:lnSpc>
                <a:spcPct val="150000"/>
              </a:lnSpc>
              <a:spcAft>
                <a:spcPts val="600"/>
              </a:spcAft>
            </a:pPr>
            <a:r>
              <a:rPr lang="en-GB" sz="3200" dirty="0">
                <a:latin typeface="Algerian" panose="04020705040A02060702" pitchFamily="82" charset="0"/>
              </a:rPr>
              <a:t>From the frying pan into the fire</a:t>
            </a:r>
          </a:p>
        </p:txBody>
      </p:sp>
    </p:spTree>
    <p:extLst>
      <p:ext uri="{BB962C8B-B14F-4D97-AF65-F5344CB8AC3E}">
        <p14:creationId xmlns:p14="http://schemas.microsoft.com/office/powerpoint/2010/main" val="175974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860</TotalTime>
  <Words>2041</Words>
  <Application>Microsoft Office PowerPoint</Application>
  <PresentationFormat>Widescreen</PresentationFormat>
  <Paragraphs>187</Paragraphs>
  <Slides>49</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Algerian</vt: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Callum Lympany</dc:creator>
  <cp:lastModifiedBy>Philip Ayres</cp:lastModifiedBy>
  <cp:revision>103</cp:revision>
  <dcterms:created xsi:type="dcterms:W3CDTF">2022-01-26T16:09:43Z</dcterms:created>
  <dcterms:modified xsi:type="dcterms:W3CDTF">2026-07-30T07:07:12Z</dcterms:modified>
</cp:coreProperties>
</file>