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98" d="100"/>
          <a:sy n="98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E0C2-0C07-3ED9-018A-96C86ADD4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8E141-B66E-6434-6469-D87CF977F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6163F-CAC5-9432-7C30-1737EB43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FEAAD-832B-DE44-546E-C2460618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372D-894C-B2B8-9C95-41E5C12B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1521-DED6-841F-BB3C-627957AE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A70DE-D7F8-48A6-7A7D-438262FB3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DA5F3-82D5-16D6-0771-9BCA9191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8734-5F7F-0E8A-705E-44885CB1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2044-1BFA-A351-5294-19EEDA3D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4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2DCD0F-CEA1-BE09-81E6-A51B21ED8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04262-E6C0-9BE2-8276-2019EEA1C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D0FD-006F-068A-3C75-AA4062B1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5A59D-698C-2A78-B318-D4C06EE9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B04E7-ABB9-E991-CBF0-6A63BB83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0DC7-B267-FB45-A10A-B241EB48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C4DE2-D0AD-D2B1-9F57-9B0F3AAF8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71AAC-F01F-9038-AAD1-B36621F1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E5030-8F5E-5DFC-63A4-6BE97A09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CD1D6-875D-96DE-10CF-9A5528CC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EF22-6297-4BE6-DA55-33804DC9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59819-8254-9E12-4FCE-088269275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F3E1D-25DD-52FF-3D15-EFFC9A0C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2BF51-3BBC-7B58-A88F-8798DB1F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E7BEB-CBB9-F123-CAA3-D3A693AF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2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67D0-67C2-C574-896B-2E5F06BB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E85D-1CB7-153B-2EF0-724F3226F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E4D43-B0C4-1AF7-E7D1-C9BE32A1D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4D5BF7-C41E-5E3A-34C1-58F00272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35B63-28D8-7AF5-09BF-07F7C456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9D969-9A22-3705-FC95-74B7745E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9766-E69D-BBA7-1C68-EF9593D8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712C6-A17A-F001-526A-C0444F785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41336-3AA0-2F68-DC95-305D2A698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ED507-1DC9-412C-89D0-953561170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78A32-891C-A0FD-AE2F-770750757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EF70D-41AA-CAAC-F348-8926E62D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D20FC-E1F8-6DE1-996E-B166741C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8F01F-D304-7295-077A-45463727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D36E-495C-EB7F-B1B3-E03AA32A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7BAA0-AC79-5D15-37C3-931EAD7C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E648F-8278-AE74-DD1D-7B184653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98076-8132-56C1-94E6-8CC09A75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0F54E5-79E3-1AC7-F9D9-3B8FF974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72300-1644-C1FA-334F-76B05A32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3E987-4E4E-2765-65B3-E4933D90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7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516ED-4CC4-E39E-7464-F75B4BDF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DB38-5DAB-68CF-309F-C62C4B3D3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3EE3D-3F9F-7221-219A-E364C0A0D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848C0-B6A4-0820-BFE8-ED2DB6D0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BBB36-2CAB-76E4-5B36-39D6F30B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DD310-0086-8529-7EDA-C0DD1831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3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BBE9-C523-7290-8972-3E7B25B6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05B7A9-FC14-A2ED-0FBE-AC4BBF84A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854F0-1DA4-4040-8892-F2D14C824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98EE9-F24E-BC24-7E3B-090117F33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26D51-6EF9-A26F-BE0D-9F0693D3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67DDB-98F5-41D2-460A-B5CEFA0B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1C347-AB41-3E53-DE36-F1EDB90B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8572D-0C1E-E588-23C3-312DF1975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790D-0C33-B2DF-6DA2-8E40EA150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BE2CD-0D8C-A149-8362-6B5C65C90DDC}" type="datetimeFigureOut">
              <a:rPr lang="en-US" smtClean="0"/>
              <a:t>7/8/25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50822-F05A-C863-53AD-B99749FB7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F5AD4-C3D6-8959-72FD-03F6C8D1D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A69DB-BCD2-F44B-AD9D-3356663B3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&#10;&#10;Description automatically generated">
            <a:extLst>
              <a:ext uri="{FF2B5EF4-FFF2-40B4-BE49-F238E27FC236}">
                <a16:creationId xmlns:a16="http://schemas.microsoft.com/office/drawing/2014/main" id="{0B5D9978-081B-49EF-4F10-8044BC3B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1333B-91A7-EE9E-BE02-2FA3834FD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900D4B61-3089-53D2-A7D2-B1F90934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38623-DFC5-8F1B-12AD-1358E83A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This Week Let’s All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C703-8749-CA81-7CE7-F8F386C9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Read: 1 Corinthians 8 &amp; 10; 1 Timothy 6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Pray: As led by the Holy Spirit and Scripture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Remember: Psalm 7:10 “My shield is with God, who saves the upright in heart.”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Reflect: What causes you to forget the joy of your salvation? What can you do when       those distractions/threats arise?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Next Week’s Passage: Psalm 32</a:t>
            </a:r>
          </a:p>
        </p:txBody>
      </p:sp>
    </p:spTree>
    <p:extLst>
      <p:ext uri="{BB962C8B-B14F-4D97-AF65-F5344CB8AC3E}">
        <p14:creationId xmlns:p14="http://schemas.microsoft.com/office/powerpoint/2010/main" val="272721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596133B3-17DF-7472-4503-807332F9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8EC3DA-9285-B4D3-6038-AA6180A4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Context of Psalm 51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8C8BA-EB47-D05D-67B1-78EB68E8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David wrote it after Nathan confronted him about his sin with Bathsheba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2 Samuel 11 &amp; 12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2 Samuel 12:1-9a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“Then David’s anger was greatly kindled against the man … Nathan said to              David ‘You are the man’”</a:t>
            </a:r>
          </a:p>
        </p:txBody>
      </p:sp>
    </p:spTree>
    <p:extLst>
      <p:ext uri="{BB962C8B-B14F-4D97-AF65-F5344CB8AC3E}">
        <p14:creationId xmlns:p14="http://schemas.microsoft.com/office/powerpoint/2010/main" val="308290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6F784-58BC-289C-58E1-AECD3C0C3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47324C8D-24FB-0D79-4A40-38CB553BE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234151-DCED-39B7-8D20-A5385198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Psalm 51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6D17D-F434-FD2B-7E37-074F3979F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Page 476 of the seat Bibles. 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Big idea: Powerful summary of believer’s life: sinner, saved, sanctified, sent.</a:t>
            </a:r>
          </a:p>
          <a:p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“The grass withers, the flower fades,         but the word of our God will stand forever.”         – Isaiah 40:8</a:t>
            </a:r>
          </a:p>
        </p:txBody>
      </p:sp>
    </p:spTree>
    <p:extLst>
      <p:ext uri="{BB962C8B-B14F-4D97-AF65-F5344CB8AC3E}">
        <p14:creationId xmlns:p14="http://schemas.microsoft.com/office/powerpoint/2010/main" val="394489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4AA26-AB2B-4359-281C-EE3D29961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B0A4B1DC-FDD5-D5B4-F7E2-19E2626C7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2FA3AD-76D9-164C-3269-A13D7939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Callback to Olau’s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62811-32C0-D06C-D8F7-16391ADD5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“Are we hungry or have we grown complacent in our salvation?”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“Yes, we’re born again, but born again for what?”</a:t>
            </a:r>
          </a:p>
        </p:txBody>
      </p:sp>
    </p:spTree>
    <p:extLst>
      <p:ext uri="{BB962C8B-B14F-4D97-AF65-F5344CB8AC3E}">
        <p14:creationId xmlns:p14="http://schemas.microsoft.com/office/powerpoint/2010/main" val="371814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94A73-3B7C-D814-4859-0D614E73C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2FEB1AC8-2F32-5840-E956-08466A686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FC705F-7415-B5F2-C48F-10307B7A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51:1-6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89657-EDB9-C1FE-80B6-EA81218DD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900" dirty="0">
                <a:solidFill>
                  <a:schemeClr val="bg1"/>
                </a:solidFill>
                <a:latin typeface="Avenir Next" panose="020B0503020202020204" pitchFamily="34" charset="0"/>
              </a:rPr>
              <a:t>Life is good until we’re confronted by the horror and pain of sin</a:t>
            </a:r>
          </a:p>
          <a:p>
            <a:r>
              <a:rPr lang="en-US" sz="3900" dirty="0">
                <a:solidFill>
                  <a:schemeClr val="bg1"/>
                </a:solidFill>
                <a:latin typeface="Avenir Next" panose="020B0503020202020204" pitchFamily="34" charset="0"/>
              </a:rPr>
              <a:t>Even more so when we’re confronted by our own sin and realize it’s sin against the holy God</a:t>
            </a:r>
          </a:p>
          <a:p>
            <a:pPr lvl="1"/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Psalm 14:1-3; Genesis 20:1-6; Genesis 39:9</a:t>
            </a:r>
          </a:p>
          <a:p>
            <a:r>
              <a:rPr lang="en-US" sz="3900" dirty="0">
                <a:solidFill>
                  <a:schemeClr val="bg1"/>
                </a:solidFill>
                <a:latin typeface="Avenir Next" panose="020B0503020202020204" pitchFamily="34" charset="0"/>
              </a:rPr>
              <a:t>We don’t appeal to God in our sin because of our merit. We’re able to place our hope           in His mercy and justice.</a:t>
            </a:r>
          </a:p>
          <a:p>
            <a:pPr lvl="1"/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Exodus 34:6-7</a:t>
            </a:r>
          </a:p>
        </p:txBody>
      </p:sp>
    </p:spTree>
    <p:extLst>
      <p:ext uri="{BB962C8B-B14F-4D97-AF65-F5344CB8AC3E}">
        <p14:creationId xmlns:p14="http://schemas.microsoft.com/office/powerpoint/2010/main" val="379811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08AAD-776B-63EA-3AC6-3A5CE3004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F9BE103E-473C-4355-21DE-DC74D353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303AB5-4D80-47ED-6D69-EA28404B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51:7-9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EBED2-6B17-A669-9C6B-489F76A4B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Forgiveness. Dawson’s preaching on this next week in greater depth.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But quickly: God gives perfect forgiveness to those who repent. Amen!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As we continue in Psalm 51, consider: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Luke 7:36-47</a:t>
            </a:r>
          </a:p>
        </p:txBody>
      </p:sp>
    </p:spTree>
    <p:extLst>
      <p:ext uri="{BB962C8B-B14F-4D97-AF65-F5344CB8AC3E}">
        <p14:creationId xmlns:p14="http://schemas.microsoft.com/office/powerpoint/2010/main" val="3920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8F96A-862F-ACB6-2C59-52F17198D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748E14E3-4935-5DBB-1FF0-C5C83118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99D72-9C4D-DD0C-E78D-1CE357B91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51:10-12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50D40-476A-73F3-F1FA-49FD4F506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Renew &amp; uphold - ongoing words. We are sanctified and being sanctified! Do we crave it?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Romans 12:2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Colossians 1:9-10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Isaiah 41:10b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Psalm 18:35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What’s the desire of your heart?                 What’s the cry of your plea to the Lord?</a:t>
            </a:r>
          </a:p>
        </p:txBody>
      </p:sp>
    </p:spTree>
    <p:extLst>
      <p:ext uri="{BB962C8B-B14F-4D97-AF65-F5344CB8AC3E}">
        <p14:creationId xmlns:p14="http://schemas.microsoft.com/office/powerpoint/2010/main" val="217992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37973-643F-1450-DD54-ACECCB82B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102DFF97-200E-8531-E70C-C02775598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CDDD8A-46CF-FB47-4D31-BFF551A5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51:10-12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8F081-8F1E-A3E4-A7C9-C706A9872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Restore the joy of my salvation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Joy: 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sasown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sah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-SOHN): gladness, mirth, cheerfulness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Esther 8:16-17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Psalm 105:43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Isaiah 12:1-3</a:t>
            </a:r>
          </a:p>
          <a:p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Isaiah 35:10</a:t>
            </a:r>
          </a:p>
        </p:txBody>
      </p:sp>
    </p:spTree>
    <p:extLst>
      <p:ext uri="{BB962C8B-B14F-4D97-AF65-F5344CB8AC3E}">
        <p14:creationId xmlns:p14="http://schemas.microsoft.com/office/powerpoint/2010/main" val="78572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5651-F92D-DAA1-F14B-49CC94051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urface with white and black lines&#10;&#10;AI-generated content may be incorrect.">
            <a:extLst>
              <a:ext uri="{FF2B5EF4-FFF2-40B4-BE49-F238E27FC236}">
                <a16:creationId xmlns:a16="http://schemas.microsoft.com/office/drawing/2014/main" id="{FB797464-CEFD-72C8-FA90-064FCE1A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63C3E-D530-4F16-0D41-8B159580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51:13-17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2B1A-E5BE-E19D-A3A6-0DF7932C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Context (within Ps 51 and all of Psalms) seems to indicate when David writes of transgressors and sinners returning, he’s speaking of God’s people in covenant with Him. 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Avenir Next" panose="020B0503020202020204" pitchFamily="34" charset="0"/>
              </a:rPr>
              <a:t>Scriptural agreement: Luke 22:31-32; Galatians 6:1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What does David ask for back in 51:8?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Avenir Next" panose="020B0503020202020204" pitchFamily="34" charset="0"/>
              </a:rPr>
              <a:t>Jeremiah 15:16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So, if you’re someone who feels like you’ve        forgotten the joy of salvation, hear the words                  of God and may they become your joy.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Avenir Next" panose="020B0503020202020204" pitchFamily="34" charset="0"/>
              </a:rPr>
              <a:t>Isaiah 61:1-3 </a:t>
            </a:r>
            <a:r>
              <a:rPr lang="en-US" sz="3000" dirty="0">
                <a:solidFill>
                  <a:schemeClr val="bg1"/>
                </a:solidFill>
                <a:latin typeface="Avenir Next" panose="020B0503020202020204" pitchFamily="34" charset="0"/>
                <a:sym typeface="Wingdings" pitchFamily="2" charset="2"/>
              </a:rPr>
              <a:t> </a:t>
            </a:r>
            <a:r>
              <a:rPr lang="en-US" sz="3000" dirty="0">
                <a:solidFill>
                  <a:schemeClr val="bg1"/>
                </a:solidFill>
                <a:latin typeface="Avenir Next" panose="020B0503020202020204" pitchFamily="34" charset="0"/>
              </a:rPr>
              <a:t>Luke 4:21</a:t>
            </a:r>
          </a:p>
        </p:txBody>
      </p:sp>
    </p:spTree>
    <p:extLst>
      <p:ext uri="{BB962C8B-B14F-4D97-AF65-F5344CB8AC3E}">
        <p14:creationId xmlns:p14="http://schemas.microsoft.com/office/powerpoint/2010/main" val="40708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457</Words>
  <Application>Microsoft Macintosh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Avenir Next</vt:lpstr>
      <vt:lpstr>Office Theme</vt:lpstr>
      <vt:lpstr>PowerPoint Presentation</vt:lpstr>
      <vt:lpstr>Context of Psalm 51</vt:lpstr>
      <vt:lpstr>Psalm 51</vt:lpstr>
      <vt:lpstr>Callback to Olau’s message</vt:lpstr>
      <vt:lpstr>51:1-6</vt:lpstr>
      <vt:lpstr>51:7-9</vt:lpstr>
      <vt:lpstr>51:10-12</vt:lpstr>
      <vt:lpstr>51:10-12</vt:lpstr>
      <vt:lpstr>51:13-17</vt:lpstr>
      <vt:lpstr>This Week Let’s All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Belsterling</dc:creator>
  <cp:lastModifiedBy>Sam Belsterling</cp:lastModifiedBy>
  <cp:revision>5</cp:revision>
  <dcterms:created xsi:type="dcterms:W3CDTF">2024-05-22T18:11:07Z</dcterms:created>
  <dcterms:modified xsi:type="dcterms:W3CDTF">2025-07-09T18:41:04Z</dcterms:modified>
</cp:coreProperties>
</file>