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446" r:id="rId3"/>
    <p:sldId id="451" r:id="rId4"/>
    <p:sldId id="482" r:id="rId5"/>
    <p:sldId id="483" r:id="rId6"/>
    <p:sldId id="478" r:id="rId7"/>
    <p:sldId id="484" r:id="rId8"/>
    <p:sldId id="481" r:id="rId9"/>
    <p:sldId id="485" r:id="rId10"/>
    <p:sldId id="486" r:id="rId11"/>
    <p:sldId id="487" r:id="rId12"/>
    <p:sldId id="488" r:id="rId13"/>
    <p:sldId id="489" r:id="rId14"/>
    <p:sldId id="490" r:id="rId15"/>
    <p:sldId id="491" r:id="rId16"/>
    <p:sldId id="492" r:id="rId17"/>
    <p:sldId id="479" r:id="rId18"/>
    <p:sldId id="494" r:id="rId19"/>
    <p:sldId id="493" r:id="rId20"/>
    <p:sldId id="496" r:id="rId21"/>
    <p:sldId id="497" r:id="rId22"/>
    <p:sldId id="498" r:id="rId23"/>
    <p:sldId id="480" r:id="rId24"/>
    <p:sldId id="499" r:id="rId25"/>
    <p:sldId id="500" r:id="rId26"/>
    <p:sldId id="501" r:id="rId27"/>
    <p:sldId id="504" r:id="rId28"/>
    <p:sldId id="502" r:id="rId29"/>
    <p:sldId id="506" r:id="rId30"/>
    <p:sldId id="505" r:id="rId31"/>
    <p:sldId id="507" r:id="rId32"/>
    <p:sldId id="508" r:id="rId33"/>
    <p:sldId id="510" r:id="rId34"/>
    <p:sldId id="495" r:id="rId35"/>
    <p:sldId id="509" r:id="rId36"/>
    <p:sldId id="30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01"/>
    <p:restoredTop sz="94681"/>
  </p:normalViewPr>
  <p:slideViewPr>
    <p:cSldViewPr snapToGrid="0">
      <p:cViewPr varScale="1">
        <p:scale>
          <a:sx n="100" d="100"/>
          <a:sy n="100" d="100"/>
        </p:scale>
        <p:origin x="184"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ACB1D-A5F7-C71A-7362-1B791FCBC1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10DBAF-1C89-C0CF-0062-0E1BC64ACE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7380A1-A5D9-D7FF-EAD0-AF1E8F03C3C0}"/>
              </a:ext>
            </a:extLst>
          </p:cNvPr>
          <p:cNvSpPr>
            <a:spLocks noGrp="1"/>
          </p:cNvSpPr>
          <p:nvPr>
            <p:ph type="dt" sz="half" idx="10"/>
          </p:nvPr>
        </p:nvSpPr>
        <p:spPr/>
        <p:txBody>
          <a:bodyPr/>
          <a:lstStyle/>
          <a:p>
            <a:fld id="{B11C1734-B4B6-A441-B88A-740EFD30C00D}" type="datetimeFigureOut">
              <a:rPr lang="en-US" smtClean="0"/>
              <a:t>10/25/25</a:t>
            </a:fld>
            <a:endParaRPr lang="en-US"/>
          </a:p>
        </p:txBody>
      </p:sp>
      <p:sp>
        <p:nvSpPr>
          <p:cNvPr id="5" name="Footer Placeholder 4">
            <a:extLst>
              <a:ext uri="{FF2B5EF4-FFF2-40B4-BE49-F238E27FC236}">
                <a16:creationId xmlns:a16="http://schemas.microsoft.com/office/drawing/2014/main" id="{1E9A2A03-5536-C7E6-7D91-CE1AB7C0A1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879C5C-7893-B502-1DC2-F7ECA607E80D}"/>
              </a:ext>
            </a:extLst>
          </p:cNvPr>
          <p:cNvSpPr>
            <a:spLocks noGrp="1"/>
          </p:cNvSpPr>
          <p:nvPr>
            <p:ph type="sldNum" sz="quarter" idx="12"/>
          </p:nvPr>
        </p:nvSpPr>
        <p:spPr/>
        <p:txBody>
          <a:bodyPr/>
          <a:lstStyle/>
          <a:p>
            <a:fld id="{06583558-66E6-E04D-81B9-B53B7033DEFA}" type="slidenum">
              <a:rPr lang="en-US" smtClean="0"/>
              <a:t>‹#›</a:t>
            </a:fld>
            <a:endParaRPr lang="en-US"/>
          </a:p>
        </p:txBody>
      </p:sp>
    </p:spTree>
    <p:extLst>
      <p:ext uri="{BB962C8B-B14F-4D97-AF65-F5344CB8AC3E}">
        <p14:creationId xmlns:p14="http://schemas.microsoft.com/office/powerpoint/2010/main" val="159819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6FC9A-D910-0C9D-B4B3-C61F9514B4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B49D09-D37A-8549-AA07-3E88D05A0B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EA8251-8819-1C66-DB2A-5BA218155689}"/>
              </a:ext>
            </a:extLst>
          </p:cNvPr>
          <p:cNvSpPr>
            <a:spLocks noGrp="1"/>
          </p:cNvSpPr>
          <p:nvPr>
            <p:ph type="dt" sz="half" idx="10"/>
          </p:nvPr>
        </p:nvSpPr>
        <p:spPr/>
        <p:txBody>
          <a:bodyPr/>
          <a:lstStyle/>
          <a:p>
            <a:fld id="{B11C1734-B4B6-A441-B88A-740EFD30C00D}" type="datetimeFigureOut">
              <a:rPr lang="en-US" smtClean="0"/>
              <a:t>10/25/25</a:t>
            </a:fld>
            <a:endParaRPr lang="en-US"/>
          </a:p>
        </p:txBody>
      </p:sp>
      <p:sp>
        <p:nvSpPr>
          <p:cNvPr id="5" name="Footer Placeholder 4">
            <a:extLst>
              <a:ext uri="{FF2B5EF4-FFF2-40B4-BE49-F238E27FC236}">
                <a16:creationId xmlns:a16="http://schemas.microsoft.com/office/drawing/2014/main" id="{34BCB2F0-DC26-8C2B-ABA1-669A1EEF44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EC8210-03A5-23B0-5905-DEE971B470C2}"/>
              </a:ext>
            </a:extLst>
          </p:cNvPr>
          <p:cNvSpPr>
            <a:spLocks noGrp="1"/>
          </p:cNvSpPr>
          <p:nvPr>
            <p:ph type="sldNum" sz="quarter" idx="12"/>
          </p:nvPr>
        </p:nvSpPr>
        <p:spPr/>
        <p:txBody>
          <a:bodyPr/>
          <a:lstStyle/>
          <a:p>
            <a:fld id="{06583558-66E6-E04D-81B9-B53B7033DEFA}" type="slidenum">
              <a:rPr lang="en-US" smtClean="0"/>
              <a:t>‹#›</a:t>
            </a:fld>
            <a:endParaRPr lang="en-US"/>
          </a:p>
        </p:txBody>
      </p:sp>
    </p:spTree>
    <p:extLst>
      <p:ext uri="{BB962C8B-B14F-4D97-AF65-F5344CB8AC3E}">
        <p14:creationId xmlns:p14="http://schemas.microsoft.com/office/powerpoint/2010/main" val="952472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53E1F-9042-F576-A04B-20858BE0C2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C71E13-78EE-D7B8-5C84-CECAB19B4F1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B101FB-4CB8-7215-1A36-EC9AEA81B1A2}"/>
              </a:ext>
            </a:extLst>
          </p:cNvPr>
          <p:cNvSpPr>
            <a:spLocks noGrp="1"/>
          </p:cNvSpPr>
          <p:nvPr>
            <p:ph type="dt" sz="half" idx="10"/>
          </p:nvPr>
        </p:nvSpPr>
        <p:spPr/>
        <p:txBody>
          <a:bodyPr/>
          <a:lstStyle/>
          <a:p>
            <a:fld id="{B11C1734-B4B6-A441-B88A-740EFD30C00D}" type="datetimeFigureOut">
              <a:rPr lang="en-US" smtClean="0"/>
              <a:t>10/25/25</a:t>
            </a:fld>
            <a:endParaRPr lang="en-US"/>
          </a:p>
        </p:txBody>
      </p:sp>
      <p:sp>
        <p:nvSpPr>
          <p:cNvPr id="5" name="Footer Placeholder 4">
            <a:extLst>
              <a:ext uri="{FF2B5EF4-FFF2-40B4-BE49-F238E27FC236}">
                <a16:creationId xmlns:a16="http://schemas.microsoft.com/office/drawing/2014/main" id="{69BF9A5D-9B8D-6BC4-A63D-FC5F07EF02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7E048B-E0BC-5DEB-D190-E18C9BAB0FF7}"/>
              </a:ext>
            </a:extLst>
          </p:cNvPr>
          <p:cNvSpPr>
            <a:spLocks noGrp="1"/>
          </p:cNvSpPr>
          <p:nvPr>
            <p:ph type="sldNum" sz="quarter" idx="12"/>
          </p:nvPr>
        </p:nvSpPr>
        <p:spPr/>
        <p:txBody>
          <a:bodyPr/>
          <a:lstStyle/>
          <a:p>
            <a:fld id="{06583558-66E6-E04D-81B9-B53B7033DEFA}" type="slidenum">
              <a:rPr lang="en-US" smtClean="0"/>
              <a:t>‹#›</a:t>
            </a:fld>
            <a:endParaRPr lang="en-US"/>
          </a:p>
        </p:txBody>
      </p:sp>
    </p:spTree>
    <p:extLst>
      <p:ext uri="{BB962C8B-B14F-4D97-AF65-F5344CB8AC3E}">
        <p14:creationId xmlns:p14="http://schemas.microsoft.com/office/powerpoint/2010/main" val="2536872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3605A-EF91-35BC-2A89-C140CC529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AED24F-BE60-E478-6B6D-18886FCA06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A92B4F-B30A-7E6F-DE9D-CBE5ADF3EF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8F8EEE-D059-D3BB-E052-EC975E7A8109}"/>
              </a:ext>
            </a:extLst>
          </p:cNvPr>
          <p:cNvSpPr>
            <a:spLocks noGrp="1"/>
          </p:cNvSpPr>
          <p:nvPr>
            <p:ph type="dt" sz="half" idx="10"/>
          </p:nvPr>
        </p:nvSpPr>
        <p:spPr/>
        <p:txBody>
          <a:bodyPr/>
          <a:lstStyle/>
          <a:p>
            <a:fld id="{B11C1734-B4B6-A441-B88A-740EFD30C00D}" type="datetimeFigureOut">
              <a:rPr lang="en-US" smtClean="0"/>
              <a:t>10/25/25</a:t>
            </a:fld>
            <a:endParaRPr lang="en-US"/>
          </a:p>
        </p:txBody>
      </p:sp>
      <p:sp>
        <p:nvSpPr>
          <p:cNvPr id="6" name="Footer Placeholder 5">
            <a:extLst>
              <a:ext uri="{FF2B5EF4-FFF2-40B4-BE49-F238E27FC236}">
                <a16:creationId xmlns:a16="http://schemas.microsoft.com/office/drawing/2014/main" id="{95D21021-91D9-909A-F665-ADE616A389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A035DC-94CF-EBE6-D811-52970B5E005E}"/>
              </a:ext>
            </a:extLst>
          </p:cNvPr>
          <p:cNvSpPr>
            <a:spLocks noGrp="1"/>
          </p:cNvSpPr>
          <p:nvPr>
            <p:ph type="sldNum" sz="quarter" idx="12"/>
          </p:nvPr>
        </p:nvSpPr>
        <p:spPr/>
        <p:txBody>
          <a:bodyPr/>
          <a:lstStyle/>
          <a:p>
            <a:fld id="{06583558-66E6-E04D-81B9-B53B7033DEFA}" type="slidenum">
              <a:rPr lang="en-US" smtClean="0"/>
              <a:t>‹#›</a:t>
            </a:fld>
            <a:endParaRPr lang="en-US"/>
          </a:p>
        </p:txBody>
      </p:sp>
    </p:spTree>
    <p:extLst>
      <p:ext uri="{BB962C8B-B14F-4D97-AF65-F5344CB8AC3E}">
        <p14:creationId xmlns:p14="http://schemas.microsoft.com/office/powerpoint/2010/main" val="3777222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81038-B9FE-3895-E655-87491C51B5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F223C5-6596-ADB3-6CDD-E0AEA2B253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A0DF6E1-46AD-EAF2-8877-4AD3BE933F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C0837C-8AAC-16CB-6E52-BD4B0FDC75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76B4C8-D285-145B-7220-36F06845F0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C0A934-F712-E9C9-B2A0-5FD03AA2DE31}"/>
              </a:ext>
            </a:extLst>
          </p:cNvPr>
          <p:cNvSpPr>
            <a:spLocks noGrp="1"/>
          </p:cNvSpPr>
          <p:nvPr>
            <p:ph type="dt" sz="half" idx="10"/>
          </p:nvPr>
        </p:nvSpPr>
        <p:spPr/>
        <p:txBody>
          <a:bodyPr/>
          <a:lstStyle/>
          <a:p>
            <a:fld id="{B11C1734-B4B6-A441-B88A-740EFD30C00D}" type="datetimeFigureOut">
              <a:rPr lang="en-US" smtClean="0"/>
              <a:t>10/25/25</a:t>
            </a:fld>
            <a:endParaRPr lang="en-US"/>
          </a:p>
        </p:txBody>
      </p:sp>
      <p:sp>
        <p:nvSpPr>
          <p:cNvPr id="8" name="Footer Placeholder 7">
            <a:extLst>
              <a:ext uri="{FF2B5EF4-FFF2-40B4-BE49-F238E27FC236}">
                <a16:creationId xmlns:a16="http://schemas.microsoft.com/office/drawing/2014/main" id="{2467DD8C-B5A7-C0CE-531F-895F127492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81F878-C9CD-8571-49C3-EB206D75A52E}"/>
              </a:ext>
            </a:extLst>
          </p:cNvPr>
          <p:cNvSpPr>
            <a:spLocks noGrp="1"/>
          </p:cNvSpPr>
          <p:nvPr>
            <p:ph type="sldNum" sz="quarter" idx="12"/>
          </p:nvPr>
        </p:nvSpPr>
        <p:spPr/>
        <p:txBody>
          <a:bodyPr/>
          <a:lstStyle/>
          <a:p>
            <a:fld id="{06583558-66E6-E04D-81B9-B53B7033DEFA}" type="slidenum">
              <a:rPr lang="en-US" smtClean="0"/>
              <a:t>‹#›</a:t>
            </a:fld>
            <a:endParaRPr lang="en-US"/>
          </a:p>
        </p:txBody>
      </p:sp>
    </p:spTree>
    <p:extLst>
      <p:ext uri="{BB962C8B-B14F-4D97-AF65-F5344CB8AC3E}">
        <p14:creationId xmlns:p14="http://schemas.microsoft.com/office/powerpoint/2010/main" val="692401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DC4FD-87DD-67A5-249B-35B4C0D86C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EE1613-CB83-FF34-0BFB-24EBDD0C6854}"/>
              </a:ext>
            </a:extLst>
          </p:cNvPr>
          <p:cNvSpPr>
            <a:spLocks noGrp="1"/>
          </p:cNvSpPr>
          <p:nvPr>
            <p:ph type="dt" sz="half" idx="10"/>
          </p:nvPr>
        </p:nvSpPr>
        <p:spPr/>
        <p:txBody>
          <a:bodyPr/>
          <a:lstStyle/>
          <a:p>
            <a:fld id="{B11C1734-B4B6-A441-B88A-740EFD30C00D}" type="datetimeFigureOut">
              <a:rPr lang="en-US" smtClean="0"/>
              <a:t>10/25/25</a:t>
            </a:fld>
            <a:endParaRPr lang="en-US"/>
          </a:p>
        </p:txBody>
      </p:sp>
      <p:sp>
        <p:nvSpPr>
          <p:cNvPr id="4" name="Footer Placeholder 3">
            <a:extLst>
              <a:ext uri="{FF2B5EF4-FFF2-40B4-BE49-F238E27FC236}">
                <a16:creationId xmlns:a16="http://schemas.microsoft.com/office/drawing/2014/main" id="{C71AA5B6-13C3-AF78-7E3F-A54A8C78F9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9B4110-74EC-C0EE-F4C7-177313677DE7}"/>
              </a:ext>
            </a:extLst>
          </p:cNvPr>
          <p:cNvSpPr>
            <a:spLocks noGrp="1"/>
          </p:cNvSpPr>
          <p:nvPr>
            <p:ph type="sldNum" sz="quarter" idx="12"/>
          </p:nvPr>
        </p:nvSpPr>
        <p:spPr/>
        <p:txBody>
          <a:bodyPr/>
          <a:lstStyle/>
          <a:p>
            <a:fld id="{06583558-66E6-E04D-81B9-B53B7033DEFA}" type="slidenum">
              <a:rPr lang="en-US" smtClean="0"/>
              <a:t>‹#›</a:t>
            </a:fld>
            <a:endParaRPr lang="en-US"/>
          </a:p>
        </p:txBody>
      </p:sp>
    </p:spTree>
    <p:extLst>
      <p:ext uri="{BB962C8B-B14F-4D97-AF65-F5344CB8AC3E}">
        <p14:creationId xmlns:p14="http://schemas.microsoft.com/office/powerpoint/2010/main" val="3733927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F4B1C8-96B5-D0C3-41E5-550D294EF068}"/>
              </a:ext>
            </a:extLst>
          </p:cNvPr>
          <p:cNvSpPr>
            <a:spLocks noGrp="1"/>
          </p:cNvSpPr>
          <p:nvPr>
            <p:ph type="dt" sz="half" idx="10"/>
          </p:nvPr>
        </p:nvSpPr>
        <p:spPr/>
        <p:txBody>
          <a:bodyPr/>
          <a:lstStyle/>
          <a:p>
            <a:fld id="{B11C1734-B4B6-A441-B88A-740EFD30C00D}" type="datetimeFigureOut">
              <a:rPr lang="en-US" smtClean="0"/>
              <a:t>10/25/25</a:t>
            </a:fld>
            <a:endParaRPr lang="en-US"/>
          </a:p>
        </p:txBody>
      </p:sp>
      <p:sp>
        <p:nvSpPr>
          <p:cNvPr id="3" name="Footer Placeholder 2">
            <a:extLst>
              <a:ext uri="{FF2B5EF4-FFF2-40B4-BE49-F238E27FC236}">
                <a16:creationId xmlns:a16="http://schemas.microsoft.com/office/drawing/2014/main" id="{204DC861-9232-54ED-60D5-9654CB0205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0DB842-9674-ADFC-836E-A285E66AE65F}"/>
              </a:ext>
            </a:extLst>
          </p:cNvPr>
          <p:cNvSpPr>
            <a:spLocks noGrp="1"/>
          </p:cNvSpPr>
          <p:nvPr>
            <p:ph type="sldNum" sz="quarter" idx="12"/>
          </p:nvPr>
        </p:nvSpPr>
        <p:spPr/>
        <p:txBody>
          <a:bodyPr/>
          <a:lstStyle/>
          <a:p>
            <a:fld id="{06583558-66E6-E04D-81B9-B53B7033DEFA}" type="slidenum">
              <a:rPr lang="en-US" smtClean="0"/>
              <a:t>‹#›</a:t>
            </a:fld>
            <a:endParaRPr lang="en-US"/>
          </a:p>
        </p:txBody>
      </p:sp>
    </p:spTree>
    <p:extLst>
      <p:ext uri="{BB962C8B-B14F-4D97-AF65-F5344CB8AC3E}">
        <p14:creationId xmlns:p14="http://schemas.microsoft.com/office/powerpoint/2010/main" val="4169157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E08A8-1E6B-D16C-97C6-9E6F44B6AA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DFF1C4-1C03-2C97-7157-09531B38F0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67AAF7-A312-D806-E3DF-B002C12CDF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EDA2C3-02CD-52A6-9AED-C3C41040A314}"/>
              </a:ext>
            </a:extLst>
          </p:cNvPr>
          <p:cNvSpPr>
            <a:spLocks noGrp="1"/>
          </p:cNvSpPr>
          <p:nvPr>
            <p:ph type="dt" sz="half" idx="10"/>
          </p:nvPr>
        </p:nvSpPr>
        <p:spPr/>
        <p:txBody>
          <a:bodyPr/>
          <a:lstStyle/>
          <a:p>
            <a:fld id="{B11C1734-B4B6-A441-B88A-740EFD30C00D}" type="datetimeFigureOut">
              <a:rPr lang="en-US" smtClean="0"/>
              <a:t>10/25/25</a:t>
            </a:fld>
            <a:endParaRPr lang="en-US"/>
          </a:p>
        </p:txBody>
      </p:sp>
      <p:sp>
        <p:nvSpPr>
          <p:cNvPr id="6" name="Footer Placeholder 5">
            <a:extLst>
              <a:ext uri="{FF2B5EF4-FFF2-40B4-BE49-F238E27FC236}">
                <a16:creationId xmlns:a16="http://schemas.microsoft.com/office/drawing/2014/main" id="{8A674465-7C6D-073B-A824-AAACB3C253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2E8C8D-D5BA-4E0B-7441-E03156D7A0E0}"/>
              </a:ext>
            </a:extLst>
          </p:cNvPr>
          <p:cNvSpPr>
            <a:spLocks noGrp="1"/>
          </p:cNvSpPr>
          <p:nvPr>
            <p:ph type="sldNum" sz="quarter" idx="12"/>
          </p:nvPr>
        </p:nvSpPr>
        <p:spPr/>
        <p:txBody>
          <a:bodyPr/>
          <a:lstStyle/>
          <a:p>
            <a:fld id="{06583558-66E6-E04D-81B9-B53B7033DEFA}" type="slidenum">
              <a:rPr lang="en-US" smtClean="0"/>
              <a:t>‹#›</a:t>
            </a:fld>
            <a:endParaRPr lang="en-US"/>
          </a:p>
        </p:txBody>
      </p:sp>
    </p:spTree>
    <p:extLst>
      <p:ext uri="{BB962C8B-B14F-4D97-AF65-F5344CB8AC3E}">
        <p14:creationId xmlns:p14="http://schemas.microsoft.com/office/powerpoint/2010/main" val="3781999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D9951-A546-8021-FF42-E6821940C7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FA919E-0E1D-8E4D-2D9F-AE8DD7DF27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34DBDB-8DDD-0B26-51B6-D62CFCDD5E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216C8C-778D-3B92-FC91-061525494FCF}"/>
              </a:ext>
            </a:extLst>
          </p:cNvPr>
          <p:cNvSpPr>
            <a:spLocks noGrp="1"/>
          </p:cNvSpPr>
          <p:nvPr>
            <p:ph type="dt" sz="half" idx="10"/>
          </p:nvPr>
        </p:nvSpPr>
        <p:spPr/>
        <p:txBody>
          <a:bodyPr/>
          <a:lstStyle/>
          <a:p>
            <a:fld id="{B11C1734-B4B6-A441-B88A-740EFD30C00D}" type="datetimeFigureOut">
              <a:rPr lang="en-US" smtClean="0"/>
              <a:t>10/25/25</a:t>
            </a:fld>
            <a:endParaRPr lang="en-US"/>
          </a:p>
        </p:txBody>
      </p:sp>
      <p:sp>
        <p:nvSpPr>
          <p:cNvPr id="6" name="Footer Placeholder 5">
            <a:extLst>
              <a:ext uri="{FF2B5EF4-FFF2-40B4-BE49-F238E27FC236}">
                <a16:creationId xmlns:a16="http://schemas.microsoft.com/office/drawing/2014/main" id="{0B2F1DC9-2D36-4EE0-A8C1-5EED66D10B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F4BC25-5FAB-BB75-A300-8AD659F0991B}"/>
              </a:ext>
            </a:extLst>
          </p:cNvPr>
          <p:cNvSpPr>
            <a:spLocks noGrp="1"/>
          </p:cNvSpPr>
          <p:nvPr>
            <p:ph type="sldNum" sz="quarter" idx="12"/>
          </p:nvPr>
        </p:nvSpPr>
        <p:spPr/>
        <p:txBody>
          <a:bodyPr/>
          <a:lstStyle/>
          <a:p>
            <a:fld id="{06583558-66E6-E04D-81B9-B53B7033DEFA}" type="slidenum">
              <a:rPr lang="en-US" smtClean="0"/>
              <a:t>‹#›</a:t>
            </a:fld>
            <a:endParaRPr lang="en-US"/>
          </a:p>
        </p:txBody>
      </p:sp>
    </p:spTree>
    <p:extLst>
      <p:ext uri="{BB962C8B-B14F-4D97-AF65-F5344CB8AC3E}">
        <p14:creationId xmlns:p14="http://schemas.microsoft.com/office/powerpoint/2010/main" val="3458032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A790C-3200-0DB8-1782-C8BA2D99816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3B109A-2B64-E50A-2C5C-D252E8277F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A3601D-2589-B5E6-11DC-09FB2A7B7CD8}"/>
              </a:ext>
            </a:extLst>
          </p:cNvPr>
          <p:cNvSpPr>
            <a:spLocks noGrp="1"/>
          </p:cNvSpPr>
          <p:nvPr>
            <p:ph type="dt" sz="half" idx="10"/>
          </p:nvPr>
        </p:nvSpPr>
        <p:spPr/>
        <p:txBody>
          <a:bodyPr/>
          <a:lstStyle/>
          <a:p>
            <a:fld id="{B11C1734-B4B6-A441-B88A-740EFD30C00D}" type="datetimeFigureOut">
              <a:rPr lang="en-US" smtClean="0"/>
              <a:t>10/25/25</a:t>
            </a:fld>
            <a:endParaRPr lang="en-US"/>
          </a:p>
        </p:txBody>
      </p:sp>
      <p:sp>
        <p:nvSpPr>
          <p:cNvPr id="5" name="Footer Placeholder 4">
            <a:extLst>
              <a:ext uri="{FF2B5EF4-FFF2-40B4-BE49-F238E27FC236}">
                <a16:creationId xmlns:a16="http://schemas.microsoft.com/office/drawing/2014/main" id="{0F811206-7D63-F36A-FC36-6B6BFAAFBE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249364-32F9-6261-992C-0C11251D3432}"/>
              </a:ext>
            </a:extLst>
          </p:cNvPr>
          <p:cNvSpPr>
            <a:spLocks noGrp="1"/>
          </p:cNvSpPr>
          <p:nvPr>
            <p:ph type="sldNum" sz="quarter" idx="12"/>
          </p:nvPr>
        </p:nvSpPr>
        <p:spPr/>
        <p:txBody>
          <a:bodyPr/>
          <a:lstStyle/>
          <a:p>
            <a:fld id="{06583558-66E6-E04D-81B9-B53B7033DEFA}" type="slidenum">
              <a:rPr lang="en-US" smtClean="0"/>
              <a:t>‹#›</a:t>
            </a:fld>
            <a:endParaRPr lang="en-US"/>
          </a:p>
        </p:txBody>
      </p:sp>
    </p:spTree>
    <p:extLst>
      <p:ext uri="{BB962C8B-B14F-4D97-AF65-F5344CB8AC3E}">
        <p14:creationId xmlns:p14="http://schemas.microsoft.com/office/powerpoint/2010/main" val="3269335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CBA41E-883E-38F9-3007-F027747B59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DA45AA-CC99-2F25-1672-2D010FF555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32F3FD-018E-06E0-5F19-7862C71B8454}"/>
              </a:ext>
            </a:extLst>
          </p:cNvPr>
          <p:cNvSpPr>
            <a:spLocks noGrp="1"/>
          </p:cNvSpPr>
          <p:nvPr>
            <p:ph type="dt" sz="half" idx="10"/>
          </p:nvPr>
        </p:nvSpPr>
        <p:spPr/>
        <p:txBody>
          <a:bodyPr/>
          <a:lstStyle/>
          <a:p>
            <a:fld id="{B11C1734-B4B6-A441-B88A-740EFD30C00D}" type="datetimeFigureOut">
              <a:rPr lang="en-US" smtClean="0"/>
              <a:t>10/25/25</a:t>
            </a:fld>
            <a:endParaRPr lang="en-US"/>
          </a:p>
        </p:txBody>
      </p:sp>
      <p:sp>
        <p:nvSpPr>
          <p:cNvPr id="5" name="Footer Placeholder 4">
            <a:extLst>
              <a:ext uri="{FF2B5EF4-FFF2-40B4-BE49-F238E27FC236}">
                <a16:creationId xmlns:a16="http://schemas.microsoft.com/office/drawing/2014/main" id="{B1C2FF3A-6F29-C9E7-39FA-1ABDD6EC3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E2FEA3-EAEE-2E60-FD60-E3B5413C7944}"/>
              </a:ext>
            </a:extLst>
          </p:cNvPr>
          <p:cNvSpPr>
            <a:spLocks noGrp="1"/>
          </p:cNvSpPr>
          <p:nvPr>
            <p:ph type="sldNum" sz="quarter" idx="12"/>
          </p:nvPr>
        </p:nvSpPr>
        <p:spPr/>
        <p:txBody>
          <a:bodyPr/>
          <a:lstStyle/>
          <a:p>
            <a:fld id="{06583558-66E6-E04D-81B9-B53B7033DEFA}" type="slidenum">
              <a:rPr lang="en-US" smtClean="0"/>
              <a:t>‹#›</a:t>
            </a:fld>
            <a:endParaRPr lang="en-US"/>
          </a:p>
        </p:txBody>
      </p:sp>
    </p:spTree>
    <p:extLst>
      <p:ext uri="{BB962C8B-B14F-4D97-AF65-F5344CB8AC3E}">
        <p14:creationId xmlns:p14="http://schemas.microsoft.com/office/powerpoint/2010/main" val="861412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155851-EA93-686F-C4D7-8CA2B94A4F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C746BC-5B26-5CB4-BDD0-3C5F274641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1289F7-A14E-FFB2-62F4-6C07447074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1C1734-B4B6-A441-B88A-740EFD30C00D}" type="datetimeFigureOut">
              <a:rPr lang="en-US" smtClean="0"/>
              <a:t>10/25/25</a:t>
            </a:fld>
            <a:endParaRPr lang="en-US"/>
          </a:p>
        </p:txBody>
      </p:sp>
      <p:sp>
        <p:nvSpPr>
          <p:cNvPr id="5" name="Footer Placeholder 4">
            <a:extLst>
              <a:ext uri="{FF2B5EF4-FFF2-40B4-BE49-F238E27FC236}">
                <a16:creationId xmlns:a16="http://schemas.microsoft.com/office/drawing/2014/main" id="{4CD7BB3A-4985-EB5B-D3B6-22177A436F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A1DF00D-2EB9-EDF5-115C-B35359064C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583558-66E6-E04D-81B9-B53B7033DEFA}" type="slidenum">
              <a:rPr lang="en-US" smtClean="0"/>
              <a:t>‹#›</a:t>
            </a:fld>
            <a:endParaRPr lang="en-US"/>
          </a:p>
        </p:txBody>
      </p:sp>
    </p:spTree>
    <p:extLst>
      <p:ext uri="{BB962C8B-B14F-4D97-AF65-F5344CB8AC3E}">
        <p14:creationId xmlns:p14="http://schemas.microsoft.com/office/powerpoint/2010/main" val="1376949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4CF7DBA3-CCF0-74E6-DC2E-198413F3F812}"/>
              </a:ext>
            </a:extLst>
          </p:cNvPr>
          <p:cNvPicPr>
            <a:picLocks noGrp="1" noChangeAspect="1"/>
          </p:cNvPicPr>
          <p:nvPr>
            <p:ph idx="1"/>
          </p:nvPr>
        </p:nvPicPr>
        <p:blipFill>
          <a:blip r:embed="rId2"/>
          <a:srcRect t="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3876973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6691DE14-DE23-EF64-C4F2-41EDC29C17A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225B7F9-1E3F-EF55-D372-1FAEDD0E4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A3B0A675-2816-57BF-6C11-99C339F6EDE8}"/>
              </a:ext>
            </a:extLst>
          </p:cNvPr>
          <p:cNvSpPr>
            <a:spLocks noGrp="1"/>
          </p:cNvSpPr>
          <p:nvPr>
            <p:ph type="title"/>
          </p:nvPr>
        </p:nvSpPr>
        <p:spPr>
          <a:xfrm>
            <a:off x="393700" y="365125"/>
            <a:ext cx="10833100" cy="1325563"/>
          </a:xfrm>
        </p:spPr>
        <p:txBody>
          <a:bodyPr>
            <a:noAutofit/>
          </a:bodyPr>
          <a:lstStyle/>
          <a:p>
            <a:r>
              <a:rPr lang="en-US" sz="6600" b="1" dirty="0"/>
              <a:t>Dreams, Delays and Daring</a:t>
            </a:r>
          </a:p>
        </p:txBody>
      </p:sp>
    </p:spTree>
    <p:extLst>
      <p:ext uri="{BB962C8B-B14F-4D97-AF65-F5344CB8AC3E}">
        <p14:creationId xmlns:p14="http://schemas.microsoft.com/office/powerpoint/2010/main" val="1653882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F1977F-BDEB-D3C3-021A-2EC1B4B21CA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0E9972C-3E7B-F10D-3A0E-F2F276F8E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C9743F5B-C3A4-5E0C-1D37-F05C52C80712}"/>
              </a:ext>
            </a:extLst>
          </p:cNvPr>
          <p:cNvSpPr>
            <a:spLocks noGrp="1"/>
          </p:cNvSpPr>
          <p:nvPr>
            <p:ph idx="1"/>
          </p:nvPr>
        </p:nvSpPr>
        <p:spPr>
          <a:xfrm>
            <a:off x="970428" y="1690688"/>
            <a:ext cx="10647830" cy="4024312"/>
          </a:xfrm>
        </p:spPr>
        <p:txBody>
          <a:bodyPr>
            <a:normAutofit/>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This is the reason why I have so often been hindered from coming to you.</a:t>
            </a:r>
          </a:p>
        </p:txBody>
      </p:sp>
      <p:sp>
        <p:nvSpPr>
          <p:cNvPr id="8" name="Title 1">
            <a:extLst>
              <a:ext uri="{FF2B5EF4-FFF2-40B4-BE49-F238E27FC236}">
                <a16:creationId xmlns:a16="http://schemas.microsoft.com/office/drawing/2014/main" id="{85CDCE1D-7873-3D8F-4221-D1EA75AE5565}"/>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15:22</a:t>
            </a:r>
          </a:p>
        </p:txBody>
      </p:sp>
    </p:spTree>
    <p:extLst>
      <p:ext uri="{BB962C8B-B14F-4D97-AF65-F5344CB8AC3E}">
        <p14:creationId xmlns:p14="http://schemas.microsoft.com/office/powerpoint/2010/main" val="2885436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45828D4-C6C0-1A66-1C5E-8CEE6667EB1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D035DD3-14BC-D0C5-8594-98C7A66DF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938FCA02-8DB8-B6AC-BB78-33B45F9D2573}"/>
              </a:ext>
            </a:extLst>
          </p:cNvPr>
          <p:cNvSpPr>
            <a:spLocks noGrp="1"/>
          </p:cNvSpPr>
          <p:nvPr>
            <p:ph idx="1"/>
          </p:nvPr>
        </p:nvSpPr>
        <p:spPr>
          <a:xfrm>
            <a:off x="970428" y="1690688"/>
            <a:ext cx="10647830" cy="4595812"/>
          </a:xfrm>
        </p:spPr>
        <p:txBody>
          <a:bodyPr>
            <a:normAutofit/>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This is the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reason</a:t>
            </a:r>
            <a:r>
              <a:rPr lang="en-US" sz="6000" b="1" dirty="0">
                <a:ln w="12700">
                  <a:solidFill>
                    <a:schemeClr val="accent1"/>
                  </a:solidFill>
                  <a:prstDash val="solid"/>
                </a:ln>
                <a:solidFill>
                  <a:schemeClr val="bg1"/>
                </a:solidFill>
                <a:effectLst>
                  <a:outerShdw dist="38100" dir="2640000" algn="bl" rotWithShape="0">
                    <a:schemeClr val="accent1"/>
                  </a:outerShdw>
                </a:effectLst>
              </a:rPr>
              <a:t> why I have so often been hindered from coming to you.  But now…</a:t>
            </a:r>
          </a:p>
          <a:p>
            <a:pPr marL="0" indent="0" algn="ctr">
              <a:buNone/>
            </a:pPr>
            <a:endParaRPr lang="en-US" sz="6000" b="1" dirty="0">
              <a:ln w="12700">
                <a:solidFill>
                  <a:schemeClr val="accent1"/>
                </a:solidFill>
                <a:prstDash val="solid"/>
              </a:ln>
              <a:solidFill>
                <a:schemeClr val="bg1"/>
              </a:solidFill>
              <a:effectLst>
                <a:outerShdw dist="38100" dir="2640000" algn="bl" rotWithShape="0">
                  <a:schemeClr val="accent1"/>
                </a:outerShdw>
              </a:effectLst>
            </a:endParaRPr>
          </a:p>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(What reason?)</a:t>
            </a:r>
          </a:p>
        </p:txBody>
      </p:sp>
      <p:sp>
        <p:nvSpPr>
          <p:cNvPr id="8" name="Title 1">
            <a:extLst>
              <a:ext uri="{FF2B5EF4-FFF2-40B4-BE49-F238E27FC236}">
                <a16:creationId xmlns:a16="http://schemas.microsoft.com/office/drawing/2014/main" id="{2B61CEF9-6CD1-9B61-089F-BDD496F3D22A}"/>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15:22</a:t>
            </a:r>
          </a:p>
        </p:txBody>
      </p:sp>
    </p:spTree>
    <p:extLst>
      <p:ext uri="{BB962C8B-B14F-4D97-AF65-F5344CB8AC3E}">
        <p14:creationId xmlns:p14="http://schemas.microsoft.com/office/powerpoint/2010/main" val="815498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1A02C9E-CAB7-7ED2-F056-D448E87F7BF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25538EE-16FE-73A1-425F-3ED7BF1EA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5FEDA990-4667-6AF7-82FD-C0F71CDA78A8}"/>
              </a:ext>
            </a:extLst>
          </p:cNvPr>
          <p:cNvSpPr>
            <a:spLocks noGrp="1"/>
          </p:cNvSpPr>
          <p:nvPr>
            <p:ph idx="1"/>
          </p:nvPr>
        </p:nvSpPr>
        <p:spPr>
          <a:xfrm>
            <a:off x="970428" y="1690688"/>
            <a:ext cx="10647830" cy="4595812"/>
          </a:xfrm>
        </p:spPr>
        <p:txBody>
          <a:bodyPr>
            <a:normAutofit/>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 thus I make it my ambition to preach the gospel, not where Christ has already been named, lest I build on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someone else's foundation</a:t>
            </a:r>
            <a:r>
              <a:rPr lang="en-US" sz="6000" b="1" dirty="0">
                <a:ln w="12700">
                  <a:solidFill>
                    <a:schemeClr val="accent1"/>
                  </a:solidFill>
                  <a:prstDash val="solid"/>
                </a:ln>
                <a:solidFill>
                  <a:schemeClr val="bg1"/>
                </a:solidFill>
                <a:effectLst>
                  <a:outerShdw dist="38100" dir="2640000" algn="bl" rotWithShape="0">
                    <a:schemeClr val="accent1"/>
                  </a:outerShdw>
                </a:effectLst>
              </a:rPr>
              <a:t>,</a:t>
            </a:r>
          </a:p>
        </p:txBody>
      </p:sp>
      <p:sp>
        <p:nvSpPr>
          <p:cNvPr id="8" name="Title 1">
            <a:extLst>
              <a:ext uri="{FF2B5EF4-FFF2-40B4-BE49-F238E27FC236}">
                <a16:creationId xmlns:a16="http://schemas.microsoft.com/office/drawing/2014/main" id="{C70730C6-92C2-F7D0-B96B-49E8CEEC623E}"/>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15:20</a:t>
            </a:r>
          </a:p>
        </p:txBody>
      </p:sp>
    </p:spTree>
    <p:extLst>
      <p:ext uri="{BB962C8B-B14F-4D97-AF65-F5344CB8AC3E}">
        <p14:creationId xmlns:p14="http://schemas.microsoft.com/office/powerpoint/2010/main" val="3475897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4B3C4BEF-6437-1995-849C-ED232F26F33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038953F-515B-9B7B-E792-5473B49BF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876536BF-5B1A-BB28-D021-AB1962EB93E3}"/>
              </a:ext>
            </a:extLst>
          </p:cNvPr>
          <p:cNvSpPr>
            <a:spLocks noGrp="1"/>
          </p:cNvSpPr>
          <p:nvPr>
            <p:ph type="title"/>
          </p:nvPr>
        </p:nvSpPr>
        <p:spPr>
          <a:xfrm>
            <a:off x="393700" y="365125"/>
            <a:ext cx="11417300" cy="1325563"/>
          </a:xfrm>
        </p:spPr>
        <p:txBody>
          <a:bodyPr>
            <a:noAutofit/>
          </a:bodyPr>
          <a:lstStyle/>
          <a:p>
            <a:r>
              <a:rPr lang="en-US" sz="6600" b="1" dirty="0"/>
              <a:t>I. When God Delays our Desires</a:t>
            </a:r>
          </a:p>
        </p:txBody>
      </p:sp>
      <p:sp>
        <p:nvSpPr>
          <p:cNvPr id="4" name="Title 1">
            <a:extLst>
              <a:ext uri="{FF2B5EF4-FFF2-40B4-BE49-F238E27FC236}">
                <a16:creationId xmlns:a16="http://schemas.microsoft.com/office/drawing/2014/main" id="{A6B1282C-B734-B445-41AB-6EFAA331028E}"/>
              </a:ext>
            </a:extLst>
          </p:cNvPr>
          <p:cNvSpPr txBox="1">
            <a:spLocks/>
          </p:cNvSpPr>
          <p:nvPr/>
        </p:nvSpPr>
        <p:spPr>
          <a:xfrm>
            <a:off x="749299" y="1380931"/>
            <a:ext cx="10833099"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0" indent="-914400">
              <a:buFont typeface="+mj-lt"/>
              <a:buAutoNum type="arabicPeriod"/>
            </a:pPr>
            <a:r>
              <a:rPr lang="en-US" sz="4800" b="1" dirty="0"/>
              <a:t>He may be directing us towards NEW work</a:t>
            </a:r>
          </a:p>
        </p:txBody>
      </p:sp>
    </p:spTree>
    <p:extLst>
      <p:ext uri="{BB962C8B-B14F-4D97-AF65-F5344CB8AC3E}">
        <p14:creationId xmlns:p14="http://schemas.microsoft.com/office/powerpoint/2010/main" val="3728618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9958B89-4623-5FFA-E427-DFE9E5AA47E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CD1A4F0-385C-E95C-5172-8AA8B7D2FA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AA547324-E2BE-A26D-3594-B090DC49D031}"/>
              </a:ext>
            </a:extLst>
          </p:cNvPr>
          <p:cNvSpPr>
            <a:spLocks noGrp="1"/>
          </p:cNvSpPr>
          <p:nvPr>
            <p:ph idx="1"/>
          </p:nvPr>
        </p:nvSpPr>
        <p:spPr>
          <a:xfrm>
            <a:off x="970428" y="1690688"/>
            <a:ext cx="10647830" cy="4595812"/>
          </a:xfrm>
        </p:spPr>
        <p:txBody>
          <a:bodyPr>
            <a:normAutofit/>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 but as it is written,</a:t>
            </a:r>
          </a:p>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Those</a:t>
            </a:r>
            <a:r>
              <a:rPr lang="en-US" sz="6000" b="1" dirty="0">
                <a:ln w="12700">
                  <a:solidFill>
                    <a:schemeClr val="accent1"/>
                  </a:solidFill>
                  <a:prstDash val="solid"/>
                </a:ln>
                <a:solidFill>
                  <a:schemeClr val="bg1"/>
                </a:solidFill>
                <a:effectLst>
                  <a:outerShdw dist="38100" dir="2640000" algn="bl" rotWithShape="0">
                    <a:schemeClr val="accent1"/>
                  </a:outerShdw>
                </a:effectLst>
              </a:rPr>
              <a:t> who have never been told of him will see,</a:t>
            </a:r>
          </a:p>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And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those</a:t>
            </a:r>
            <a:r>
              <a:rPr lang="en-US" sz="6000" b="1" dirty="0">
                <a:ln w="12700">
                  <a:solidFill>
                    <a:schemeClr val="accent1"/>
                  </a:solidFill>
                  <a:prstDash val="solid"/>
                </a:ln>
                <a:solidFill>
                  <a:schemeClr val="bg1"/>
                </a:solidFill>
                <a:effectLst>
                  <a:outerShdw dist="38100" dir="2640000" algn="bl" rotWithShape="0">
                    <a:schemeClr val="accent1"/>
                  </a:outerShdw>
                </a:effectLst>
              </a:rPr>
              <a:t> who have never heard will understand </a:t>
            </a:r>
          </a:p>
        </p:txBody>
      </p:sp>
      <p:sp>
        <p:nvSpPr>
          <p:cNvPr id="8" name="Title 1">
            <a:extLst>
              <a:ext uri="{FF2B5EF4-FFF2-40B4-BE49-F238E27FC236}">
                <a16:creationId xmlns:a16="http://schemas.microsoft.com/office/drawing/2014/main" id="{25380176-EA1B-D1CD-EEE3-BB454E66F175}"/>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15:21</a:t>
            </a:r>
          </a:p>
        </p:txBody>
      </p:sp>
    </p:spTree>
    <p:extLst>
      <p:ext uri="{BB962C8B-B14F-4D97-AF65-F5344CB8AC3E}">
        <p14:creationId xmlns:p14="http://schemas.microsoft.com/office/powerpoint/2010/main" val="1383602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7D163D7B-2E62-264B-BAFD-E9ECA1DAC21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B5D38C7-ACC1-2C10-0904-0EFEA90AF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CF7324C5-3ADB-F0E8-21B1-7A589D6B51C3}"/>
              </a:ext>
            </a:extLst>
          </p:cNvPr>
          <p:cNvSpPr>
            <a:spLocks noGrp="1"/>
          </p:cNvSpPr>
          <p:nvPr>
            <p:ph type="title"/>
          </p:nvPr>
        </p:nvSpPr>
        <p:spPr>
          <a:xfrm>
            <a:off x="393700" y="365125"/>
            <a:ext cx="11417300" cy="1325563"/>
          </a:xfrm>
        </p:spPr>
        <p:txBody>
          <a:bodyPr>
            <a:noAutofit/>
          </a:bodyPr>
          <a:lstStyle/>
          <a:p>
            <a:r>
              <a:rPr lang="en-US" sz="6600" b="1" dirty="0"/>
              <a:t>I. When God Delays our Desires</a:t>
            </a:r>
          </a:p>
        </p:txBody>
      </p:sp>
      <p:sp>
        <p:nvSpPr>
          <p:cNvPr id="4" name="Title 1">
            <a:extLst>
              <a:ext uri="{FF2B5EF4-FFF2-40B4-BE49-F238E27FC236}">
                <a16:creationId xmlns:a16="http://schemas.microsoft.com/office/drawing/2014/main" id="{51610B4A-4922-5868-2354-B12C4E004130}"/>
              </a:ext>
            </a:extLst>
          </p:cNvPr>
          <p:cNvSpPr txBox="1">
            <a:spLocks/>
          </p:cNvSpPr>
          <p:nvPr/>
        </p:nvSpPr>
        <p:spPr>
          <a:xfrm>
            <a:off x="749299" y="1380931"/>
            <a:ext cx="10833099"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0" indent="-914400">
              <a:buFont typeface="+mj-lt"/>
              <a:buAutoNum type="arabicPeriod"/>
            </a:pPr>
            <a:r>
              <a:rPr lang="en-US" sz="4800" b="1" dirty="0"/>
              <a:t>He may be directing us to NEW work spaces</a:t>
            </a:r>
          </a:p>
          <a:p>
            <a:pPr marL="914400" indent="-914400">
              <a:buFont typeface="+mj-lt"/>
              <a:buAutoNum type="arabicPeriod"/>
            </a:pPr>
            <a:r>
              <a:rPr lang="en-US" sz="4800" b="1" dirty="0"/>
              <a:t>He may be directing us to NEW faces</a:t>
            </a:r>
          </a:p>
        </p:txBody>
      </p:sp>
    </p:spTree>
    <p:extLst>
      <p:ext uri="{BB962C8B-B14F-4D97-AF65-F5344CB8AC3E}">
        <p14:creationId xmlns:p14="http://schemas.microsoft.com/office/powerpoint/2010/main" val="3696920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40802A6-095F-F1D0-2343-76D9917C173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ECB1240-84E7-7B20-18ED-B0F11524A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E4581E7F-B55D-218A-E13C-91EE0EFC1CCE}"/>
              </a:ext>
            </a:extLst>
          </p:cNvPr>
          <p:cNvSpPr>
            <a:spLocks noGrp="1"/>
          </p:cNvSpPr>
          <p:nvPr>
            <p:ph idx="1"/>
          </p:nvPr>
        </p:nvSpPr>
        <p:spPr>
          <a:xfrm>
            <a:off x="970428" y="1690688"/>
            <a:ext cx="10647830" cy="4024312"/>
          </a:xfrm>
        </p:spPr>
        <p:txBody>
          <a:bodyPr>
            <a:normAutofit/>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This is the reason why I have so often been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hindered</a:t>
            </a:r>
            <a:r>
              <a:rPr lang="en-US" sz="6000" b="1" dirty="0">
                <a:ln w="12700">
                  <a:solidFill>
                    <a:schemeClr val="accent1"/>
                  </a:solidFill>
                  <a:prstDash val="solid"/>
                </a:ln>
                <a:solidFill>
                  <a:schemeClr val="bg1"/>
                </a:solidFill>
                <a:effectLst>
                  <a:outerShdw dist="38100" dir="2640000" algn="bl" rotWithShape="0">
                    <a:schemeClr val="accent1"/>
                  </a:outerShdw>
                </a:effectLst>
              </a:rPr>
              <a:t> from coming to you.</a:t>
            </a:r>
          </a:p>
        </p:txBody>
      </p:sp>
      <p:sp>
        <p:nvSpPr>
          <p:cNvPr id="8" name="Title 1">
            <a:extLst>
              <a:ext uri="{FF2B5EF4-FFF2-40B4-BE49-F238E27FC236}">
                <a16:creationId xmlns:a16="http://schemas.microsoft.com/office/drawing/2014/main" id="{672DB699-5061-F8DA-0569-1EB55AAD9EAB}"/>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15:22</a:t>
            </a:r>
          </a:p>
        </p:txBody>
      </p:sp>
    </p:spTree>
    <p:extLst>
      <p:ext uri="{BB962C8B-B14F-4D97-AF65-F5344CB8AC3E}">
        <p14:creationId xmlns:p14="http://schemas.microsoft.com/office/powerpoint/2010/main" val="455198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43529B42-2DD0-6877-38B5-6FF59659452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EA6E0EE-8F91-F069-BF8D-C25EBE3F1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39D05F48-37F3-0248-0E64-DBA5647C1C10}"/>
              </a:ext>
            </a:extLst>
          </p:cNvPr>
          <p:cNvSpPr>
            <a:spLocks noGrp="1"/>
          </p:cNvSpPr>
          <p:nvPr>
            <p:ph type="title"/>
          </p:nvPr>
        </p:nvSpPr>
        <p:spPr>
          <a:xfrm>
            <a:off x="393700" y="365125"/>
            <a:ext cx="11417300" cy="1325563"/>
          </a:xfrm>
        </p:spPr>
        <p:txBody>
          <a:bodyPr>
            <a:noAutofit/>
          </a:bodyPr>
          <a:lstStyle/>
          <a:p>
            <a:r>
              <a:rPr lang="en-US" sz="6600" b="1" dirty="0"/>
              <a:t>I. When God Delays our Desires</a:t>
            </a:r>
          </a:p>
        </p:txBody>
      </p:sp>
      <p:sp>
        <p:nvSpPr>
          <p:cNvPr id="4" name="Title 1">
            <a:extLst>
              <a:ext uri="{FF2B5EF4-FFF2-40B4-BE49-F238E27FC236}">
                <a16:creationId xmlns:a16="http://schemas.microsoft.com/office/drawing/2014/main" id="{741B5E8D-8D7B-5704-1576-49FAAF3CA097}"/>
              </a:ext>
            </a:extLst>
          </p:cNvPr>
          <p:cNvSpPr txBox="1">
            <a:spLocks/>
          </p:cNvSpPr>
          <p:nvPr/>
        </p:nvSpPr>
        <p:spPr>
          <a:xfrm>
            <a:off x="749299" y="1380931"/>
            <a:ext cx="10833099"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t>Hindered = </a:t>
            </a:r>
            <a:r>
              <a:rPr lang="en-US" sz="4800" b="1" dirty="0" err="1"/>
              <a:t>egkopto</a:t>
            </a:r>
            <a:endParaRPr lang="en-US" sz="4800" b="1" dirty="0"/>
          </a:p>
          <a:p>
            <a:endParaRPr lang="en-US" sz="4800" b="1" dirty="0"/>
          </a:p>
          <a:p>
            <a:r>
              <a:rPr lang="en-US" sz="4800" b="1" dirty="0"/>
              <a:t>Means to properly cut into like blocking a road, introducing an obstacle that stands firmly in the way</a:t>
            </a:r>
          </a:p>
        </p:txBody>
      </p:sp>
    </p:spTree>
    <p:extLst>
      <p:ext uri="{BB962C8B-B14F-4D97-AF65-F5344CB8AC3E}">
        <p14:creationId xmlns:p14="http://schemas.microsoft.com/office/powerpoint/2010/main" val="3706967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7AA67C3D-6D28-4C64-81F8-295FC9396E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eiryo"/>
            </a:endParaRPr>
          </a:p>
        </p:txBody>
      </p:sp>
      <p:sp>
        <p:nvSpPr>
          <p:cNvPr id="2059" name="Freeform: Shape 2058">
            <a:extLst>
              <a:ext uri="{FF2B5EF4-FFF2-40B4-BE49-F238E27FC236}">
                <a16:creationId xmlns:a16="http://schemas.microsoft.com/office/drawing/2014/main" id="{8DBEAE55-3EA1-41D7-A212-5F7D8986C1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212206"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61" name="Freeform: Shape 2060">
            <a:extLst>
              <a:ext uri="{FF2B5EF4-FFF2-40B4-BE49-F238E27FC236}">
                <a16:creationId xmlns:a16="http://schemas.microsoft.com/office/drawing/2014/main" id="{CFC5F0E7-644F-4101-BE72-12825CF53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17551"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pic>
        <p:nvPicPr>
          <p:cNvPr id="2052" name="Picture 4" descr="Guam DPW: Poor stormwater mitigation system caused Palisades landslide">
            <a:extLst>
              <a:ext uri="{FF2B5EF4-FFF2-40B4-BE49-F238E27FC236}">
                <a16:creationId xmlns:a16="http://schemas.microsoft.com/office/drawing/2014/main" id="{FACBFAD5-9774-5719-27D1-FF2C4DBA9C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692" r="2" b="18848"/>
          <a:stretch>
            <a:fillRect/>
          </a:stretch>
        </p:blipFill>
        <p:spPr bwMode="auto">
          <a:xfrm>
            <a:off x="2664294" y="-1"/>
            <a:ext cx="9526226" cy="3405188"/>
          </a:xfrm>
          <a:custGeom>
            <a:avLst/>
            <a:gdLst/>
            <a:ahLst/>
            <a:cxnLst/>
            <a:rect l="l" t="t" r="r" b="b"/>
            <a:pathLst>
              <a:path w="9526226" h="3405188">
                <a:moveTo>
                  <a:pt x="1617925" y="0"/>
                </a:moveTo>
                <a:lnTo>
                  <a:pt x="2711158" y="0"/>
                </a:lnTo>
                <a:lnTo>
                  <a:pt x="3027357" y="0"/>
                </a:lnTo>
                <a:lnTo>
                  <a:pt x="3491324" y="0"/>
                </a:lnTo>
                <a:lnTo>
                  <a:pt x="5200853" y="0"/>
                </a:lnTo>
                <a:lnTo>
                  <a:pt x="9526226" y="0"/>
                </a:lnTo>
                <a:lnTo>
                  <a:pt x="9526226" y="3405188"/>
                </a:lnTo>
                <a:lnTo>
                  <a:pt x="0" y="3405188"/>
                </a:lnTo>
                <a:lnTo>
                  <a:pt x="1596" y="3337395"/>
                </a:lnTo>
                <a:cubicBezTo>
                  <a:pt x="68390" y="1928213"/>
                  <a:pt x="632836" y="708413"/>
                  <a:pt x="1595801" y="14997"/>
                </a:cubicBezTo>
                <a:close/>
              </a:path>
            </a:pathLst>
          </a:custGeom>
          <a:noFill/>
          <a:extLst>
            <a:ext uri="{909E8E84-426E-40DD-AFC4-6F175D3DCCD1}">
              <a14:hiddenFill xmlns:a14="http://schemas.microsoft.com/office/drawing/2010/main">
                <a:solidFill>
                  <a:srgbClr val="FFFFFF"/>
                </a:solidFill>
              </a14:hiddenFill>
            </a:ext>
          </a:extLst>
        </p:spPr>
      </p:pic>
      <p:sp>
        <p:nvSpPr>
          <p:cNvPr id="2063" name="Freeform: Shape 2062">
            <a:extLst>
              <a:ext uri="{FF2B5EF4-FFF2-40B4-BE49-F238E27FC236}">
                <a16:creationId xmlns:a16="http://schemas.microsoft.com/office/drawing/2014/main" id="{74283919-7E00-4FC2-BFC9-3F56E58808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64294" y="0"/>
            <a:ext cx="1953741" cy="3405188"/>
          </a:xfrm>
          <a:custGeom>
            <a:avLst/>
            <a:gdLst>
              <a:gd name="connsiteX0" fmla="*/ 340960 w 1953741"/>
              <a:gd name="connsiteY0" fmla="*/ 0 h 3405188"/>
              <a:gd name="connsiteX1" fmla="*/ 0 w 1953741"/>
              <a:gd name="connsiteY1" fmla="*/ 0 h 3405188"/>
              <a:gd name="connsiteX2" fmla="*/ 0 w 1953741"/>
              <a:gd name="connsiteY2" fmla="*/ 1 h 3405188"/>
              <a:gd name="connsiteX3" fmla="*/ 121075 w 1953741"/>
              <a:gd name="connsiteY3" fmla="*/ 1 h 3405188"/>
              <a:gd name="connsiteX4" fmla="*/ 143661 w 1953741"/>
              <a:gd name="connsiteY4" fmla="*/ 14998 h 3405188"/>
              <a:gd name="connsiteX5" fmla="*/ 1771120 w 1953741"/>
              <a:gd name="connsiteY5" fmla="*/ 3337396 h 3405188"/>
              <a:gd name="connsiteX6" fmla="*/ 1772750 w 1953741"/>
              <a:gd name="connsiteY6" fmla="*/ 3405188 h 3405188"/>
              <a:gd name="connsiteX7" fmla="*/ 1953741 w 1953741"/>
              <a:gd name="connsiteY7" fmla="*/ 3405188 h 3405188"/>
              <a:gd name="connsiteX8" fmla="*/ 1937324 w 1953741"/>
              <a:gd name="connsiteY8" fmla="*/ 3058183 h 3405188"/>
              <a:gd name="connsiteX9" fmla="*/ 363084 w 1953741"/>
              <a:gd name="connsiteY9" fmla="*/ 14997 h 340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3741" h="3405188">
                <a:moveTo>
                  <a:pt x="340960" y="0"/>
                </a:moveTo>
                <a:lnTo>
                  <a:pt x="0" y="0"/>
                </a:lnTo>
                <a:lnTo>
                  <a:pt x="0" y="1"/>
                </a:lnTo>
                <a:lnTo>
                  <a:pt x="121075" y="1"/>
                </a:lnTo>
                <a:lnTo>
                  <a:pt x="143661" y="14998"/>
                </a:lnTo>
                <a:cubicBezTo>
                  <a:pt x="1126713" y="708414"/>
                  <a:pt x="1702933" y="1928214"/>
                  <a:pt x="1771120" y="3337396"/>
                </a:cubicBezTo>
                <a:lnTo>
                  <a:pt x="1772750" y="3405188"/>
                </a:lnTo>
                <a:lnTo>
                  <a:pt x="1953741" y="3405188"/>
                </a:lnTo>
                <a:lnTo>
                  <a:pt x="1937324" y="3058183"/>
                </a:lnTo>
                <a:cubicBezTo>
                  <a:pt x="1813464" y="1767912"/>
                  <a:pt x="1261851" y="662186"/>
                  <a:pt x="363084" y="1499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2050" name="Picture 2" descr="Aged drainage pipe blamed for landslide according to Palisades developer |  Marianas Business Journal">
            <a:extLst>
              <a:ext uri="{FF2B5EF4-FFF2-40B4-BE49-F238E27FC236}">
                <a16:creationId xmlns:a16="http://schemas.microsoft.com/office/drawing/2014/main" id="{BFC4F7C8-B99D-592C-3C82-296660DF91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8303" r="-1" b="18174"/>
          <a:stretch>
            <a:fillRect/>
          </a:stretch>
        </p:blipFill>
        <p:spPr bwMode="auto">
          <a:xfrm>
            <a:off x="2660676" y="3452815"/>
            <a:ext cx="9531324" cy="3405187"/>
          </a:xfrm>
          <a:custGeom>
            <a:avLst/>
            <a:gdLst/>
            <a:ahLst/>
            <a:cxnLst/>
            <a:rect l="l" t="t" r="r" b="b"/>
            <a:pathLst>
              <a:path w="9531324" h="3405187">
                <a:moveTo>
                  <a:pt x="3977" y="0"/>
                </a:moveTo>
                <a:lnTo>
                  <a:pt x="9531324" y="0"/>
                </a:lnTo>
                <a:lnTo>
                  <a:pt x="9531324" y="3405187"/>
                </a:lnTo>
                <a:lnTo>
                  <a:pt x="5205951" y="3405187"/>
                </a:lnTo>
                <a:lnTo>
                  <a:pt x="3496422" y="3405187"/>
                </a:lnTo>
                <a:lnTo>
                  <a:pt x="3032455" y="3405187"/>
                </a:lnTo>
                <a:lnTo>
                  <a:pt x="2716256" y="3405187"/>
                </a:lnTo>
                <a:lnTo>
                  <a:pt x="2502754" y="3405187"/>
                </a:lnTo>
                <a:lnTo>
                  <a:pt x="2390998" y="3327786"/>
                </a:lnTo>
                <a:cubicBezTo>
                  <a:pt x="2217180" y="3200295"/>
                  <a:pt x="2046553" y="3062584"/>
                  <a:pt x="1874350" y="2922001"/>
                </a:cubicBezTo>
                <a:cubicBezTo>
                  <a:pt x="928725" y="2150026"/>
                  <a:pt x="0" y="1516318"/>
                  <a:pt x="0" y="168843"/>
                </a:cubicBezTo>
                <a:close/>
              </a:path>
            </a:pathLst>
          </a:custGeom>
          <a:noFill/>
          <a:extLst>
            <a:ext uri="{909E8E84-426E-40DD-AFC4-6F175D3DCCD1}">
              <a14:hiddenFill xmlns:a14="http://schemas.microsoft.com/office/drawing/2010/main">
                <a:solidFill>
                  <a:srgbClr val="FFFFFF"/>
                </a:solidFill>
              </a14:hiddenFill>
            </a:ext>
          </a:extLst>
        </p:spPr>
      </p:pic>
      <p:sp>
        <p:nvSpPr>
          <p:cNvPr id="2065" name="Freeform: Shape 2064">
            <a:extLst>
              <a:ext uri="{FF2B5EF4-FFF2-40B4-BE49-F238E27FC236}">
                <a16:creationId xmlns:a16="http://schemas.microsoft.com/office/drawing/2014/main" id="{2217FF4A-5EDF-43B7-90EE-BDD9F1E9EA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60676" y="3452813"/>
            <a:ext cx="2740990" cy="3405187"/>
          </a:xfrm>
          <a:custGeom>
            <a:avLst/>
            <a:gdLst>
              <a:gd name="connsiteX0" fmla="*/ 2737014 w 2740990"/>
              <a:gd name="connsiteY0" fmla="*/ 0 h 3405187"/>
              <a:gd name="connsiteX1" fmla="*/ 2550901 w 2740990"/>
              <a:gd name="connsiteY1" fmla="*/ 0 h 3405187"/>
              <a:gd name="connsiteX2" fmla="*/ 2554960 w 2740990"/>
              <a:gd name="connsiteY2" fmla="*/ 168844 h 3405187"/>
              <a:gd name="connsiteX3" fmla="*/ 641512 w 2740990"/>
              <a:gd name="connsiteY3" fmla="*/ 2922002 h 3405187"/>
              <a:gd name="connsiteX4" fmla="*/ 114085 w 2740990"/>
              <a:gd name="connsiteY4" fmla="*/ 3327787 h 3405187"/>
              <a:gd name="connsiteX5" fmla="*/ 0 w 2740990"/>
              <a:gd name="connsiteY5" fmla="*/ 3405187 h 3405187"/>
              <a:gd name="connsiteX6" fmla="*/ 24734 w 2740990"/>
              <a:gd name="connsiteY6" fmla="*/ 3405187 h 3405187"/>
              <a:gd name="connsiteX7" fmla="*/ 238236 w 2740990"/>
              <a:gd name="connsiteY7" fmla="*/ 3405187 h 3405187"/>
              <a:gd name="connsiteX8" fmla="*/ 349992 w 2740990"/>
              <a:gd name="connsiteY8" fmla="*/ 3327786 h 3405187"/>
              <a:gd name="connsiteX9" fmla="*/ 866640 w 2740990"/>
              <a:gd name="connsiteY9" fmla="*/ 2922001 h 3405187"/>
              <a:gd name="connsiteX10" fmla="*/ 2740990 w 2740990"/>
              <a:gd name="connsiteY10" fmla="*/ 168843 h 340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40990" h="3405187">
                <a:moveTo>
                  <a:pt x="2737014" y="0"/>
                </a:moveTo>
                <a:lnTo>
                  <a:pt x="2550901" y="0"/>
                </a:lnTo>
                <a:lnTo>
                  <a:pt x="2554960" y="168844"/>
                </a:lnTo>
                <a:cubicBezTo>
                  <a:pt x="2554960" y="1516319"/>
                  <a:pt x="1606862" y="2150027"/>
                  <a:pt x="641512" y="2922002"/>
                </a:cubicBezTo>
                <a:cubicBezTo>
                  <a:pt x="465716" y="3062585"/>
                  <a:pt x="291530" y="3200296"/>
                  <a:pt x="114085" y="3327787"/>
                </a:cubicBezTo>
                <a:lnTo>
                  <a:pt x="0" y="3405187"/>
                </a:lnTo>
                <a:lnTo>
                  <a:pt x="24734" y="3405187"/>
                </a:lnTo>
                <a:lnTo>
                  <a:pt x="238236" y="3405187"/>
                </a:lnTo>
                <a:lnTo>
                  <a:pt x="349992" y="3327786"/>
                </a:lnTo>
                <a:cubicBezTo>
                  <a:pt x="523810" y="3200295"/>
                  <a:pt x="694437" y="3062584"/>
                  <a:pt x="866640" y="2922001"/>
                </a:cubicBezTo>
                <a:cubicBezTo>
                  <a:pt x="1812265" y="2150026"/>
                  <a:pt x="2740990" y="1516318"/>
                  <a:pt x="2740990" y="168843"/>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AutoShape 6">
            <a:extLst>
              <a:ext uri="{FF2B5EF4-FFF2-40B4-BE49-F238E27FC236}">
                <a16:creationId xmlns:a16="http://schemas.microsoft.com/office/drawing/2014/main" id="{C075E1A1-1E86-2CA9-F8F0-80F80B15161B}"/>
              </a:ext>
            </a:extLst>
          </p:cNvPr>
          <p:cNvSpPr>
            <a:spLocks noChangeAspect="1" noChangeArrowheads="1"/>
          </p:cNvSpPr>
          <p:nvPr/>
        </p:nvSpPr>
        <p:spPr bwMode="auto">
          <a:xfrm>
            <a:off x="6260841" y="344455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40371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2CD396B1-BDA3-75CB-D109-3146E21C396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2A34BD2-5AA2-EADE-8D34-926A6374A6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EE9346EF-67E6-BF2C-F2EF-2A1626A4FEED}"/>
              </a:ext>
            </a:extLst>
          </p:cNvPr>
          <p:cNvSpPr>
            <a:spLocks noGrp="1"/>
          </p:cNvSpPr>
          <p:nvPr>
            <p:ph type="title"/>
          </p:nvPr>
        </p:nvSpPr>
        <p:spPr>
          <a:xfrm>
            <a:off x="393700" y="365125"/>
            <a:ext cx="11417300" cy="1325563"/>
          </a:xfrm>
        </p:spPr>
        <p:txBody>
          <a:bodyPr>
            <a:noAutofit/>
          </a:bodyPr>
          <a:lstStyle/>
          <a:p>
            <a:r>
              <a:rPr lang="en-US" sz="6600" b="1" dirty="0"/>
              <a:t>I. When God Delays our Desires</a:t>
            </a:r>
          </a:p>
        </p:txBody>
      </p:sp>
      <p:sp>
        <p:nvSpPr>
          <p:cNvPr id="4" name="Title 1">
            <a:extLst>
              <a:ext uri="{FF2B5EF4-FFF2-40B4-BE49-F238E27FC236}">
                <a16:creationId xmlns:a16="http://schemas.microsoft.com/office/drawing/2014/main" id="{BF2BB985-E0AF-2AD1-C26B-D18623B6E1E7}"/>
              </a:ext>
            </a:extLst>
          </p:cNvPr>
          <p:cNvSpPr txBox="1">
            <a:spLocks/>
          </p:cNvSpPr>
          <p:nvPr/>
        </p:nvSpPr>
        <p:spPr>
          <a:xfrm>
            <a:off x="749299" y="1380930"/>
            <a:ext cx="10833099" cy="52357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dirty="0"/>
              <a:t>And they went through the region of Phrygia and Galatia, having been</a:t>
            </a:r>
            <a:r>
              <a:rPr lang="en-US" sz="3600" dirty="0">
                <a:highlight>
                  <a:srgbClr val="FFFF00"/>
                </a:highlight>
              </a:rPr>
              <a:t> forbidden </a:t>
            </a:r>
            <a:r>
              <a:rPr lang="en-US" sz="3600" dirty="0"/>
              <a:t>by the Holy Spirit to speak the word in Asia.  And when they had come up to </a:t>
            </a:r>
            <a:r>
              <a:rPr lang="en-US" sz="3600" dirty="0" err="1"/>
              <a:t>Mysia</a:t>
            </a:r>
            <a:r>
              <a:rPr lang="en-US" sz="3600" dirty="0"/>
              <a:t>, they attempted to go into Bithynia, but the Spirit of Jesus </a:t>
            </a:r>
            <a:r>
              <a:rPr lang="en-US" sz="3600" dirty="0">
                <a:highlight>
                  <a:srgbClr val="FFFF00"/>
                </a:highlight>
              </a:rPr>
              <a:t>did not allow </a:t>
            </a:r>
            <a:r>
              <a:rPr lang="en-US" sz="3600" dirty="0"/>
              <a:t>them. So, passing by </a:t>
            </a:r>
            <a:r>
              <a:rPr lang="en-US" sz="3600" dirty="0" err="1"/>
              <a:t>Mysia</a:t>
            </a:r>
            <a:r>
              <a:rPr lang="en-US" sz="3600" dirty="0"/>
              <a:t>, they went down to Troas.  And a vision appeared to Paul in the night: a man of Macedonia was standing there, urging him and saying, “Come over to Macedonia and help us.”</a:t>
            </a:r>
          </a:p>
          <a:p>
            <a:pPr algn="ctr"/>
            <a:r>
              <a:rPr lang="en-US" sz="3600" dirty="0"/>
              <a:t>Acts 16:6-9</a:t>
            </a:r>
          </a:p>
        </p:txBody>
      </p:sp>
    </p:spTree>
    <p:extLst>
      <p:ext uri="{BB962C8B-B14F-4D97-AF65-F5344CB8AC3E}">
        <p14:creationId xmlns:p14="http://schemas.microsoft.com/office/powerpoint/2010/main" val="1517655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88CB01E0-91D4-C2F2-4741-8A1CC9305B9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F9BAA810-A35F-64C6-2F81-940D3AE1D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6622D9E6-F519-4A26-23B7-4BF4F0EDAB7A}"/>
              </a:ext>
            </a:extLst>
          </p:cNvPr>
          <p:cNvSpPr>
            <a:spLocks noGrp="1"/>
          </p:cNvSpPr>
          <p:nvPr>
            <p:ph type="title"/>
          </p:nvPr>
        </p:nvSpPr>
        <p:spPr>
          <a:xfrm>
            <a:off x="393700" y="365125"/>
            <a:ext cx="11417300" cy="1325563"/>
          </a:xfrm>
        </p:spPr>
        <p:txBody>
          <a:bodyPr>
            <a:noAutofit/>
          </a:bodyPr>
          <a:lstStyle/>
          <a:p>
            <a:r>
              <a:rPr lang="en-US" sz="6600" b="1" dirty="0"/>
              <a:t>I. When God Delays our Desires</a:t>
            </a:r>
          </a:p>
        </p:txBody>
      </p:sp>
      <p:sp>
        <p:nvSpPr>
          <p:cNvPr id="4" name="Title 1">
            <a:extLst>
              <a:ext uri="{FF2B5EF4-FFF2-40B4-BE49-F238E27FC236}">
                <a16:creationId xmlns:a16="http://schemas.microsoft.com/office/drawing/2014/main" id="{2CD02448-AEF3-4D2B-5E39-73552BA3B27E}"/>
              </a:ext>
            </a:extLst>
          </p:cNvPr>
          <p:cNvSpPr txBox="1">
            <a:spLocks/>
          </p:cNvSpPr>
          <p:nvPr/>
        </p:nvSpPr>
        <p:spPr>
          <a:xfrm>
            <a:off x="393700" y="1380931"/>
            <a:ext cx="11417300"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0" indent="-914400">
              <a:buFont typeface="+mj-lt"/>
              <a:buAutoNum type="arabicPeriod"/>
            </a:pPr>
            <a:r>
              <a:rPr lang="en-US" sz="4800" b="1" dirty="0"/>
              <a:t>He may be directing us to NEW work spaces</a:t>
            </a:r>
          </a:p>
          <a:p>
            <a:pPr marL="914400" indent="-914400">
              <a:buFont typeface="+mj-lt"/>
              <a:buAutoNum type="arabicPeriod"/>
            </a:pPr>
            <a:r>
              <a:rPr lang="en-US" sz="4800" b="1" dirty="0"/>
              <a:t>He may be directing us to NEW faces</a:t>
            </a:r>
          </a:p>
          <a:p>
            <a:pPr marL="914400" indent="-914400">
              <a:buFont typeface="+mj-lt"/>
              <a:buAutoNum type="arabicPeriod"/>
            </a:pPr>
            <a:r>
              <a:rPr lang="en-US" sz="4800" b="1" dirty="0"/>
              <a:t>He may be directing us to NEW places</a:t>
            </a:r>
          </a:p>
        </p:txBody>
      </p:sp>
    </p:spTree>
    <p:extLst>
      <p:ext uri="{BB962C8B-B14F-4D97-AF65-F5344CB8AC3E}">
        <p14:creationId xmlns:p14="http://schemas.microsoft.com/office/powerpoint/2010/main" val="1705660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2200A7D5-29B4-5ACB-15DC-2B880C021D0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BAA2204B-487C-77C1-431B-5CBED137E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C6C23D94-F043-5AD4-D457-514F8C20E471}"/>
              </a:ext>
            </a:extLst>
          </p:cNvPr>
          <p:cNvSpPr>
            <a:spLocks noGrp="1"/>
          </p:cNvSpPr>
          <p:nvPr>
            <p:ph type="title"/>
          </p:nvPr>
        </p:nvSpPr>
        <p:spPr>
          <a:xfrm>
            <a:off x="393700" y="365125"/>
            <a:ext cx="11417300" cy="1325563"/>
          </a:xfrm>
        </p:spPr>
        <p:txBody>
          <a:bodyPr>
            <a:noAutofit/>
          </a:bodyPr>
          <a:lstStyle/>
          <a:p>
            <a:r>
              <a:rPr lang="en-US" sz="6600" b="1" dirty="0"/>
              <a:t>I. When God Delays our Desires</a:t>
            </a:r>
          </a:p>
        </p:txBody>
      </p:sp>
      <p:sp>
        <p:nvSpPr>
          <p:cNvPr id="4" name="Title 1">
            <a:extLst>
              <a:ext uri="{FF2B5EF4-FFF2-40B4-BE49-F238E27FC236}">
                <a16:creationId xmlns:a16="http://schemas.microsoft.com/office/drawing/2014/main" id="{7B4B3329-DC2A-22BE-1B95-119E0F01ED5A}"/>
              </a:ext>
            </a:extLst>
          </p:cNvPr>
          <p:cNvSpPr txBox="1">
            <a:spLocks/>
          </p:cNvSpPr>
          <p:nvPr/>
        </p:nvSpPr>
        <p:spPr>
          <a:xfrm>
            <a:off x="393700" y="1380931"/>
            <a:ext cx="11417300"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0" indent="-914400">
              <a:buFont typeface="+mj-lt"/>
              <a:buAutoNum type="arabicPeriod"/>
            </a:pPr>
            <a:r>
              <a:rPr lang="en-US" sz="4800" b="1" dirty="0"/>
              <a:t>He may be directing us to NEW work spaces</a:t>
            </a:r>
          </a:p>
          <a:p>
            <a:pPr marL="914400" indent="-914400">
              <a:buFont typeface="+mj-lt"/>
              <a:buAutoNum type="arabicPeriod"/>
            </a:pPr>
            <a:r>
              <a:rPr lang="en-US" sz="4800" b="1" dirty="0"/>
              <a:t>He may be directing us to NEW faces</a:t>
            </a:r>
          </a:p>
          <a:p>
            <a:pPr marL="914400" indent="-914400">
              <a:buFont typeface="+mj-lt"/>
              <a:buAutoNum type="arabicPeriod"/>
            </a:pPr>
            <a:r>
              <a:rPr lang="en-US" sz="4800" b="1" dirty="0"/>
              <a:t>He may be directing us to NEW places</a:t>
            </a:r>
          </a:p>
          <a:p>
            <a:pPr marL="914400" indent="-914400">
              <a:buFont typeface="+mj-lt"/>
              <a:buAutoNum type="arabicPeriod"/>
            </a:pPr>
            <a:r>
              <a:rPr lang="en-US" sz="4800" b="1" dirty="0"/>
              <a:t>He may not be the one delaying us</a:t>
            </a:r>
          </a:p>
        </p:txBody>
      </p:sp>
    </p:spTree>
    <p:extLst>
      <p:ext uri="{BB962C8B-B14F-4D97-AF65-F5344CB8AC3E}">
        <p14:creationId xmlns:p14="http://schemas.microsoft.com/office/powerpoint/2010/main" val="2574314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25D1B554-1750-295D-1C2D-A5E8F22D03E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47DF8DD-FDDF-32E7-2B0C-1ADD08BAB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9F460DA1-7045-11EC-0D2C-8BEF8880B122}"/>
              </a:ext>
            </a:extLst>
          </p:cNvPr>
          <p:cNvSpPr>
            <a:spLocks noGrp="1"/>
          </p:cNvSpPr>
          <p:nvPr>
            <p:ph type="title"/>
          </p:nvPr>
        </p:nvSpPr>
        <p:spPr>
          <a:xfrm>
            <a:off x="393700" y="365125"/>
            <a:ext cx="11417300" cy="1325563"/>
          </a:xfrm>
        </p:spPr>
        <p:txBody>
          <a:bodyPr>
            <a:noAutofit/>
          </a:bodyPr>
          <a:lstStyle/>
          <a:p>
            <a:r>
              <a:rPr lang="en-US" sz="6600" b="1" dirty="0"/>
              <a:t>I. When God Delays our Desires</a:t>
            </a:r>
          </a:p>
        </p:txBody>
      </p:sp>
      <p:sp>
        <p:nvSpPr>
          <p:cNvPr id="4" name="Title 1">
            <a:extLst>
              <a:ext uri="{FF2B5EF4-FFF2-40B4-BE49-F238E27FC236}">
                <a16:creationId xmlns:a16="http://schemas.microsoft.com/office/drawing/2014/main" id="{B5BAE477-4C9D-10A2-6CD5-5E0E5D332563}"/>
              </a:ext>
            </a:extLst>
          </p:cNvPr>
          <p:cNvSpPr txBox="1">
            <a:spLocks/>
          </p:cNvSpPr>
          <p:nvPr/>
        </p:nvSpPr>
        <p:spPr>
          <a:xfrm>
            <a:off x="749299" y="1380931"/>
            <a:ext cx="10833099"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U" sz="5400" dirty="0"/>
              <a:t>because we wanted to come to you—I, Paul, again and again—but Satan hindered us.</a:t>
            </a:r>
            <a:endParaRPr lang="en-US" sz="5400" dirty="0"/>
          </a:p>
          <a:p>
            <a:pPr algn="ctr"/>
            <a:endParaRPr lang="en-US" sz="5400" dirty="0"/>
          </a:p>
          <a:p>
            <a:pPr algn="ctr"/>
            <a:r>
              <a:rPr lang="en-US" sz="5400" dirty="0"/>
              <a:t>1 Thess. 2:18</a:t>
            </a:r>
          </a:p>
        </p:txBody>
      </p:sp>
    </p:spTree>
    <p:extLst>
      <p:ext uri="{BB962C8B-B14F-4D97-AF65-F5344CB8AC3E}">
        <p14:creationId xmlns:p14="http://schemas.microsoft.com/office/powerpoint/2010/main" val="734712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DBD0FE-1986-3A77-B276-5C8249FCFA6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D348B97-F5C9-72BB-9ED7-D29DFAB1C8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D1431F1A-53E3-F83E-29E4-1F1C9BEDFC18}"/>
              </a:ext>
            </a:extLst>
          </p:cNvPr>
          <p:cNvSpPr>
            <a:spLocks noGrp="1"/>
          </p:cNvSpPr>
          <p:nvPr>
            <p:ph idx="1"/>
          </p:nvPr>
        </p:nvSpPr>
        <p:spPr>
          <a:xfrm>
            <a:off x="970428" y="1690688"/>
            <a:ext cx="10647830" cy="4024312"/>
          </a:xfrm>
        </p:spPr>
        <p:txBody>
          <a:bodyPr>
            <a:normAutofit lnSpcReduction="10000"/>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But now, since I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no</a:t>
            </a:r>
            <a:r>
              <a:rPr lang="en-US" sz="6000" b="1" dirty="0">
                <a:ln w="12700">
                  <a:solidFill>
                    <a:schemeClr val="accent1"/>
                  </a:solidFill>
                  <a:prstDash val="solid"/>
                </a:ln>
                <a:solidFill>
                  <a:schemeClr val="bg1"/>
                </a:solidFill>
                <a:effectLst>
                  <a:outerShdw dist="38100" dir="2640000" algn="bl" rotWithShape="0">
                    <a:schemeClr val="accent1"/>
                  </a:outerShdw>
                </a:effectLst>
              </a:rPr>
              <a:t> longer have any room for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work</a:t>
            </a:r>
            <a:r>
              <a:rPr lang="en-US" sz="6000" b="1" dirty="0">
                <a:ln w="12700">
                  <a:solidFill>
                    <a:schemeClr val="accent1"/>
                  </a:solidFill>
                  <a:prstDash val="solid"/>
                </a:ln>
                <a:solidFill>
                  <a:schemeClr val="bg1"/>
                </a:solidFill>
                <a:effectLst>
                  <a:outerShdw dist="38100" dir="2640000" algn="bl" rotWithShape="0">
                    <a:schemeClr val="accent1"/>
                  </a:outerShdw>
                </a:effectLst>
              </a:rPr>
              <a:t> in these regions, and since I have longed for many years to come to you, </a:t>
            </a:r>
          </a:p>
        </p:txBody>
      </p:sp>
      <p:sp>
        <p:nvSpPr>
          <p:cNvPr id="8" name="Title 1">
            <a:extLst>
              <a:ext uri="{FF2B5EF4-FFF2-40B4-BE49-F238E27FC236}">
                <a16:creationId xmlns:a16="http://schemas.microsoft.com/office/drawing/2014/main" id="{D3C0F16E-C38B-51F7-792A-26F44A2B67DF}"/>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15:23</a:t>
            </a:r>
          </a:p>
        </p:txBody>
      </p:sp>
    </p:spTree>
    <p:extLst>
      <p:ext uri="{BB962C8B-B14F-4D97-AF65-F5344CB8AC3E}">
        <p14:creationId xmlns:p14="http://schemas.microsoft.com/office/powerpoint/2010/main" val="3685185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44B89F1B-A47C-FEF9-A2A9-C0E59530041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13B1770-9548-E9D0-79E1-4BE6C4C8E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79113A81-4431-73B8-FF09-172F08E457B6}"/>
              </a:ext>
            </a:extLst>
          </p:cNvPr>
          <p:cNvSpPr>
            <a:spLocks noGrp="1"/>
          </p:cNvSpPr>
          <p:nvPr>
            <p:ph type="title"/>
          </p:nvPr>
        </p:nvSpPr>
        <p:spPr>
          <a:xfrm>
            <a:off x="254000" y="365125"/>
            <a:ext cx="11760200" cy="1325563"/>
          </a:xfrm>
        </p:spPr>
        <p:txBody>
          <a:bodyPr>
            <a:noAutofit/>
          </a:bodyPr>
          <a:lstStyle/>
          <a:p>
            <a:r>
              <a:rPr lang="en-US" sz="5400" b="1" dirty="0"/>
              <a:t>II. When God Opens Doors our Direction</a:t>
            </a:r>
          </a:p>
        </p:txBody>
      </p:sp>
      <p:sp>
        <p:nvSpPr>
          <p:cNvPr id="4" name="Title 1">
            <a:extLst>
              <a:ext uri="{FF2B5EF4-FFF2-40B4-BE49-F238E27FC236}">
                <a16:creationId xmlns:a16="http://schemas.microsoft.com/office/drawing/2014/main" id="{787B9B60-6F34-7973-A5C7-EF9B267A0024}"/>
              </a:ext>
            </a:extLst>
          </p:cNvPr>
          <p:cNvSpPr txBox="1">
            <a:spLocks/>
          </p:cNvSpPr>
          <p:nvPr/>
        </p:nvSpPr>
        <p:spPr>
          <a:xfrm>
            <a:off x="749299" y="1380931"/>
            <a:ext cx="10833099"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0" indent="-914400">
              <a:buFont typeface="+mj-lt"/>
              <a:buAutoNum type="arabicPeriod"/>
            </a:pPr>
            <a:r>
              <a:rPr lang="en-US" sz="4800" b="1" dirty="0"/>
              <a:t>It may be that work is finished</a:t>
            </a:r>
          </a:p>
        </p:txBody>
      </p:sp>
    </p:spTree>
    <p:extLst>
      <p:ext uri="{BB962C8B-B14F-4D97-AF65-F5344CB8AC3E}">
        <p14:creationId xmlns:p14="http://schemas.microsoft.com/office/powerpoint/2010/main" val="2250418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AD3E6DC-467D-FC50-FC05-8CE2C19A81C0}"/>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A43541D-9B35-B334-E2F7-4CB7BC1ED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D444E316-0C82-FC0E-E399-26222490A104}"/>
              </a:ext>
            </a:extLst>
          </p:cNvPr>
          <p:cNvSpPr>
            <a:spLocks noGrp="1"/>
          </p:cNvSpPr>
          <p:nvPr>
            <p:ph idx="1"/>
          </p:nvPr>
        </p:nvSpPr>
        <p:spPr>
          <a:xfrm>
            <a:off x="970428" y="1690688"/>
            <a:ext cx="10647830" cy="4024312"/>
          </a:xfrm>
        </p:spPr>
        <p:txBody>
          <a:bodyPr>
            <a:normAutofit lnSpcReduction="10000"/>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But now, since I no longer have any room for work in these regions,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and</a:t>
            </a:r>
            <a:r>
              <a:rPr lang="en-US" sz="6000" b="1" dirty="0">
                <a:ln w="12700">
                  <a:solidFill>
                    <a:schemeClr val="accent1"/>
                  </a:solidFill>
                  <a:prstDash val="solid"/>
                </a:ln>
                <a:solidFill>
                  <a:schemeClr val="bg1"/>
                </a:solidFill>
                <a:effectLst>
                  <a:outerShdw dist="38100" dir="2640000" algn="bl" rotWithShape="0">
                    <a:schemeClr val="accent1"/>
                  </a:outerShdw>
                </a:effectLst>
              </a:rPr>
              <a:t> since I have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longed</a:t>
            </a:r>
            <a:r>
              <a:rPr lang="en-US" sz="6000" b="1" dirty="0">
                <a:ln w="12700">
                  <a:solidFill>
                    <a:schemeClr val="accent1"/>
                  </a:solidFill>
                  <a:prstDash val="solid"/>
                </a:ln>
                <a:solidFill>
                  <a:schemeClr val="bg1"/>
                </a:solidFill>
                <a:effectLst>
                  <a:outerShdw dist="38100" dir="2640000" algn="bl" rotWithShape="0">
                    <a:schemeClr val="accent1"/>
                  </a:outerShdw>
                </a:effectLst>
              </a:rPr>
              <a:t> for many years to come to you, </a:t>
            </a:r>
          </a:p>
        </p:txBody>
      </p:sp>
      <p:sp>
        <p:nvSpPr>
          <p:cNvPr id="8" name="Title 1">
            <a:extLst>
              <a:ext uri="{FF2B5EF4-FFF2-40B4-BE49-F238E27FC236}">
                <a16:creationId xmlns:a16="http://schemas.microsoft.com/office/drawing/2014/main" id="{918DE89E-742C-08F0-1F8D-A77CA60312B3}"/>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15:23</a:t>
            </a:r>
          </a:p>
        </p:txBody>
      </p:sp>
    </p:spTree>
    <p:extLst>
      <p:ext uri="{BB962C8B-B14F-4D97-AF65-F5344CB8AC3E}">
        <p14:creationId xmlns:p14="http://schemas.microsoft.com/office/powerpoint/2010/main" val="865132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EA92B432-FF9A-F698-1DFA-CABBBBE16E2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B170602-28EC-D62E-4A25-57848FD267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20012D0E-6EBE-01C6-F912-93458983775D}"/>
              </a:ext>
            </a:extLst>
          </p:cNvPr>
          <p:cNvSpPr>
            <a:spLocks noGrp="1"/>
          </p:cNvSpPr>
          <p:nvPr>
            <p:ph type="title"/>
          </p:nvPr>
        </p:nvSpPr>
        <p:spPr>
          <a:xfrm>
            <a:off x="254000" y="365125"/>
            <a:ext cx="11772900" cy="1325563"/>
          </a:xfrm>
        </p:spPr>
        <p:txBody>
          <a:bodyPr>
            <a:noAutofit/>
          </a:bodyPr>
          <a:lstStyle/>
          <a:p>
            <a:r>
              <a:rPr lang="en-US" sz="5400" b="1" dirty="0"/>
              <a:t>II. When God Opens Doors our Direction</a:t>
            </a:r>
          </a:p>
        </p:txBody>
      </p:sp>
      <p:sp>
        <p:nvSpPr>
          <p:cNvPr id="4" name="Title 1">
            <a:extLst>
              <a:ext uri="{FF2B5EF4-FFF2-40B4-BE49-F238E27FC236}">
                <a16:creationId xmlns:a16="http://schemas.microsoft.com/office/drawing/2014/main" id="{1908390F-548F-3C28-0FF5-4F8B754131BA}"/>
              </a:ext>
            </a:extLst>
          </p:cNvPr>
          <p:cNvSpPr txBox="1">
            <a:spLocks/>
          </p:cNvSpPr>
          <p:nvPr/>
        </p:nvSpPr>
        <p:spPr>
          <a:xfrm>
            <a:off x="749299" y="1380931"/>
            <a:ext cx="10833099"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0" indent="-914400">
              <a:buFont typeface="+mj-lt"/>
              <a:buAutoNum type="arabicPeriod"/>
            </a:pPr>
            <a:r>
              <a:rPr lang="en-US" sz="4800" b="1" dirty="0"/>
              <a:t>It may be that work is finished</a:t>
            </a:r>
          </a:p>
          <a:p>
            <a:pPr marL="914400" indent="-914400">
              <a:buFont typeface="+mj-lt"/>
              <a:buAutoNum type="arabicPeriod"/>
            </a:pPr>
            <a:r>
              <a:rPr lang="en-US" sz="4800" b="1" dirty="0"/>
              <a:t>It may be our spirit leading us </a:t>
            </a:r>
          </a:p>
        </p:txBody>
      </p:sp>
    </p:spTree>
    <p:extLst>
      <p:ext uri="{BB962C8B-B14F-4D97-AF65-F5344CB8AC3E}">
        <p14:creationId xmlns:p14="http://schemas.microsoft.com/office/powerpoint/2010/main" val="3992233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9006AE-5565-A205-45BE-610B34D6815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26AA73D-1E09-8308-0063-91942313A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9DA8AD8E-6C49-B416-7111-3D7195524FAF}"/>
              </a:ext>
            </a:extLst>
          </p:cNvPr>
          <p:cNvSpPr>
            <a:spLocks noGrp="1"/>
          </p:cNvSpPr>
          <p:nvPr>
            <p:ph idx="1"/>
          </p:nvPr>
        </p:nvSpPr>
        <p:spPr>
          <a:xfrm>
            <a:off x="970428" y="1690687"/>
            <a:ext cx="10647830" cy="4802187"/>
          </a:xfrm>
        </p:spPr>
        <p:txBody>
          <a:bodyPr>
            <a:normAutofit fontScale="92500" lnSpcReduction="20000"/>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I hope to see </a:t>
            </a:r>
            <a:r>
              <a:rPr lang="en-US" sz="6000" b="1" dirty="0">
                <a:ln w="12700">
                  <a:solidFill>
                    <a:schemeClr val="accent1"/>
                  </a:solidFill>
                  <a:prstDash val="solid"/>
                </a:ln>
                <a:solidFill>
                  <a:schemeClr val="bg1"/>
                </a:solidFill>
                <a:effectLst>
                  <a:outerShdw dist="38100" dir="2640000" algn="bl" rotWithShape="0">
                    <a:schemeClr val="accent1"/>
                  </a:outerShdw>
                </a:effectLst>
              </a:rPr>
              <a:t>you in passing as I go to Spain, and to be helped on my journey there by you, once I have enjoyed your company for a while.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At present</a:t>
            </a:r>
            <a:r>
              <a:rPr lang="en-US" sz="6000" b="1" dirty="0">
                <a:ln w="12700">
                  <a:solidFill>
                    <a:schemeClr val="accent1"/>
                  </a:solidFill>
                  <a:prstDash val="solid"/>
                </a:ln>
                <a:solidFill>
                  <a:schemeClr val="bg1"/>
                </a:solidFill>
                <a:effectLst>
                  <a:outerShdw dist="38100" dir="2640000" algn="bl" rotWithShape="0">
                    <a:schemeClr val="accent1"/>
                  </a:outerShdw>
                </a:effectLst>
              </a:rPr>
              <a:t>, however, I am going to Jerusalem bringing aid to the saints. </a:t>
            </a:r>
          </a:p>
        </p:txBody>
      </p:sp>
      <p:sp>
        <p:nvSpPr>
          <p:cNvPr id="8" name="Title 1">
            <a:extLst>
              <a:ext uri="{FF2B5EF4-FFF2-40B4-BE49-F238E27FC236}">
                <a16:creationId xmlns:a16="http://schemas.microsoft.com/office/drawing/2014/main" id="{ABCB78E4-4F81-C926-CD2D-15BDF6FB9A51}"/>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15:24-25</a:t>
            </a:r>
          </a:p>
        </p:txBody>
      </p:sp>
    </p:spTree>
    <p:extLst>
      <p:ext uri="{BB962C8B-B14F-4D97-AF65-F5344CB8AC3E}">
        <p14:creationId xmlns:p14="http://schemas.microsoft.com/office/powerpoint/2010/main" val="1816227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C755B0-F326-7C82-C8C0-BE7D00B9C38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F6B5981-E399-6C99-4AD0-5BC1DC7AC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29BF8433-1242-D29D-6CB9-48CBE062F996}"/>
              </a:ext>
            </a:extLst>
          </p:cNvPr>
          <p:cNvSpPr>
            <a:spLocks noGrp="1"/>
          </p:cNvSpPr>
          <p:nvPr>
            <p:ph idx="1"/>
          </p:nvPr>
        </p:nvSpPr>
        <p:spPr>
          <a:xfrm>
            <a:off x="970428" y="1690687"/>
            <a:ext cx="10647830" cy="4802187"/>
          </a:xfrm>
        </p:spPr>
        <p:txBody>
          <a:bodyPr>
            <a:normAutofit fontScale="77500" lnSpcReduction="20000"/>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For Macedonia and Achaia have been pleased to make some contribution for the poor among the saints at Jerusalem. For they were pleased to do it, and indeed they owe it to them. For if the Gentiles have come to share in their spiritual blessings, they ought also to be of service to them in material blessings.</a:t>
            </a:r>
          </a:p>
        </p:txBody>
      </p:sp>
      <p:sp>
        <p:nvSpPr>
          <p:cNvPr id="8" name="Title 1">
            <a:extLst>
              <a:ext uri="{FF2B5EF4-FFF2-40B4-BE49-F238E27FC236}">
                <a16:creationId xmlns:a16="http://schemas.microsoft.com/office/drawing/2014/main" id="{AA44B9D5-D0C0-671E-2B46-DACF2E85E0FE}"/>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15:26-27</a:t>
            </a:r>
          </a:p>
        </p:txBody>
      </p:sp>
    </p:spTree>
    <p:extLst>
      <p:ext uri="{BB962C8B-B14F-4D97-AF65-F5344CB8AC3E}">
        <p14:creationId xmlns:p14="http://schemas.microsoft.com/office/powerpoint/2010/main" val="4270748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9A9B507-7A28-B58E-7260-BFF143689FC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6613E8D-9B65-F973-ACC2-FFB8ADCB94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82CFEF3C-EE89-8EE9-B68C-4625C15C1258}"/>
              </a:ext>
            </a:extLst>
          </p:cNvPr>
          <p:cNvSpPr>
            <a:spLocks noGrp="1"/>
          </p:cNvSpPr>
          <p:nvPr>
            <p:ph idx="1"/>
          </p:nvPr>
        </p:nvSpPr>
        <p:spPr>
          <a:xfrm>
            <a:off x="970428" y="1690687"/>
            <a:ext cx="10647830" cy="4802187"/>
          </a:xfrm>
        </p:spPr>
        <p:txBody>
          <a:bodyPr>
            <a:normAutofit fontScale="85000" lnSpcReduction="10000"/>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When therefore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I have completed this</a:t>
            </a:r>
            <a:r>
              <a:rPr lang="en-US" sz="6000" b="1" dirty="0">
                <a:ln w="12700">
                  <a:solidFill>
                    <a:schemeClr val="accent1"/>
                  </a:solidFill>
                  <a:prstDash val="solid"/>
                </a:ln>
                <a:solidFill>
                  <a:schemeClr val="bg1"/>
                </a:solidFill>
                <a:effectLst>
                  <a:outerShdw dist="38100" dir="2640000" algn="bl" rotWithShape="0">
                    <a:schemeClr val="accent1"/>
                  </a:outerShdw>
                </a:effectLst>
              </a:rPr>
              <a:t> and have delivered to them what has been collected, I will leave for Spain by way of you.  I know that when I come to you I will come in the fullness of the blessing of Christ.</a:t>
            </a:r>
          </a:p>
        </p:txBody>
      </p:sp>
      <p:sp>
        <p:nvSpPr>
          <p:cNvPr id="8" name="Title 1">
            <a:extLst>
              <a:ext uri="{FF2B5EF4-FFF2-40B4-BE49-F238E27FC236}">
                <a16:creationId xmlns:a16="http://schemas.microsoft.com/office/drawing/2014/main" id="{1A6B5B31-3F4D-8B66-44F5-667BCFAA42B5}"/>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15:28-29</a:t>
            </a:r>
          </a:p>
        </p:txBody>
      </p:sp>
    </p:spTree>
    <p:extLst>
      <p:ext uri="{BB962C8B-B14F-4D97-AF65-F5344CB8AC3E}">
        <p14:creationId xmlns:p14="http://schemas.microsoft.com/office/powerpoint/2010/main" val="2150814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4464DF95-7B85-D56E-0E75-DC6AA88E683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6E50B6F-3EEA-AFE1-A7F7-30D9865203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00A08875-75FF-8EC9-0A60-0F4F59E756A5}"/>
              </a:ext>
            </a:extLst>
          </p:cNvPr>
          <p:cNvSpPr>
            <a:spLocks noGrp="1"/>
          </p:cNvSpPr>
          <p:nvPr>
            <p:ph type="title"/>
          </p:nvPr>
        </p:nvSpPr>
        <p:spPr>
          <a:xfrm>
            <a:off x="254000" y="365125"/>
            <a:ext cx="11633200" cy="1325563"/>
          </a:xfrm>
        </p:spPr>
        <p:txBody>
          <a:bodyPr>
            <a:noAutofit/>
          </a:bodyPr>
          <a:lstStyle/>
          <a:p>
            <a:r>
              <a:rPr lang="en-US" sz="4800" b="1" dirty="0"/>
              <a:t>III. When “Daring to Do” Starts a Journey</a:t>
            </a:r>
          </a:p>
        </p:txBody>
      </p:sp>
      <p:sp>
        <p:nvSpPr>
          <p:cNvPr id="4" name="Title 1">
            <a:extLst>
              <a:ext uri="{FF2B5EF4-FFF2-40B4-BE49-F238E27FC236}">
                <a16:creationId xmlns:a16="http://schemas.microsoft.com/office/drawing/2014/main" id="{5B932A28-F652-962A-5ABF-CCA0B086651D}"/>
              </a:ext>
            </a:extLst>
          </p:cNvPr>
          <p:cNvSpPr txBox="1">
            <a:spLocks/>
          </p:cNvSpPr>
          <p:nvPr/>
        </p:nvSpPr>
        <p:spPr>
          <a:xfrm>
            <a:off x="749299" y="1380931"/>
            <a:ext cx="10833099"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0" indent="-914400">
              <a:buFont typeface="+mj-lt"/>
              <a:buAutoNum type="arabicPeriod"/>
            </a:pPr>
            <a:r>
              <a:rPr lang="en-US" sz="4800" b="1" dirty="0"/>
              <a:t>First set your priorities</a:t>
            </a:r>
          </a:p>
          <a:p>
            <a:pPr marL="914400" indent="-914400">
              <a:buFont typeface="+mj-lt"/>
              <a:buAutoNum type="arabicPeriod"/>
            </a:pPr>
            <a:endParaRPr lang="en-US" sz="4800" b="1" dirty="0"/>
          </a:p>
          <a:p>
            <a:r>
              <a:rPr lang="en-US" sz="4800" b="1" dirty="0"/>
              <a:t>		a. “I hope to see you”</a:t>
            </a:r>
          </a:p>
          <a:p>
            <a:r>
              <a:rPr lang="en-US" sz="4800" b="1" dirty="0"/>
              <a:t>		b. “When I have completed this”</a:t>
            </a:r>
          </a:p>
        </p:txBody>
      </p:sp>
    </p:spTree>
    <p:extLst>
      <p:ext uri="{BB962C8B-B14F-4D97-AF65-F5344CB8AC3E}">
        <p14:creationId xmlns:p14="http://schemas.microsoft.com/office/powerpoint/2010/main" val="225005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33304191-C776-352A-5841-3D743F9D041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1EAFBA4-ABBD-18B2-B49B-46B8090600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3E242C6E-C8B5-27A7-8430-C7A025B850EB}"/>
              </a:ext>
            </a:extLst>
          </p:cNvPr>
          <p:cNvSpPr>
            <a:spLocks noGrp="1"/>
          </p:cNvSpPr>
          <p:nvPr>
            <p:ph type="title"/>
          </p:nvPr>
        </p:nvSpPr>
        <p:spPr>
          <a:xfrm>
            <a:off x="254000" y="365125"/>
            <a:ext cx="11633200" cy="1325563"/>
          </a:xfrm>
        </p:spPr>
        <p:txBody>
          <a:bodyPr>
            <a:noAutofit/>
          </a:bodyPr>
          <a:lstStyle/>
          <a:p>
            <a:r>
              <a:rPr lang="en-US" sz="4800" b="1" dirty="0"/>
              <a:t>III. When “Daring to Do” Starts a Journey</a:t>
            </a:r>
          </a:p>
        </p:txBody>
      </p:sp>
      <p:sp>
        <p:nvSpPr>
          <p:cNvPr id="4" name="Title 1">
            <a:extLst>
              <a:ext uri="{FF2B5EF4-FFF2-40B4-BE49-F238E27FC236}">
                <a16:creationId xmlns:a16="http://schemas.microsoft.com/office/drawing/2014/main" id="{50784B38-8CE5-0353-68CF-E899CCD4475E}"/>
              </a:ext>
            </a:extLst>
          </p:cNvPr>
          <p:cNvSpPr txBox="1">
            <a:spLocks/>
          </p:cNvSpPr>
          <p:nvPr/>
        </p:nvSpPr>
        <p:spPr>
          <a:xfrm>
            <a:off x="749299" y="1380930"/>
            <a:ext cx="10833099" cy="53500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0" indent="-914400">
              <a:buFont typeface="+mj-lt"/>
              <a:buAutoNum type="arabicPeriod"/>
            </a:pPr>
            <a:r>
              <a:rPr lang="en-US" sz="4800" b="1" dirty="0"/>
              <a:t>First set your priorities</a:t>
            </a:r>
          </a:p>
          <a:p>
            <a:pPr marL="914400" indent="-914400">
              <a:buFont typeface="+mj-lt"/>
              <a:buAutoNum type="arabicPeriod"/>
            </a:pPr>
            <a:endParaRPr lang="en-US" sz="4800" b="1" dirty="0"/>
          </a:p>
          <a:p>
            <a:r>
              <a:rPr lang="en-US" sz="4800" b="1" dirty="0"/>
              <a:t>	a. “I hope to see you in passing”</a:t>
            </a:r>
          </a:p>
          <a:p>
            <a:r>
              <a:rPr lang="en-US" sz="4800" b="1" dirty="0"/>
              <a:t>(means Spain is priority visit) </a:t>
            </a:r>
          </a:p>
          <a:p>
            <a:r>
              <a:rPr lang="en-US" sz="4800" b="1" dirty="0"/>
              <a:t>	b. “When I have completed this”</a:t>
            </a:r>
          </a:p>
          <a:p>
            <a:r>
              <a:rPr lang="en-US" sz="4800" b="1" dirty="0"/>
              <a:t>(means current work is priority job)</a:t>
            </a:r>
          </a:p>
        </p:txBody>
      </p:sp>
    </p:spTree>
    <p:extLst>
      <p:ext uri="{BB962C8B-B14F-4D97-AF65-F5344CB8AC3E}">
        <p14:creationId xmlns:p14="http://schemas.microsoft.com/office/powerpoint/2010/main" val="3572038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389183F-7374-A339-BD92-62E717E65C1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091A379-B00D-56BD-81FE-7EE36B271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BCD82BFB-96C7-8FAB-B0BA-EBD3F91B66BE}"/>
              </a:ext>
            </a:extLst>
          </p:cNvPr>
          <p:cNvSpPr>
            <a:spLocks noGrp="1"/>
          </p:cNvSpPr>
          <p:nvPr>
            <p:ph idx="1"/>
          </p:nvPr>
        </p:nvSpPr>
        <p:spPr>
          <a:xfrm>
            <a:off x="970428" y="1690687"/>
            <a:ext cx="10647830" cy="4802187"/>
          </a:xfrm>
        </p:spPr>
        <p:txBody>
          <a:bodyPr>
            <a:normAutofit fontScale="92500" lnSpcReduction="20000"/>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however, I am going to Jerusalem bringing aid to the saints.  For Macedonia and Achaia have been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pleased to make</a:t>
            </a:r>
            <a:r>
              <a:rPr lang="en-US" sz="6000" b="1" dirty="0">
                <a:ln w="12700">
                  <a:solidFill>
                    <a:schemeClr val="accent1"/>
                  </a:solidFill>
                  <a:prstDash val="solid"/>
                </a:ln>
                <a:solidFill>
                  <a:schemeClr val="bg1"/>
                </a:solidFill>
                <a:effectLst>
                  <a:outerShdw dist="38100" dir="2640000" algn="bl" rotWithShape="0">
                    <a:schemeClr val="accent1"/>
                  </a:outerShdw>
                </a:effectLst>
              </a:rPr>
              <a:t> some contribution for the poor among the saints at Jerusalem.</a:t>
            </a:r>
          </a:p>
        </p:txBody>
      </p:sp>
      <p:sp>
        <p:nvSpPr>
          <p:cNvPr id="8" name="Title 1">
            <a:extLst>
              <a:ext uri="{FF2B5EF4-FFF2-40B4-BE49-F238E27FC236}">
                <a16:creationId xmlns:a16="http://schemas.microsoft.com/office/drawing/2014/main" id="{BF70D6DC-1C82-3068-E26B-A8291861E75F}"/>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15:24-26</a:t>
            </a:r>
          </a:p>
        </p:txBody>
      </p:sp>
    </p:spTree>
    <p:extLst>
      <p:ext uri="{BB962C8B-B14F-4D97-AF65-F5344CB8AC3E}">
        <p14:creationId xmlns:p14="http://schemas.microsoft.com/office/powerpoint/2010/main" val="3692391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0C928C01-F5AC-01F4-BFFF-0A694120A449}"/>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87C690D-ECBB-508E-63C8-145258EA1A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A2FD0497-D50C-DED2-8A3D-70705B423D45}"/>
              </a:ext>
            </a:extLst>
          </p:cNvPr>
          <p:cNvSpPr>
            <a:spLocks noGrp="1"/>
          </p:cNvSpPr>
          <p:nvPr>
            <p:ph type="title"/>
          </p:nvPr>
        </p:nvSpPr>
        <p:spPr>
          <a:xfrm>
            <a:off x="254000" y="365125"/>
            <a:ext cx="11633200" cy="1325563"/>
          </a:xfrm>
        </p:spPr>
        <p:txBody>
          <a:bodyPr>
            <a:noAutofit/>
          </a:bodyPr>
          <a:lstStyle/>
          <a:p>
            <a:r>
              <a:rPr lang="en-US" sz="4800" b="1" dirty="0"/>
              <a:t>III. When “Daring to Do” Starts a Journey</a:t>
            </a:r>
          </a:p>
        </p:txBody>
      </p:sp>
      <p:sp>
        <p:nvSpPr>
          <p:cNvPr id="4" name="Title 1">
            <a:extLst>
              <a:ext uri="{FF2B5EF4-FFF2-40B4-BE49-F238E27FC236}">
                <a16:creationId xmlns:a16="http://schemas.microsoft.com/office/drawing/2014/main" id="{7F9AF570-07AB-3932-11A4-0FD171E943E0}"/>
              </a:ext>
            </a:extLst>
          </p:cNvPr>
          <p:cNvSpPr txBox="1">
            <a:spLocks/>
          </p:cNvSpPr>
          <p:nvPr/>
        </p:nvSpPr>
        <p:spPr>
          <a:xfrm>
            <a:off x="558800" y="1380930"/>
            <a:ext cx="11379199" cy="53500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800" b="1" dirty="0"/>
          </a:p>
          <a:p>
            <a:r>
              <a:rPr lang="en-US" sz="4800" b="1" dirty="0"/>
              <a:t>What is the job to complete?</a:t>
            </a:r>
          </a:p>
          <a:p>
            <a:endParaRPr lang="en-US" sz="4800" b="1" dirty="0"/>
          </a:p>
          <a:p>
            <a:r>
              <a:rPr lang="en-US" sz="4800" b="1" dirty="0"/>
              <a:t>Faithful Leadership of </a:t>
            </a:r>
            <a:r>
              <a:rPr lang="en-US" sz="4800" b="1" dirty="0">
                <a:solidFill>
                  <a:schemeClr val="bg1"/>
                </a:solidFill>
              </a:rPr>
              <a:t>Macedonia &amp; Achaia</a:t>
            </a:r>
          </a:p>
          <a:p>
            <a:r>
              <a:rPr lang="en-US" sz="4800" b="1" dirty="0"/>
              <a:t>	* Shaping hands (</a:t>
            </a:r>
            <a:r>
              <a:rPr lang="en-US" sz="4800" b="1" dirty="0">
                <a:solidFill>
                  <a:schemeClr val="bg1"/>
                </a:solidFill>
              </a:rPr>
              <a:t>pleased to make</a:t>
            </a:r>
            <a:r>
              <a:rPr lang="en-US" sz="4800" b="1" dirty="0"/>
              <a:t>)</a:t>
            </a:r>
          </a:p>
        </p:txBody>
      </p:sp>
    </p:spTree>
    <p:extLst>
      <p:ext uri="{BB962C8B-B14F-4D97-AF65-F5344CB8AC3E}">
        <p14:creationId xmlns:p14="http://schemas.microsoft.com/office/powerpoint/2010/main" val="3869811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7EFD8C8-3AB0-2C7A-B87B-3F23A35442B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A9D3882-C944-43FF-A01A-D676776BE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E5C51CAF-FEA9-4DDC-DB86-E65D3087C877}"/>
              </a:ext>
            </a:extLst>
          </p:cNvPr>
          <p:cNvSpPr>
            <a:spLocks noGrp="1"/>
          </p:cNvSpPr>
          <p:nvPr>
            <p:ph idx="1"/>
          </p:nvPr>
        </p:nvSpPr>
        <p:spPr>
          <a:xfrm>
            <a:off x="970428" y="1690687"/>
            <a:ext cx="10647830" cy="4802187"/>
          </a:xfrm>
        </p:spPr>
        <p:txBody>
          <a:bodyPr>
            <a:normAutofit fontScale="92500" lnSpcReduction="20000"/>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For they were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pleased to do it</a:t>
            </a:r>
            <a:r>
              <a:rPr lang="en-US" sz="6000" b="1" dirty="0">
                <a:ln w="12700">
                  <a:solidFill>
                    <a:schemeClr val="accent1"/>
                  </a:solidFill>
                  <a:prstDash val="solid"/>
                </a:ln>
                <a:solidFill>
                  <a:schemeClr val="bg1"/>
                </a:solidFill>
                <a:effectLst>
                  <a:outerShdw dist="38100" dir="2640000" algn="bl" rotWithShape="0">
                    <a:schemeClr val="accent1"/>
                  </a:outerShdw>
                </a:effectLst>
              </a:rPr>
              <a:t>, and indeed they owe it to them. For if the Gentiles have come to share in their spiritual blessings, they ought also to be of service to them in material blessings.</a:t>
            </a:r>
          </a:p>
        </p:txBody>
      </p:sp>
      <p:sp>
        <p:nvSpPr>
          <p:cNvPr id="8" name="Title 1">
            <a:extLst>
              <a:ext uri="{FF2B5EF4-FFF2-40B4-BE49-F238E27FC236}">
                <a16:creationId xmlns:a16="http://schemas.microsoft.com/office/drawing/2014/main" id="{0132A011-5C4F-0309-752D-48EF034BCC64}"/>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15:24-26</a:t>
            </a:r>
          </a:p>
        </p:txBody>
      </p:sp>
    </p:spTree>
    <p:extLst>
      <p:ext uri="{BB962C8B-B14F-4D97-AF65-F5344CB8AC3E}">
        <p14:creationId xmlns:p14="http://schemas.microsoft.com/office/powerpoint/2010/main" val="230799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234F0151-A056-2277-1FD3-E0FCE44B137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D770C13-D07E-9BFA-E9C2-6C41ED969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E031EBC4-2EC3-A07B-B209-6BCBD43D8CAE}"/>
              </a:ext>
            </a:extLst>
          </p:cNvPr>
          <p:cNvSpPr>
            <a:spLocks noGrp="1"/>
          </p:cNvSpPr>
          <p:nvPr>
            <p:ph type="title"/>
          </p:nvPr>
        </p:nvSpPr>
        <p:spPr>
          <a:xfrm>
            <a:off x="254000" y="365125"/>
            <a:ext cx="11633200" cy="1325563"/>
          </a:xfrm>
        </p:spPr>
        <p:txBody>
          <a:bodyPr>
            <a:noAutofit/>
          </a:bodyPr>
          <a:lstStyle/>
          <a:p>
            <a:r>
              <a:rPr lang="en-US" sz="4800" b="1" dirty="0"/>
              <a:t>III. When “Daring to Do” Starts a Journey</a:t>
            </a:r>
          </a:p>
        </p:txBody>
      </p:sp>
      <p:sp>
        <p:nvSpPr>
          <p:cNvPr id="4" name="Title 1">
            <a:extLst>
              <a:ext uri="{FF2B5EF4-FFF2-40B4-BE49-F238E27FC236}">
                <a16:creationId xmlns:a16="http://schemas.microsoft.com/office/drawing/2014/main" id="{812A1EA5-A2D0-4B39-1AE3-2836736A113A}"/>
              </a:ext>
            </a:extLst>
          </p:cNvPr>
          <p:cNvSpPr txBox="1">
            <a:spLocks/>
          </p:cNvSpPr>
          <p:nvPr/>
        </p:nvSpPr>
        <p:spPr>
          <a:xfrm>
            <a:off x="558800" y="1380930"/>
            <a:ext cx="11379199" cy="53500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800" b="1" dirty="0"/>
          </a:p>
          <a:p>
            <a:r>
              <a:rPr lang="en-US" sz="4800" b="1" dirty="0"/>
              <a:t>What is the job to complete?</a:t>
            </a:r>
          </a:p>
          <a:p>
            <a:endParaRPr lang="en-US" sz="4800" b="1" dirty="0"/>
          </a:p>
          <a:p>
            <a:r>
              <a:rPr lang="en-US" sz="4800" b="1" dirty="0"/>
              <a:t>Faithful Leadership of Macedonia &amp; Achaia</a:t>
            </a:r>
          </a:p>
          <a:p>
            <a:r>
              <a:rPr lang="en-US" sz="4800" b="1" dirty="0"/>
              <a:t>	* Shaping hands (</a:t>
            </a:r>
            <a:r>
              <a:rPr lang="en-US" sz="4800" b="1" dirty="0">
                <a:solidFill>
                  <a:schemeClr val="bg1"/>
                </a:solidFill>
              </a:rPr>
              <a:t>pleased to make</a:t>
            </a:r>
            <a:r>
              <a:rPr lang="en-US" sz="4800" b="1" dirty="0"/>
              <a:t>)</a:t>
            </a:r>
          </a:p>
          <a:p>
            <a:r>
              <a:rPr lang="en-US" sz="4800" b="1" dirty="0"/>
              <a:t>	*Shaping hearts (</a:t>
            </a:r>
            <a:r>
              <a:rPr lang="en-US" sz="4800" b="1" dirty="0">
                <a:solidFill>
                  <a:schemeClr val="bg1"/>
                </a:solidFill>
              </a:rPr>
              <a:t>pleased to do it</a:t>
            </a:r>
            <a:r>
              <a:rPr lang="en-US" sz="4800" b="1" dirty="0"/>
              <a:t>)</a:t>
            </a:r>
          </a:p>
        </p:txBody>
      </p:sp>
    </p:spTree>
    <p:extLst>
      <p:ext uri="{BB962C8B-B14F-4D97-AF65-F5344CB8AC3E}">
        <p14:creationId xmlns:p14="http://schemas.microsoft.com/office/powerpoint/2010/main" val="4232616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A2BA41B-D5F5-3009-97C2-0A20B7703D3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82BD462-382B-4426-1B80-8B7F712CC3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38D6E418-2B8F-31D2-BCCD-269F1D3CD04B}"/>
              </a:ext>
            </a:extLst>
          </p:cNvPr>
          <p:cNvSpPr>
            <a:spLocks noGrp="1"/>
          </p:cNvSpPr>
          <p:nvPr>
            <p:ph idx="1"/>
          </p:nvPr>
        </p:nvSpPr>
        <p:spPr>
          <a:xfrm>
            <a:off x="970428" y="1690687"/>
            <a:ext cx="10647830" cy="4802187"/>
          </a:xfrm>
        </p:spPr>
        <p:txBody>
          <a:bodyPr>
            <a:normAutofit fontScale="92500" lnSpcReduction="20000"/>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I hope to see you </a:t>
            </a:r>
            <a:r>
              <a:rPr lang="en-US" sz="6000" b="1" dirty="0">
                <a:ln w="12700">
                  <a:solidFill>
                    <a:schemeClr val="accent1"/>
                  </a:solidFill>
                  <a:prstDash val="solid"/>
                </a:ln>
                <a:solidFill>
                  <a:schemeClr val="bg1"/>
                </a:solidFill>
                <a:effectLst>
                  <a:outerShdw dist="38100" dir="2640000" algn="bl" rotWithShape="0">
                    <a:schemeClr val="accent1"/>
                  </a:outerShdw>
                </a:effectLst>
                <a:highlight>
                  <a:srgbClr val="FFFF00"/>
                </a:highlight>
              </a:rPr>
              <a:t>in passing </a:t>
            </a:r>
            <a:r>
              <a:rPr lang="en-US" sz="6000" b="1" dirty="0">
                <a:ln w="12700">
                  <a:solidFill>
                    <a:schemeClr val="accent1"/>
                  </a:solidFill>
                  <a:prstDash val="solid"/>
                </a:ln>
                <a:solidFill>
                  <a:schemeClr val="bg1"/>
                </a:solidFill>
                <a:effectLst>
                  <a:outerShdw dist="38100" dir="2640000" algn="bl" rotWithShape="0">
                    <a:schemeClr val="accent1"/>
                  </a:outerShdw>
                </a:effectLst>
              </a:rPr>
              <a:t>as I go to Spain, and to be helped on my journey there by you, once I have enjoyed your company for a while. At present, however, I am going to Jerusalem bringing aid to the saints. </a:t>
            </a:r>
          </a:p>
        </p:txBody>
      </p:sp>
      <p:sp>
        <p:nvSpPr>
          <p:cNvPr id="8" name="Title 1">
            <a:extLst>
              <a:ext uri="{FF2B5EF4-FFF2-40B4-BE49-F238E27FC236}">
                <a16:creationId xmlns:a16="http://schemas.microsoft.com/office/drawing/2014/main" id="{ADDD0005-C008-C87F-987C-40FAE0BFCEF7}"/>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15:24-25</a:t>
            </a:r>
          </a:p>
        </p:txBody>
      </p:sp>
    </p:spTree>
    <p:extLst>
      <p:ext uri="{BB962C8B-B14F-4D97-AF65-F5344CB8AC3E}">
        <p14:creationId xmlns:p14="http://schemas.microsoft.com/office/powerpoint/2010/main" val="3332852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49663731-03B2-CA74-638A-EFA1870F017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D9F6107-4199-F801-BC69-065D66FD6F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A6D6E1D7-F8B7-7311-03D5-89139846C68B}"/>
              </a:ext>
            </a:extLst>
          </p:cNvPr>
          <p:cNvSpPr>
            <a:spLocks noGrp="1"/>
          </p:cNvSpPr>
          <p:nvPr>
            <p:ph type="title"/>
          </p:nvPr>
        </p:nvSpPr>
        <p:spPr>
          <a:xfrm>
            <a:off x="254000" y="365125"/>
            <a:ext cx="11633200" cy="1325563"/>
          </a:xfrm>
        </p:spPr>
        <p:txBody>
          <a:bodyPr>
            <a:noAutofit/>
          </a:bodyPr>
          <a:lstStyle/>
          <a:p>
            <a:r>
              <a:rPr lang="en-US" sz="4800" b="1" dirty="0"/>
              <a:t>III. When “Daring to Do” Starts a Journey</a:t>
            </a:r>
          </a:p>
        </p:txBody>
      </p:sp>
      <p:sp>
        <p:nvSpPr>
          <p:cNvPr id="4" name="Title 1">
            <a:extLst>
              <a:ext uri="{FF2B5EF4-FFF2-40B4-BE49-F238E27FC236}">
                <a16:creationId xmlns:a16="http://schemas.microsoft.com/office/drawing/2014/main" id="{9AE9DBA3-875A-2E7F-C59D-07C5F55B3DB5}"/>
              </a:ext>
            </a:extLst>
          </p:cNvPr>
          <p:cNvSpPr txBox="1">
            <a:spLocks/>
          </p:cNvSpPr>
          <p:nvPr/>
        </p:nvSpPr>
        <p:spPr>
          <a:xfrm>
            <a:off x="304800" y="1380931"/>
            <a:ext cx="11633201"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0" indent="-914400">
              <a:buFont typeface="+mj-lt"/>
              <a:buAutoNum type="arabicPeriod"/>
            </a:pPr>
            <a:r>
              <a:rPr lang="en-US" sz="4800" b="1" dirty="0"/>
              <a:t>First set your priorities</a:t>
            </a:r>
          </a:p>
          <a:p>
            <a:pPr marL="914400" indent="-914400">
              <a:buFont typeface="+mj-lt"/>
              <a:buAutoNum type="arabicPeriod"/>
            </a:pPr>
            <a:r>
              <a:rPr lang="en-US" sz="4800" b="1" dirty="0"/>
              <a:t>Fit the dream in (</a:t>
            </a:r>
            <a:r>
              <a:rPr lang="en-US" sz="4800" b="1" dirty="0">
                <a:solidFill>
                  <a:schemeClr val="bg1"/>
                </a:solidFill>
              </a:rPr>
              <a:t>in passing</a:t>
            </a:r>
            <a:r>
              <a:rPr lang="en-US" sz="4800" b="1" dirty="0"/>
              <a:t>)</a:t>
            </a:r>
          </a:p>
          <a:p>
            <a:endParaRPr lang="en-US" sz="4800" b="1" dirty="0"/>
          </a:p>
          <a:p>
            <a:r>
              <a:rPr lang="en-US" sz="4800" b="1" dirty="0"/>
              <a:t>*On the way to Spain</a:t>
            </a:r>
          </a:p>
          <a:p>
            <a:r>
              <a:rPr lang="en-US" sz="4800" b="1" dirty="0"/>
              <a:t>	</a:t>
            </a:r>
            <a:r>
              <a:rPr lang="en-US" b="1" dirty="0"/>
              <a:t>a. Utilizing resources (</a:t>
            </a:r>
            <a:r>
              <a:rPr lang="en-US" b="1" dirty="0">
                <a:solidFill>
                  <a:schemeClr val="bg1"/>
                </a:solidFill>
              </a:rPr>
              <a:t>helped by you</a:t>
            </a:r>
            <a:r>
              <a:rPr lang="en-US" b="1" dirty="0"/>
              <a:t>)</a:t>
            </a:r>
          </a:p>
          <a:p>
            <a:r>
              <a:rPr lang="en-US" b="1" dirty="0"/>
              <a:t>	b. Utilizing rest/fellowship (</a:t>
            </a:r>
            <a:r>
              <a:rPr lang="en-US" sz="4000" b="1" dirty="0">
                <a:solidFill>
                  <a:schemeClr val="bg1"/>
                </a:solidFill>
              </a:rPr>
              <a:t>enjoyed company</a:t>
            </a:r>
            <a:r>
              <a:rPr lang="en-US" b="1" dirty="0"/>
              <a:t>)</a:t>
            </a:r>
          </a:p>
          <a:p>
            <a:r>
              <a:rPr lang="en-US" b="1" dirty="0"/>
              <a:t>	c. Recharging from journey (</a:t>
            </a:r>
            <a:r>
              <a:rPr lang="en-US" b="1" dirty="0">
                <a:solidFill>
                  <a:schemeClr val="bg1"/>
                </a:solidFill>
              </a:rPr>
              <a:t>refreshed</a:t>
            </a:r>
            <a:r>
              <a:rPr lang="en-US" b="1" dirty="0"/>
              <a:t>)</a:t>
            </a:r>
          </a:p>
        </p:txBody>
      </p:sp>
    </p:spTree>
    <p:extLst>
      <p:ext uri="{BB962C8B-B14F-4D97-AF65-F5344CB8AC3E}">
        <p14:creationId xmlns:p14="http://schemas.microsoft.com/office/powerpoint/2010/main" val="321121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609AFAD-D8C5-150C-4482-F6DBE90DC49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745202B-C42F-4E6B-29A9-AB785086A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E8EA2342-995B-C970-1BA0-C96A11B6FC9C}"/>
              </a:ext>
            </a:extLst>
          </p:cNvPr>
          <p:cNvSpPr>
            <a:spLocks noGrp="1"/>
          </p:cNvSpPr>
          <p:nvPr>
            <p:ph idx="1"/>
          </p:nvPr>
        </p:nvSpPr>
        <p:spPr>
          <a:xfrm>
            <a:off x="970428" y="1690687"/>
            <a:ext cx="10647830" cy="4802187"/>
          </a:xfrm>
        </p:spPr>
        <p:txBody>
          <a:bodyPr>
            <a:normAutofit/>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I know that when I come to you I will come in the fullness of the blessing of Christ.</a:t>
            </a:r>
          </a:p>
        </p:txBody>
      </p:sp>
      <p:sp>
        <p:nvSpPr>
          <p:cNvPr id="8" name="Title 1">
            <a:extLst>
              <a:ext uri="{FF2B5EF4-FFF2-40B4-BE49-F238E27FC236}">
                <a16:creationId xmlns:a16="http://schemas.microsoft.com/office/drawing/2014/main" id="{D69D4435-3484-8D0B-32AB-B4EAA5604DBD}"/>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15:29</a:t>
            </a:r>
          </a:p>
        </p:txBody>
      </p:sp>
    </p:spTree>
    <p:extLst>
      <p:ext uri="{BB962C8B-B14F-4D97-AF65-F5344CB8AC3E}">
        <p14:creationId xmlns:p14="http://schemas.microsoft.com/office/powerpoint/2010/main" val="618395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975ABCCA-D42F-17AA-78F0-88F95B7E32F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6ECDF2B-356E-43B4-2C9C-3E105FEA5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2F72CAE3-8408-C535-CFAB-95DC3EAE6E3F}"/>
              </a:ext>
            </a:extLst>
          </p:cNvPr>
          <p:cNvSpPr>
            <a:spLocks noGrp="1"/>
          </p:cNvSpPr>
          <p:nvPr>
            <p:ph type="title"/>
          </p:nvPr>
        </p:nvSpPr>
        <p:spPr>
          <a:xfrm>
            <a:off x="254000" y="365125"/>
            <a:ext cx="11633200" cy="1325563"/>
          </a:xfrm>
        </p:spPr>
        <p:txBody>
          <a:bodyPr>
            <a:noAutofit/>
          </a:bodyPr>
          <a:lstStyle/>
          <a:p>
            <a:r>
              <a:rPr lang="en-US" sz="4800" b="1" dirty="0"/>
              <a:t>III. When “Daring to Do” Starts a Journey</a:t>
            </a:r>
          </a:p>
        </p:txBody>
      </p:sp>
      <p:sp>
        <p:nvSpPr>
          <p:cNvPr id="4" name="Title 1">
            <a:extLst>
              <a:ext uri="{FF2B5EF4-FFF2-40B4-BE49-F238E27FC236}">
                <a16:creationId xmlns:a16="http://schemas.microsoft.com/office/drawing/2014/main" id="{3D0876A3-F671-6669-F5EC-DB89930A4F2D}"/>
              </a:ext>
            </a:extLst>
          </p:cNvPr>
          <p:cNvSpPr txBox="1">
            <a:spLocks/>
          </p:cNvSpPr>
          <p:nvPr/>
        </p:nvSpPr>
        <p:spPr>
          <a:xfrm>
            <a:off x="304800" y="1380931"/>
            <a:ext cx="11633201"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0" indent="-914400">
              <a:buFont typeface="+mj-lt"/>
              <a:buAutoNum type="arabicPeriod"/>
            </a:pPr>
            <a:r>
              <a:rPr lang="en-US" sz="4800" b="1" dirty="0"/>
              <a:t>First set your priorities</a:t>
            </a:r>
          </a:p>
          <a:p>
            <a:pPr marL="914400" indent="-914400">
              <a:buFont typeface="+mj-lt"/>
              <a:buAutoNum type="arabicPeriod"/>
            </a:pPr>
            <a:r>
              <a:rPr lang="en-US" sz="4800" b="1" dirty="0"/>
              <a:t>Fit the dream in (</a:t>
            </a:r>
            <a:r>
              <a:rPr lang="en-US" sz="4800" b="1" dirty="0">
                <a:solidFill>
                  <a:schemeClr val="bg1"/>
                </a:solidFill>
              </a:rPr>
              <a:t>in passing</a:t>
            </a:r>
            <a:r>
              <a:rPr lang="en-US" sz="4800" b="1" dirty="0"/>
              <a:t>)</a:t>
            </a:r>
          </a:p>
          <a:p>
            <a:endParaRPr lang="en-US" sz="4800" b="1" dirty="0"/>
          </a:p>
          <a:p>
            <a:r>
              <a:rPr lang="en-US" sz="4800" b="1" dirty="0"/>
              <a:t>	a. It Fits in schedule</a:t>
            </a:r>
          </a:p>
          <a:p>
            <a:r>
              <a:rPr lang="en-US" sz="4800" b="1" dirty="0"/>
              <a:t>	b. It Fits in confidence</a:t>
            </a:r>
          </a:p>
        </p:txBody>
      </p:sp>
    </p:spTree>
    <p:extLst>
      <p:ext uri="{BB962C8B-B14F-4D97-AF65-F5344CB8AC3E}">
        <p14:creationId xmlns:p14="http://schemas.microsoft.com/office/powerpoint/2010/main" val="22091202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3B5FAF-CCBA-637D-4D72-1BC7713FB23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D60CED9-7434-3AEC-4EDD-C3296ED2C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17CC21E0-752F-6FC5-7D0E-BB9E225F5CBF}"/>
              </a:ext>
            </a:extLst>
          </p:cNvPr>
          <p:cNvSpPr>
            <a:spLocks noGrp="1"/>
          </p:cNvSpPr>
          <p:nvPr>
            <p:ph idx="1"/>
          </p:nvPr>
        </p:nvSpPr>
        <p:spPr>
          <a:xfrm>
            <a:off x="970428" y="1690687"/>
            <a:ext cx="10647830" cy="4802187"/>
          </a:xfrm>
        </p:spPr>
        <p:txBody>
          <a:bodyPr>
            <a:normAutofit/>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I appeal to you, brothers, by our Lord Jesus Christ and by the love of the Spirit, to strive together with me in your prayers to God on my behalf, </a:t>
            </a:r>
          </a:p>
        </p:txBody>
      </p:sp>
      <p:sp>
        <p:nvSpPr>
          <p:cNvPr id="8" name="Title 1">
            <a:extLst>
              <a:ext uri="{FF2B5EF4-FFF2-40B4-BE49-F238E27FC236}">
                <a16:creationId xmlns:a16="http://schemas.microsoft.com/office/drawing/2014/main" id="{E5518157-6EF2-8817-233C-D32797FB8C12}"/>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15:30</a:t>
            </a:r>
          </a:p>
        </p:txBody>
      </p:sp>
    </p:spTree>
    <p:extLst>
      <p:ext uri="{BB962C8B-B14F-4D97-AF65-F5344CB8AC3E}">
        <p14:creationId xmlns:p14="http://schemas.microsoft.com/office/powerpoint/2010/main" val="4275335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355"/>
            <a:lum/>
          </a:blip>
          <a:srcRect/>
          <a:stretch>
            <a:fillRect t="-9000" b="-9000"/>
          </a:stretch>
        </a:blipFill>
        <a:effectLst/>
      </p:bgPr>
    </p:bg>
    <p:spTree>
      <p:nvGrpSpPr>
        <p:cNvPr id="1" name="">
          <a:extLst>
            <a:ext uri="{FF2B5EF4-FFF2-40B4-BE49-F238E27FC236}">
              <a16:creationId xmlns:a16="http://schemas.microsoft.com/office/drawing/2014/main" id="{CDFB4D0A-1704-D672-E9C2-FA32A431F25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95B4CDE-C038-F44E-5DE2-1F5683F60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itle 1">
            <a:extLst>
              <a:ext uri="{FF2B5EF4-FFF2-40B4-BE49-F238E27FC236}">
                <a16:creationId xmlns:a16="http://schemas.microsoft.com/office/drawing/2014/main" id="{93463F80-027A-DE2F-6045-D1EFCDD3D6AB}"/>
              </a:ext>
            </a:extLst>
          </p:cNvPr>
          <p:cNvSpPr>
            <a:spLocks noGrp="1"/>
          </p:cNvSpPr>
          <p:nvPr>
            <p:ph type="title"/>
          </p:nvPr>
        </p:nvSpPr>
        <p:spPr>
          <a:xfrm>
            <a:off x="254000" y="365125"/>
            <a:ext cx="11633200" cy="1325563"/>
          </a:xfrm>
        </p:spPr>
        <p:txBody>
          <a:bodyPr>
            <a:noAutofit/>
          </a:bodyPr>
          <a:lstStyle/>
          <a:p>
            <a:r>
              <a:rPr lang="en-US" sz="4800" b="1" dirty="0"/>
              <a:t>III. When “Daring to Do” Starts a Journey</a:t>
            </a:r>
          </a:p>
        </p:txBody>
      </p:sp>
      <p:sp>
        <p:nvSpPr>
          <p:cNvPr id="4" name="Title 1">
            <a:extLst>
              <a:ext uri="{FF2B5EF4-FFF2-40B4-BE49-F238E27FC236}">
                <a16:creationId xmlns:a16="http://schemas.microsoft.com/office/drawing/2014/main" id="{B4198C70-C735-4BCA-10C2-0CB8E96B6773}"/>
              </a:ext>
            </a:extLst>
          </p:cNvPr>
          <p:cNvSpPr txBox="1">
            <a:spLocks/>
          </p:cNvSpPr>
          <p:nvPr/>
        </p:nvSpPr>
        <p:spPr>
          <a:xfrm>
            <a:off x="749299" y="1380931"/>
            <a:ext cx="10833099" cy="511194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914400" indent="-914400">
              <a:buFont typeface="+mj-lt"/>
              <a:buAutoNum type="arabicPeriod"/>
            </a:pPr>
            <a:r>
              <a:rPr lang="en-US" sz="4800" b="1" dirty="0"/>
              <a:t>First set your priorities</a:t>
            </a:r>
          </a:p>
          <a:p>
            <a:pPr marL="914400" indent="-914400">
              <a:buFont typeface="+mj-lt"/>
              <a:buAutoNum type="arabicPeriod"/>
            </a:pPr>
            <a:r>
              <a:rPr lang="en-US" sz="4800" b="1" dirty="0"/>
              <a:t>Fit the dream in </a:t>
            </a:r>
          </a:p>
          <a:p>
            <a:pPr marL="914400" indent="-914400">
              <a:buFont typeface="+mj-lt"/>
              <a:buAutoNum type="arabicPeriod"/>
            </a:pPr>
            <a:r>
              <a:rPr lang="en-US" sz="4800" b="1" dirty="0"/>
              <a:t>Find others to support the dream</a:t>
            </a:r>
          </a:p>
        </p:txBody>
      </p:sp>
    </p:spTree>
    <p:extLst>
      <p:ext uri="{BB962C8B-B14F-4D97-AF65-F5344CB8AC3E}">
        <p14:creationId xmlns:p14="http://schemas.microsoft.com/office/powerpoint/2010/main" val="13525891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1A09A2-3977-AF20-FB3D-AF155E96318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E28A5D8-BA0B-A558-93BF-45CDA8332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Content Placeholder 6">
            <a:extLst>
              <a:ext uri="{FF2B5EF4-FFF2-40B4-BE49-F238E27FC236}">
                <a16:creationId xmlns:a16="http://schemas.microsoft.com/office/drawing/2014/main" id="{8D360C98-6DDE-504B-76EB-391633016B6A}"/>
              </a:ext>
            </a:extLst>
          </p:cNvPr>
          <p:cNvSpPr>
            <a:spLocks noGrp="1"/>
          </p:cNvSpPr>
          <p:nvPr>
            <p:ph idx="1"/>
          </p:nvPr>
        </p:nvSpPr>
        <p:spPr>
          <a:xfrm>
            <a:off x="970428" y="1690687"/>
            <a:ext cx="10647830" cy="4802187"/>
          </a:xfrm>
        </p:spPr>
        <p:txBody>
          <a:bodyPr>
            <a:normAutofit fontScale="85000" lnSpcReduction="20000"/>
          </a:bodyPr>
          <a:lstStyle/>
          <a:p>
            <a:pPr marL="0" indent="0" algn="ctr">
              <a:buNone/>
            </a:pPr>
            <a:r>
              <a:rPr lang="en-US" sz="6000" b="1" dirty="0">
                <a:ln w="12700">
                  <a:solidFill>
                    <a:schemeClr val="accent1"/>
                  </a:solidFill>
                  <a:prstDash val="solid"/>
                </a:ln>
                <a:solidFill>
                  <a:schemeClr val="bg1"/>
                </a:solidFill>
                <a:effectLst>
                  <a:outerShdw dist="38100" dir="2640000" algn="bl" rotWithShape="0">
                    <a:schemeClr val="accent1"/>
                  </a:outerShdw>
                </a:effectLst>
              </a:rPr>
              <a:t>that I may be delivered from the unbelievers in Judea, and that my service for Jerusalem may be acceptable to the saints, so that by God's will I may come to you with joy and be refreshed in your company. May the God of peace be with you all. Amen.</a:t>
            </a:r>
          </a:p>
        </p:txBody>
      </p:sp>
      <p:sp>
        <p:nvSpPr>
          <p:cNvPr id="8" name="Title 1">
            <a:extLst>
              <a:ext uri="{FF2B5EF4-FFF2-40B4-BE49-F238E27FC236}">
                <a16:creationId xmlns:a16="http://schemas.microsoft.com/office/drawing/2014/main" id="{BF2FFD8E-2091-EB12-21D9-38CCFCC7CA91}"/>
              </a:ext>
            </a:extLst>
          </p:cNvPr>
          <p:cNvSpPr>
            <a:spLocks noGrp="1"/>
          </p:cNvSpPr>
          <p:nvPr>
            <p:ph type="title"/>
          </p:nvPr>
        </p:nvSpPr>
        <p:spPr>
          <a:xfrm>
            <a:off x="838199" y="365125"/>
            <a:ext cx="10780059" cy="1325563"/>
          </a:xfrm>
        </p:spPr>
        <p:txBody>
          <a:bodyPr>
            <a:noAutofit/>
          </a:bodyPr>
          <a:lstStyle/>
          <a:p>
            <a:pPr algn="ctr"/>
            <a:r>
              <a:rPr lang="en-US" sz="6600" b="1" dirty="0">
                <a:ln w="12700">
                  <a:solidFill>
                    <a:schemeClr val="accent1"/>
                  </a:solidFill>
                  <a:prstDash val="solid"/>
                </a:ln>
                <a:solidFill>
                  <a:schemeClr val="bg1"/>
                </a:solidFill>
                <a:effectLst>
                  <a:outerShdw dist="38100" dir="2640000" algn="bl" rotWithShape="0">
                    <a:schemeClr val="accent1"/>
                  </a:outerShdw>
                </a:effectLst>
              </a:rPr>
              <a:t>Romans 15:30</a:t>
            </a:r>
          </a:p>
        </p:txBody>
      </p:sp>
    </p:spTree>
    <p:extLst>
      <p:ext uri="{BB962C8B-B14F-4D97-AF65-F5344CB8AC3E}">
        <p14:creationId xmlns:p14="http://schemas.microsoft.com/office/powerpoint/2010/main" val="760155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BB5916-6EFD-D5E9-B8A9-872328CABA1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B8D85D8-8585-4BD4-7BA7-1B657CDF30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AC42F199-AE91-B74C-A7C8-BAFB064141EC}"/>
              </a:ext>
            </a:extLst>
          </p:cNvPr>
          <p:cNvPicPr>
            <a:picLocks noGrp="1" noChangeAspect="1"/>
          </p:cNvPicPr>
          <p:nvPr>
            <p:ph idx="1"/>
          </p:nvPr>
        </p:nvPicPr>
        <p:blipFill>
          <a:blip r:embed="rId2"/>
          <a:srcRect t="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7394986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7197</TotalTime>
  <Words>1195</Words>
  <Application>Microsoft Macintosh PowerPoint</Application>
  <PresentationFormat>Widescreen</PresentationFormat>
  <Paragraphs>110</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Meiryo</vt:lpstr>
      <vt:lpstr>Aptos</vt:lpstr>
      <vt:lpstr>Aptos Display</vt:lpstr>
      <vt:lpstr>Arial</vt:lpstr>
      <vt:lpstr>Office Theme</vt:lpstr>
      <vt:lpstr>PowerPoint Presentation</vt:lpstr>
      <vt:lpstr>Dreams, Delays and Daring</vt:lpstr>
      <vt:lpstr>Romans 15:22</vt:lpstr>
      <vt:lpstr>Romans 15:22</vt:lpstr>
      <vt:lpstr>Romans 15:20</vt:lpstr>
      <vt:lpstr>I. When God Delays our Desires</vt:lpstr>
      <vt:lpstr>Romans 15:21</vt:lpstr>
      <vt:lpstr>I. When God Delays our Desires</vt:lpstr>
      <vt:lpstr>Romans 15:22</vt:lpstr>
      <vt:lpstr>I. When God Delays our Desires</vt:lpstr>
      <vt:lpstr>PowerPoint Presentation</vt:lpstr>
      <vt:lpstr>I. When God Delays our Desires</vt:lpstr>
      <vt:lpstr>I. When God Delays our Desires</vt:lpstr>
      <vt:lpstr>I. When God Delays our Desires</vt:lpstr>
      <vt:lpstr>I. When God Delays our Desires</vt:lpstr>
      <vt:lpstr>Romans 15:23</vt:lpstr>
      <vt:lpstr>II. When God Opens Doors our Direction</vt:lpstr>
      <vt:lpstr>Romans 15:23</vt:lpstr>
      <vt:lpstr>II. When God Opens Doors our Direction</vt:lpstr>
      <vt:lpstr>Romans 15:24-25</vt:lpstr>
      <vt:lpstr>Romans 15:26-27</vt:lpstr>
      <vt:lpstr>Romans 15:28-29</vt:lpstr>
      <vt:lpstr>III. When “Daring to Do” Starts a Journey</vt:lpstr>
      <vt:lpstr>III. When “Daring to Do” Starts a Journey</vt:lpstr>
      <vt:lpstr>Romans 15:24-26</vt:lpstr>
      <vt:lpstr>III. When “Daring to Do” Starts a Journey</vt:lpstr>
      <vt:lpstr>Romans 15:24-26</vt:lpstr>
      <vt:lpstr>III. When “Daring to Do” Starts a Journey</vt:lpstr>
      <vt:lpstr>Romans 15:24-25</vt:lpstr>
      <vt:lpstr>III. When “Daring to Do” Starts a Journey</vt:lpstr>
      <vt:lpstr>Romans 15:29</vt:lpstr>
      <vt:lpstr>III. When “Daring to Do” Starts a Journey</vt:lpstr>
      <vt:lpstr>Romans 15:30</vt:lpstr>
      <vt:lpstr>III. When “Daring to Do” Starts a Journey</vt:lpstr>
      <vt:lpstr>Romans 15:30</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kevin elwell</dc:creator>
  <cp:lastModifiedBy>kevin elwell</cp:lastModifiedBy>
  <cp:revision>108</cp:revision>
  <cp:lastPrinted>2025-10-11T23:09:07Z</cp:lastPrinted>
  <dcterms:created xsi:type="dcterms:W3CDTF">2025-09-04T23:30:46Z</dcterms:created>
  <dcterms:modified xsi:type="dcterms:W3CDTF">2025-10-25T06:17:28Z</dcterms:modified>
</cp:coreProperties>
</file>