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84" r:id="rId3"/>
    <p:sldId id="257" r:id="rId4"/>
    <p:sldId id="258" r:id="rId5"/>
    <p:sldId id="260" r:id="rId6"/>
    <p:sldId id="280" r:id="rId7"/>
    <p:sldId id="259" r:id="rId8"/>
    <p:sldId id="261" r:id="rId9"/>
    <p:sldId id="283" r:id="rId10"/>
    <p:sldId id="262" r:id="rId11"/>
    <p:sldId id="263" r:id="rId12"/>
    <p:sldId id="281" r:id="rId13"/>
    <p:sldId id="27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58" d="100"/>
          <a:sy n="5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4B9EB-5A47-4E5D-97C7-5EF185C62C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96B22AC-5FA7-46D4-BE06-FB21ADEDAB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065144-306C-400A-9D41-E9F242CA6693}"/>
              </a:ext>
            </a:extLst>
          </p:cNvPr>
          <p:cNvSpPr>
            <a:spLocks noGrp="1"/>
          </p:cNvSpPr>
          <p:nvPr>
            <p:ph type="dt" sz="half" idx="10"/>
          </p:nvPr>
        </p:nvSpPr>
        <p:spPr/>
        <p:txBody>
          <a:bodyPr/>
          <a:lstStyle/>
          <a:p>
            <a:fld id="{142DDEB4-8179-4198-AF38-6F9683258655}" type="datetimeFigureOut">
              <a:rPr lang="en-US" smtClean="0"/>
              <a:t>12/30/2018</a:t>
            </a:fld>
            <a:endParaRPr lang="en-US"/>
          </a:p>
        </p:txBody>
      </p:sp>
      <p:sp>
        <p:nvSpPr>
          <p:cNvPr id="5" name="Footer Placeholder 4">
            <a:extLst>
              <a:ext uri="{FF2B5EF4-FFF2-40B4-BE49-F238E27FC236}">
                <a16:creationId xmlns:a16="http://schemas.microsoft.com/office/drawing/2014/main" id="{F589A23A-B144-4623-A715-8F3CC91DF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93905C-B287-4645-BBB3-8950C63F6FC5}"/>
              </a:ext>
            </a:extLst>
          </p:cNvPr>
          <p:cNvSpPr>
            <a:spLocks noGrp="1"/>
          </p:cNvSpPr>
          <p:nvPr>
            <p:ph type="sldNum" sz="quarter" idx="12"/>
          </p:nvPr>
        </p:nvSpPr>
        <p:spPr/>
        <p:txBody>
          <a:bodyPr/>
          <a:lstStyle/>
          <a:p>
            <a:fld id="{B34AB2F6-163F-4985-8A2A-A1322B907671}" type="slidenum">
              <a:rPr lang="en-US" smtClean="0"/>
              <a:t>‹#›</a:t>
            </a:fld>
            <a:endParaRPr lang="en-US"/>
          </a:p>
        </p:txBody>
      </p:sp>
    </p:spTree>
    <p:extLst>
      <p:ext uri="{BB962C8B-B14F-4D97-AF65-F5344CB8AC3E}">
        <p14:creationId xmlns:p14="http://schemas.microsoft.com/office/powerpoint/2010/main" val="2168618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19723-D46A-4AF6-A509-28CC9437FD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E5FCE0-B693-4006-B0DB-BC177225370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1F820B-4D7C-461C-82EF-1D2A89AFDCC9}"/>
              </a:ext>
            </a:extLst>
          </p:cNvPr>
          <p:cNvSpPr>
            <a:spLocks noGrp="1"/>
          </p:cNvSpPr>
          <p:nvPr>
            <p:ph type="dt" sz="half" idx="10"/>
          </p:nvPr>
        </p:nvSpPr>
        <p:spPr/>
        <p:txBody>
          <a:bodyPr/>
          <a:lstStyle/>
          <a:p>
            <a:fld id="{142DDEB4-8179-4198-AF38-6F9683258655}" type="datetimeFigureOut">
              <a:rPr lang="en-US" smtClean="0"/>
              <a:t>12/30/2018</a:t>
            </a:fld>
            <a:endParaRPr lang="en-US"/>
          </a:p>
        </p:txBody>
      </p:sp>
      <p:sp>
        <p:nvSpPr>
          <p:cNvPr id="5" name="Footer Placeholder 4">
            <a:extLst>
              <a:ext uri="{FF2B5EF4-FFF2-40B4-BE49-F238E27FC236}">
                <a16:creationId xmlns:a16="http://schemas.microsoft.com/office/drawing/2014/main" id="{545ECD9A-51D6-4914-9864-4A46220755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A7B3ED-B581-4F44-BDF9-8E12FAF88B0B}"/>
              </a:ext>
            </a:extLst>
          </p:cNvPr>
          <p:cNvSpPr>
            <a:spLocks noGrp="1"/>
          </p:cNvSpPr>
          <p:nvPr>
            <p:ph type="sldNum" sz="quarter" idx="12"/>
          </p:nvPr>
        </p:nvSpPr>
        <p:spPr/>
        <p:txBody>
          <a:bodyPr/>
          <a:lstStyle/>
          <a:p>
            <a:fld id="{B34AB2F6-163F-4985-8A2A-A1322B907671}" type="slidenum">
              <a:rPr lang="en-US" smtClean="0"/>
              <a:t>‹#›</a:t>
            </a:fld>
            <a:endParaRPr lang="en-US"/>
          </a:p>
        </p:txBody>
      </p:sp>
    </p:spTree>
    <p:extLst>
      <p:ext uri="{BB962C8B-B14F-4D97-AF65-F5344CB8AC3E}">
        <p14:creationId xmlns:p14="http://schemas.microsoft.com/office/powerpoint/2010/main" val="60348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514212-007D-4472-B771-BC81A8747C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850A39-CD20-4563-B5A4-E1D67831921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E1DD54-A068-42B3-B8D7-547FD630EEBC}"/>
              </a:ext>
            </a:extLst>
          </p:cNvPr>
          <p:cNvSpPr>
            <a:spLocks noGrp="1"/>
          </p:cNvSpPr>
          <p:nvPr>
            <p:ph type="dt" sz="half" idx="10"/>
          </p:nvPr>
        </p:nvSpPr>
        <p:spPr/>
        <p:txBody>
          <a:bodyPr/>
          <a:lstStyle/>
          <a:p>
            <a:fld id="{142DDEB4-8179-4198-AF38-6F9683258655}" type="datetimeFigureOut">
              <a:rPr lang="en-US" smtClean="0"/>
              <a:t>12/30/2018</a:t>
            </a:fld>
            <a:endParaRPr lang="en-US"/>
          </a:p>
        </p:txBody>
      </p:sp>
      <p:sp>
        <p:nvSpPr>
          <p:cNvPr id="5" name="Footer Placeholder 4">
            <a:extLst>
              <a:ext uri="{FF2B5EF4-FFF2-40B4-BE49-F238E27FC236}">
                <a16:creationId xmlns:a16="http://schemas.microsoft.com/office/drawing/2014/main" id="{71CB6E72-C36A-4BF4-ACFC-94607957D4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B5BF13-D355-433F-84E0-540883C14D13}"/>
              </a:ext>
            </a:extLst>
          </p:cNvPr>
          <p:cNvSpPr>
            <a:spLocks noGrp="1"/>
          </p:cNvSpPr>
          <p:nvPr>
            <p:ph type="sldNum" sz="quarter" idx="12"/>
          </p:nvPr>
        </p:nvSpPr>
        <p:spPr/>
        <p:txBody>
          <a:bodyPr/>
          <a:lstStyle/>
          <a:p>
            <a:fld id="{B34AB2F6-163F-4985-8A2A-A1322B907671}" type="slidenum">
              <a:rPr lang="en-US" smtClean="0"/>
              <a:t>‹#›</a:t>
            </a:fld>
            <a:endParaRPr lang="en-US"/>
          </a:p>
        </p:txBody>
      </p:sp>
    </p:spTree>
    <p:extLst>
      <p:ext uri="{BB962C8B-B14F-4D97-AF65-F5344CB8AC3E}">
        <p14:creationId xmlns:p14="http://schemas.microsoft.com/office/powerpoint/2010/main" val="745882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AD742-882E-49D4-9B23-E27E987898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658E53-DD05-4ADE-9F6D-68596419AA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BFB27-E7C3-47C0-A4CF-A0117BCE18FE}"/>
              </a:ext>
            </a:extLst>
          </p:cNvPr>
          <p:cNvSpPr>
            <a:spLocks noGrp="1"/>
          </p:cNvSpPr>
          <p:nvPr>
            <p:ph type="dt" sz="half" idx="10"/>
          </p:nvPr>
        </p:nvSpPr>
        <p:spPr/>
        <p:txBody>
          <a:bodyPr/>
          <a:lstStyle/>
          <a:p>
            <a:fld id="{142DDEB4-8179-4198-AF38-6F9683258655}" type="datetimeFigureOut">
              <a:rPr lang="en-US" smtClean="0"/>
              <a:t>12/30/2018</a:t>
            </a:fld>
            <a:endParaRPr lang="en-US"/>
          </a:p>
        </p:txBody>
      </p:sp>
      <p:sp>
        <p:nvSpPr>
          <p:cNvPr id="5" name="Footer Placeholder 4">
            <a:extLst>
              <a:ext uri="{FF2B5EF4-FFF2-40B4-BE49-F238E27FC236}">
                <a16:creationId xmlns:a16="http://schemas.microsoft.com/office/drawing/2014/main" id="{97E95706-2A60-4065-8463-7CE459171E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0A2928-B4F1-4331-A4F2-E6A24B2D21E2}"/>
              </a:ext>
            </a:extLst>
          </p:cNvPr>
          <p:cNvSpPr>
            <a:spLocks noGrp="1"/>
          </p:cNvSpPr>
          <p:nvPr>
            <p:ph type="sldNum" sz="quarter" idx="12"/>
          </p:nvPr>
        </p:nvSpPr>
        <p:spPr/>
        <p:txBody>
          <a:bodyPr/>
          <a:lstStyle/>
          <a:p>
            <a:fld id="{B34AB2F6-163F-4985-8A2A-A1322B907671}" type="slidenum">
              <a:rPr lang="en-US" smtClean="0"/>
              <a:t>‹#›</a:t>
            </a:fld>
            <a:endParaRPr lang="en-US"/>
          </a:p>
        </p:txBody>
      </p:sp>
    </p:spTree>
    <p:extLst>
      <p:ext uri="{BB962C8B-B14F-4D97-AF65-F5344CB8AC3E}">
        <p14:creationId xmlns:p14="http://schemas.microsoft.com/office/powerpoint/2010/main" val="3717680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0C625-7DBD-47DB-8404-94F3693A2F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C96C6B-E3FF-41F4-A4E3-5B0CBBD47E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6DBFC52-A3B7-4C46-B618-A38054A26997}"/>
              </a:ext>
            </a:extLst>
          </p:cNvPr>
          <p:cNvSpPr>
            <a:spLocks noGrp="1"/>
          </p:cNvSpPr>
          <p:nvPr>
            <p:ph type="dt" sz="half" idx="10"/>
          </p:nvPr>
        </p:nvSpPr>
        <p:spPr/>
        <p:txBody>
          <a:bodyPr/>
          <a:lstStyle/>
          <a:p>
            <a:fld id="{142DDEB4-8179-4198-AF38-6F9683258655}" type="datetimeFigureOut">
              <a:rPr lang="en-US" smtClean="0"/>
              <a:t>12/30/2018</a:t>
            </a:fld>
            <a:endParaRPr lang="en-US"/>
          </a:p>
        </p:txBody>
      </p:sp>
      <p:sp>
        <p:nvSpPr>
          <p:cNvPr id="5" name="Footer Placeholder 4">
            <a:extLst>
              <a:ext uri="{FF2B5EF4-FFF2-40B4-BE49-F238E27FC236}">
                <a16:creationId xmlns:a16="http://schemas.microsoft.com/office/drawing/2014/main" id="{EF301467-B469-4A98-8F27-9A6D6778F6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5847A3-029D-4252-81C9-7973E3896B85}"/>
              </a:ext>
            </a:extLst>
          </p:cNvPr>
          <p:cNvSpPr>
            <a:spLocks noGrp="1"/>
          </p:cNvSpPr>
          <p:nvPr>
            <p:ph type="sldNum" sz="quarter" idx="12"/>
          </p:nvPr>
        </p:nvSpPr>
        <p:spPr/>
        <p:txBody>
          <a:bodyPr/>
          <a:lstStyle/>
          <a:p>
            <a:fld id="{B34AB2F6-163F-4985-8A2A-A1322B907671}" type="slidenum">
              <a:rPr lang="en-US" smtClean="0"/>
              <a:t>‹#›</a:t>
            </a:fld>
            <a:endParaRPr lang="en-US"/>
          </a:p>
        </p:txBody>
      </p:sp>
    </p:spTree>
    <p:extLst>
      <p:ext uri="{BB962C8B-B14F-4D97-AF65-F5344CB8AC3E}">
        <p14:creationId xmlns:p14="http://schemas.microsoft.com/office/powerpoint/2010/main" val="803873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E8907-AE1E-4180-A986-ABA80886C1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58779C-631F-4D31-8615-322ACF344C6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59D0E67-DA82-4E8C-9A97-A0817B6DCE4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4D2707-ABE4-4E75-8B08-347BA536E406}"/>
              </a:ext>
            </a:extLst>
          </p:cNvPr>
          <p:cNvSpPr>
            <a:spLocks noGrp="1"/>
          </p:cNvSpPr>
          <p:nvPr>
            <p:ph type="dt" sz="half" idx="10"/>
          </p:nvPr>
        </p:nvSpPr>
        <p:spPr/>
        <p:txBody>
          <a:bodyPr/>
          <a:lstStyle/>
          <a:p>
            <a:fld id="{142DDEB4-8179-4198-AF38-6F9683258655}" type="datetimeFigureOut">
              <a:rPr lang="en-US" smtClean="0"/>
              <a:t>12/30/2018</a:t>
            </a:fld>
            <a:endParaRPr lang="en-US"/>
          </a:p>
        </p:txBody>
      </p:sp>
      <p:sp>
        <p:nvSpPr>
          <p:cNvPr id="6" name="Footer Placeholder 5">
            <a:extLst>
              <a:ext uri="{FF2B5EF4-FFF2-40B4-BE49-F238E27FC236}">
                <a16:creationId xmlns:a16="http://schemas.microsoft.com/office/drawing/2014/main" id="{68405F43-6A7A-46F5-862F-F097052C28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53DC8B-1A1E-40B7-87AD-9A58A14A49F8}"/>
              </a:ext>
            </a:extLst>
          </p:cNvPr>
          <p:cNvSpPr>
            <a:spLocks noGrp="1"/>
          </p:cNvSpPr>
          <p:nvPr>
            <p:ph type="sldNum" sz="quarter" idx="12"/>
          </p:nvPr>
        </p:nvSpPr>
        <p:spPr/>
        <p:txBody>
          <a:bodyPr/>
          <a:lstStyle/>
          <a:p>
            <a:fld id="{B34AB2F6-163F-4985-8A2A-A1322B907671}" type="slidenum">
              <a:rPr lang="en-US" smtClean="0"/>
              <a:t>‹#›</a:t>
            </a:fld>
            <a:endParaRPr lang="en-US"/>
          </a:p>
        </p:txBody>
      </p:sp>
    </p:spTree>
    <p:extLst>
      <p:ext uri="{BB962C8B-B14F-4D97-AF65-F5344CB8AC3E}">
        <p14:creationId xmlns:p14="http://schemas.microsoft.com/office/powerpoint/2010/main" val="3963851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56037-66F8-4E6C-B574-B3C97500B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CF135B-C168-4B58-8C8D-7A577F22E8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4F49C1A-5C94-4F13-A5D8-1CF4E89177B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DC4513B-14AE-484A-921B-D954E55695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D77C9D3-94EA-4863-AE19-D874D057AAC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2C8545-4EDC-4FBC-84C1-86A8187FF2F5}"/>
              </a:ext>
            </a:extLst>
          </p:cNvPr>
          <p:cNvSpPr>
            <a:spLocks noGrp="1"/>
          </p:cNvSpPr>
          <p:nvPr>
            <p:ph type="dt" sz="half" idx="10"/>
          </p:nvPr>
        </p:nvSpPr>
        <p:spPr/>
        <p:txBody>
          <a:bodyPr/>
          <a:lstStyle/>
          <a:p>
            <a:fld id="{142DDEB4-8179-4198-AF38-6F9683258655}" type="datetimeFigureOut">
              <a:rPr lang="en-US" smtClean="0"/>
              <a:t>12/30/2018</a:t>
            </a:fld>
            <a:endParaRPr lang="en-US"/>
          </a:p>
        </p:txBody>
      </p:sp>
      <p:sp>
        <p:nvSpPr>
          <p:cNvPr id="8" name="Footer Placeholder 7">
            <a:extLst>
              <a:ext uri="{FF2B5EF4-FFF2-40B4-BE49-F238E27FC236}">
                <a16:creationId xmlns:a16="http://schemas.microsoft.com/office/drawing/2014/main" id="{DD17EEAD-BF69-4E15-B083-D9DDD82741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FDF151-8421-4061-916C-E69EF3DF1062}"/>
              </a:ext>
            </a:extLst>
          </p:cNvPr>
          <p:cNvSpPr>
            <a:spLocks noGrp="1"/>
          </p:cNvSpPr>
          <p:nvPr>
            <p:ph type="sldNum" sz="quarter" idx="12"/>
          </p:nvPr>
        </p:nvSpPr>
        <p:spPr/>
        <p:txBody>
          <a:bodyPr/>
          <a:lstStyle/>
          <a:p>
            <a:fld id="{B34AB2F6-163F-4985-8A2A-A1322B907671}" type="slidenum">
              <a:rPr lang="en-US" smtClean="0"/>
              <a:t>‹#›</a:t>
            </a:fld>
            <a:endParaRPr lang="en-US"/>
          </a:p>
        </p:txBody>
      </p:sp>
    </p:spTree>
    <p:extLst>
      <p:ext uri="{BB962C8B-B14F-4D97-AF65-F5344CB8AC3E}">
        <p14:creationId xmlns:p14="http://schemas.microsoft.com/office/powerpoint/2010/main" val="2309295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00A3-5746-47A4-9F9B-F80604FDDF5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46ABF4-60E4-4136-BD95-A961C61ED774}"/>
              </a:ext>
            </a:extLst>
          </p:cNvPr>
          <p:cNvSpPr>
            <a:spLocks noGrp="1"/>
          </p:cNvSpPr>
          <p:nvPr>
            <p:ph type="dt" sz="half" idx="10"/>
          </p:nvPr>
        </p:nvSpPr>
        <p:spPr/>
        <p:txBody>
          <a:bodyPr/>
          <a:lstStyle/>
          <a:p>
            <a:fld id="{142DDEB4-8179-4198-AF38-6F9683258655}" type="datetimeFigureOut">
              <a:rPr lang="en-US" smtClean="0"/>
              <a:t>12/30/2018</a:t>
            </a:fld>
            <a:endParaRPr lang="en-US"/>
          </a:p>
        </p:txBody>
      </p:sp>
      <p:sp>
        <p:nvSpPr>
          <p:cNvPr id="4" name="Footer Placeholder 3">
            <a:extLst>
              <a:ext uri="{FF2B5EF4-FFF2-40B4-BE49-F238E27FC236}">
                <a16:creationId xmlns:a16="http://schemas.microsoft.com/office/drawing/2014/main" id="{86907D17-8034-413C-BF14-9BFC3BEBD1B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FD8698-593A-4FE8-BBCB-DE1ED88EAE1A}"/>
              </a:ext>
            </a:extLst>
          </p:cNvPr>
          <p:cNvSpPr>
            <a:spLocks noGrp="1"/>
          </p:cNvSpPr>
          <p:nvPr>
            <p:ph type="sldNum" sz="quarter" idx="12"/>
          </p:nvPr>
        </p:nvSpPr>
        <p:spPr/>
        <p:txBody>
          <a:bodyPr/>
          <a:lstStyle/>
          <a:p>
            <a:fld id="{B34AB2F6-163F-4985-8A2A-A1322B907671}" type="slidenum">
              <a:rPr lang="en-US" smtClean="0"/>
              <a:t>‹#›</a:t>
            </a:fld>
            <a:endParaRPr lang="en-US"/>
          </a:p>
        </p:txBody>
      </p:sp>
    </p:spTree>
    <p:extLst>
      <p:ext uri="{BB962C8B-B14F-4D97-AF65-F5344CB8AC3E}">
        <p14:creationId xmlns:p14="http://schemas.microsoft.com/office/powerpoint/2010/main" val="837713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FEA7B3-C910-4665-9EF7-1046B09B580A}"/>
              </a:ext>
            </a:extLst>
          </p:cNvPr>
          <p:cNvSpPr>
            <a:spLocks noGrp="1"/>
          </p:cNvSpPr>
          <p:nvPr>
            <p:ph type="dt" sz="half" idx="10"/>
          </p:nvPr>
        </p:nvSpPr>
        <p:spPr/>
        <p:txBody>
          <a:bodyPr/>
          <a:lstStyle/>
          <a:p>
            <a:fld id="{142DDEB4-8179-4198-AF38-6F9683258655}" type="datetimeFigureOut">
              <a:rPr lang="en-US" smtClean="0"/>
              <a:t>12/30/2018</a:t>
            </a:fld>
            <a:endParaRPr lang="en-US"/>
          </a:p>
        </p:txBody>
      </p:sp>
      <p:sp>
        <p:nvSpPr>
          <p:cNvPr id="3" name="Footer Placeholder 2">
            <a:extLst>
              <a:ext uri="{FF2B5EF4-FFF2-40B4-BE49-F238E27FC236}">
                <a16:creationId xmlns:a16="http://schemas.microsoft.com/office/drawing/2014/main" id="{34AFFF84-681F-4F0F-ABD7-BD6BC50D56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01BF36-761A-4D05-B2E6-5502D4858FCF}"/>
              </a:ext>
            </a:extLst>
          </p:cNvPr>
          <p:cNvSpPr>
            <a:spLocks noGrp="1"/>
          </p:cNvSpPr>
          <p:nvPr>
            <p:ph type="sldNum" sz="quarter" idx="12"/>
          </p:nvPr>
        </p:nvSpPr>
        <p:spPr/>
        <p:txBody>
          <a:bodyPr/>
          <a:lstStyle/>
          <a:p>
            <a:fld id="{B34AB2F6-163F-4985-8A2A-A1322B907671}" type="slidenum">
              <a:rPr lang="en-US" smtClean="0"/>
              <a:t>‹#›</a:t>
            </a:fld>
            <a:endParaRPr lang="en-US"/>
          </a:p>
        </p:txBody>
      </p:sp>
    </p:spTree>
    <p:extLst>
      <p:ext uri="{BB962C8B-B14F-4D97-AF65-F5344CB8AC3E}">
        <p14:creationId xmlns:p14="http://schemas.microsoft.com/office/powerpoint/2010/main" val="554589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FDC9E-E980-41D4-9D44-DF868D278A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E4821-84CA-40E7-B044-1D1995320E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B99607-C16F-43EC-86EE-D0F75A1A5C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578E625-AE90-4C6C-8048-44EF0C198885}"/>
              </a:ext>
            </a:extLst>
          </p:cNvPr>
          <p:cNvSpPr>
            <a:spLocks noGrp="1"/>
          </p:cNvSpPr>
          <p:nvPr>
            <p:ph type="dt" sz="half" idx="10"/>
          </p:nvPr>
        </p:nvSpPr>
        <p:spPr/>
        <p:txBody>
          <a:bodyPr/>
          <a:lstStyle/>
          <a:p>
            <a:fld id="{142DDEB4-8179-4198-AF38-6F9683258655}" type="datetimeFigureOut">
              <a:rPr lang="en-US" smtClean="0"/>
              <a:t>12/30/2018</a:t>
            </a:fld>
            <a:endParaRPr lang="en-US"/>
          </a:p>
        </p:txBody>
      </p:sp>
      <p:sp>
        <p:nvSpPr>
          <p:cNvPr id="6" name="Footer Placeholder 5">
            <a:extLst>
              <a:ext uri="{FF2B5EF4-FFF2-40B4-BE49-F238E27FC236}">
                <a16:creationId xmlns:a16="http://schemas.microsoft.com/office/drawing/2014/main" id="{63A53D53-5F40-4DCC-AE02-4D0A3D2D10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EBC1EB-1B0F-46E9-8568-ABAE91AF34C5}"/>
              </a:ext>
            </a:extLst>
          </p:cNvPr>
          <p:cNvSpPr>
            <a:spLocks noGrp="1"/>
          </p:cNvSpPr>
          <p:nvPr>
            <p:ph type="sldNum" sz="quarter" idx="12"/>
          </p:nvPr>
        </p:nvSpPr>
        <p:spPr/>
        <p:txBody>
          <a:bodyPr/>
          <a:lstStyle/>
          <a:p>
            <a:fld id="{B34AB2F6-163F-4985-8A2A-A1322B907671}" type="slidenum">
              <a:rPr lang="en-US" smtClean="0"/>
              <a:t>‹#›</a:t>
            </a:fld>
            <a:endParaRPr lang="en-US"/>
          </a:p>
        </p:txBody>
      </p:sp>
    </p:spTree>
    <p:extLst>
      <p:ext uri="{BB962C8B-B14F-4D97-AF65-F5344CB8AC3E}">
        <p14:creationId xmlns:p14="http://schemas.microsoft.com/office/powerpoint/2010/main" val="3353431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DD678-30BB-4E1C-A2CA-61CDAAD329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4314A2B-AA6A-4051-8ECE-F2FCB6955A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B15AF9-10A4-4D40-B024-C137BBFAF3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E66F98C-6BDE-4FD0-9B2C-78A626406C18}"/>
              </a:ext>
            </a:extLst>
          </p:cNvPr>
          <p:cNvSpPr>
            <a:spLocks noGrp="1"/>
          </p:cNvSpPr>
          <p:nvPr>
            <p:ph type="dt" sz="half" idx="10"/>
          </p:nvPr>
        </p:nvSpPr>
        <p:spPr/>
        <p:txBody>
          <a:bodyPr/>
          <a:lstStyle/>
          <a:p>
            <a:fld id="{142DDEB4-8179-4198-AF38-6F9683258655}" type="datetimeFigureOut">
              <a:rPr lang="en-US" smtClean="0"/>
              <a:t>12/30/2018</a:t>
            </a:fld>
            <a:endParaRPr lang="en-US"/>
          </a:p>
        </p:txBody>
      </p:sp>
      <p:sp>
        <p:nvSpPr>
          <p:cNvPr id="6" name="Footer Placeholder 5">
            <a:extLst>
              <a:ext uri="{FF2B5EF4-FFF2-40B4-BE49-F238E27FC236}">
                <a16:creationId xmlns:a16="http://schemas.microsoft.com/office/drawing/2014/main" id="{B4DF4539-2C67-472F-BC46-E8ECD71A7E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837583-AB9E-4D26-8812-C89151B13E5B}"/>
              </a:ext>
            </a:extLst>
          </p:cNvPr>
          <p:cNvSpPr>
            <a:spLocks noGrp="1"/>
          </p:cNvSpPr>
          <p:nvPr>
            <p:ph type="sldNum" sz="quarter" idx="12"/>
          </p:nvPr>
        </p:nvSpPr>
        <p:spPr/>
        <p:txBody>
          <a:bodyPr/>
          <a:lstStyle/>
          <a:p>
            <a:fld id="{B34AB2F6-163F-4985-8A2A-A1322B907671}" type="slidenum">
              <a:rPr lang="en-US" smtClean="0"/>
              <a:t>‹#›</a:t>
            </a:fld>
            <a:endParaRPr lang="en-US"/>
          </a:p>
        </p:txBody>
      </p:sp>
    </p:spTree>
    <p:extLst>
      <p:ext uri="{BB962C8B-B14F-4D97-AF65-F5344CB8AC3E}">
        <p14:creationId xmlns:p14="http://schemas.microsoft.com/office/powerpoint/2010/main" val="789121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57E5E3-D42A-43C7-B104-B4305AF1BB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E56989-A192-4A9F-BBE3-EDAD07DF12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2B6ED1-7957-4F0B-88D4-9016A9983E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2DDEB4-8179-4198-AF38-6F9683258655}" type="datetimeFigureOut">
              <a:rPr lang="en-US" smtClean="0"/>
              <a:t>12/30/2018</a:t>
            </a:fld>
            <a:endParaRPr lang="en-US"/>
          </a:p>
        </p:txBody>
      </p:sp>
      <p:sp>
        <p:nvSpPr>
          <p:cNvPr id="5" name="Footer Placeholder 4">
            <a:extLst>
              <a:ext uri="{FF2B5EF4-FFF2-40B4-BE49-F238E27FC236}">
                <a16:creationId xmlns:a16="http://schemas.microsoft.com/office/drawing/2014/main" id="{2980502F-D423-4B0E-8AB4-4D82CDE1CE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DFFAC2-BA32-41FA-83A3-4A4366A85C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4AB2F6-163F-4985-8A2A-A1322B907671}" type="slidenum">
              <a:rPr lang="en-US" smtClean="0"/>
              <a:t>‹#›</a:t>
            </a:fld>
            <a:endParaRPr lang="en-US"/>
          </a:p>
        </p:txBody>
      </p:sp>
    </p:spTree>
    <p:extLst>
      <p:ext uri="{BB962C8B-B14F-4D97-AF65-F5344CB8AC3E}">
        <p14:creationId xmlns:p14="http://schemas.microsoft.com/office/powerpoint/2010/main" val="2863838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3F92B2E-C26B-40DA-8A47-41707C4DC8B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a:stretch/>
        </p:blipFill>
        <p:spPr>
          <a:xfrm>
            <a:off x="20" y="10"/>
            <a:ext cx="12191980" cy="6857990"/>
          </a:xfrm>
          <a:prstGeom prst="rect">
            <a:avLst/>
          </a:prstGeom>
        </p:spPr>
      </p:pic>
      <p:sp>
        <p:nvSpPr>
          <p:cNvPr id="8" name="TextBox 7">
            <a:extLst>
              <a:ext uri="{FF2B5EF4-FFF2-40B4-BE49-F238E27FC236}">
                <a16:creationId xmlns:a16="http://schemas.microsoft.com/office/drawing/2014/main" id="{BA780A38-4AB5-437D-AF21-C22815976011}"/>
              </a:ext>
            </a:extLst>
          </p:cNvPr>
          <p:cNvSpPr txBox="1"/>
          <p:nvPr/>
        </p:nvSpPr>
        <p:spPr>
          <a:xfrm>
            <a:off x="1574800" y="1510784"/>
            <a:ext cx="9052560" cy="1323439"/>
          </a:xfrm>
          <a:prstGeom prst="rect">
            <a:avLst/>
          </a:prstGeom>
          <a:noFill/>
        </p:spPr>
        <p:txBody>
          <a:bodyPr wrap="square" rtlCol="0">
            <a:spAutoFit/>
          </a:bodyPr>
          <a:lstStyle/>
          <a:p>
            <a:pPr algn="ctr"/>
            <a:r>
              <a:rPr lang="en-US" sz="8000" dirty="0">
                <a:solidFill>
                  <a:schemeClr val="bg1"/>
                </a:solidFill>
                <a:latin typeface="Eras Bold ITC" panose="020B0907030504020204" pitchFamily="34" charset="0"/>
              </a:rPr>
              <a:t>SAY WHAT?</a:t>
            </a:r>
          </a:p>
        </p:txBody>
      </p:sp>
      <p:sp>
        <p:nvSpPr>
          <p:cNvPr id="9" name="TextBox 8">
            <a:extLst>
              <a:ext uri="{FF2B5EF4-FFF2-40B4-BE49-F238E27FC236}">
                <a16:creationId xmlns:a16="http://schemas.microsoft.com/office/drawing/2014/main" id="{95CE5C4D-E7A6-40E1-B90D-691BA3A8F9A7}"/>
              </a:ext>
            </a:extLst>
          </p:cNvPr>
          <p:cNvSpPr txBox="1"/>
          <p:nvPr/>
        </p:nvSpPr>
        <p:spPr>
          <a:xfrm>
            <a:off x="870012" y="2834223"/>
            <a:ext cx="10413506" cy="2985433"/>
          </a:xfrm>
          <a:prstGeom prst="rect">
            <a:avLst/>
          </a:prstGeom>
          <a:noFill/>
        </p:spPr>
        <p:txBody>
          <a:bodyPr wrap="square" rtlCol="0">
            <a:spAutoFit/>
          </a:bodyPr>
          <a:lstStyle/>
          <a:p>
            <a:pPr algn="ctr"/>
            <a:r>
              <a:rPr lang="en-US" sz="5400" dirty="0">
                <a:solidFill>
                  <a:schemeClr val="bg1"/>
                </a:solidFill>
                <a:latin typeface="Eras Bold ITC" panose="020B0907030504020204" pitchFamily="34" charset="0"/>
              </a:rPr>
              <a:t>Helping Others Recognize Three Truths About God!</a:t>
            </a:r>
          </a:p>
          <a:p>
            <a:pPr algn="ctr"/>
            <a:endParaRPr lang="en-US" sz="4000" dirty="0">
              <a:solidFill>
                <a:schemeClr val="bg1"/>
              </a:solidFill>
              <a:latin typeface="Eras Bold ITC" panose="020B0907030504020204" pitchFamily="34" charset="0"/>
            </a:endParaRPr>
          </a:p>
          <a:p>
            <a:pPr algn="ctr"/>
            <a:r>
              <a:rPr lang="en-US" sz="4000" dirty="0">
                <a:solidFill>
                  <a:schemeClr val="bg1"/>
                </a:solidFill>
                <a:latin typeface="Eras Bold ITC" panose="020B0907030504020204" pitchFamily="34" charset="0"/>
              </a:rPr>
              <a:t>Acts 17:16-34</a:t>
            </a:r>
          </a:p>
        </p:txBody>
      </p:sp>
    </p:spTree>
    <p:extLst>
      <p:ext uri="{BB962C8B-B14F-4D97-AF65-F5344CB8AC3E}">
        <p14:creationId xmlns:p14="http://schemas.microsoft.com/office/powerpoint/2010/main" val="2105764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outdoor&#10;&#10;Description automatically generated">
            <a:extLst>
              <a:ext uri="{FF2B5EF4-FFF2-40B4-BE49-F238E27FC236}">
                <a16:creationId xmlns:a16="http://schemas.microsoft.com/office/drawing/2014/main" id="{A4C9AF3C-4AD4-416C-9C84-D7E62B1E2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3" name="Rectangle 2">
            <a:extLst>
              <a:ext uri="{FF2B5EF4-FFF2-40B4-BE49-F238E27FC236}">
                <a16:creationId xmlns:a16="http://schemas.microsoft.com/office/drawing/2014/main" id="{348AC696-614B-4E8F-B01D-22A9ACFE124D}"/>
              </a:ext>
            </a:extLst>
          </p:cNvPr>
          <p:cNvSpPr/>
          <p:nvPr/>
        </p:nvSpPr>
        <p:spPr>
          <a:xfrm>
            <a:off x="1111188" y="202836"/>
            <a:ext cx="9969623" cy="1200329"/>
          </a:xfrm>
          <a:prstGeom prst="rect">
            <a:avLst/>
          </a:prstGeom>
        </p:spPr>
        <p:txBody>
          <a:bodyPr wrap="square">
            <a:spAutoFit/>
          </a:bodyPr>
          <a:lstStyle/>
          <a:p>
            <a:pPr algn="ctr"/>
            <a:r>
              <a:rPr lang="en-US" sz="3600" dirty="0">
                <a:solidFill>
                  <a:schemeClr val="bg1"/>
                </a:solidFill>
                <a:latin typeface="Eras Bold ITC" panose="020B0907030504020204" pitchFamily="34" charset="0"/>
              </a:rPr>
              <a:t>Helping Others Recognize Three Truths About God!</a:t>
            </a:r>
          </a:p>
        </p:txBody>
      </p:sp>
      <p:sp>
        <p:nvSpPr>
          <p:cNvPr id="4" name="Rectangle 3">
            <a:extLst>
              <a:ext uri="{FF2B5EF4-FFF2-40B4-BE49-F238E27FC236}">
                <a16:creationId xmlns:a16="http://schemas.microsoft.com/office/drawing/2014/main" id="{BD1475F6-4339-4844-8AB7-D17BA5ADA12F}"/>
              </a:ext>
            </a:extLst>
          </p:cNvPr>
          <p:cNvSpPr/>
          <p:nvPr/>
        </p:nvSpPr>
        <p:spPr>
          <a:xfrm>
            <a:off x="642462" y="1647768"/>
            <a:ext cx="11211021" cy="954107"/>
          </a:xfrm>
          <a:prstGeom prst="rect">
            <a:avLst/>
          </a:prstGeom>
        </p:spPr>
        <p:txBody>
          <a:bodyPr wrap="square">
            <a:spAutoFit/>
          </a:bodyPr>
          <a:lstStyle/>
          <a:p>
            <a:r>
              <a:rPr lang="en-US" sz="2800" u="sng" dirty="0">
                <a:solidFill>
                  <a:schemeClr val="bg1"/>
                </a:solidFill>
                <a:latin typeface="Eras Bold ITC" panose="020B0907030504020204" pitchFamily="34" charset="0"/>
              </a:rPr>
              <a:t>Third Step</a:t>
            </a:r>
            <a:r>
              <a:rPr lang="en-US" sz="2800" dirty="0">
                <a:solidFill>
                  <a:schemeClr val="bg1"/>
                </a:solidFill>
                <a:latin typeface="Eras Bold ITC" panose="020B0907030504020204" pitchFamily="34" charset="0"/>
              </a:rPr>
              <a:t>: Help People Recognize What God Has Said!</a:t>
            </a:r>
          </a:p>
          <a:p>
            <a:r>
              <a:rPr lang="en-US" sz="2800" dirty="0">
                <a:solidFill>
                  <a:schemeClr val="bg1"/>
                </a:solidFill>
                <a:latin typeface="Eras Bold ITC" panose="020B0907030504020204" pitchFamily="34" charset="0"/>
              </a:rPr>
              <a:t>(vs. 30-31)</a:t>
            </a:r>
          </a:p>
        </p:txBody>
      </p:sp>
      <p:sp>
        <p:nvSpPr>
          <p:cNvPr id="2" name="Rectangle 1">
            <a:extLst>
              <a:ext uri="{FF2B5EF4-FFF2-40B4-BE49-F238E27FC236}">
                <a16:creationId xmlns:a16="http://schemas.microsoft.com/office/drawing/2014/main" id="{F23236F8-26EE-4D88-907C-61801D7EE022}"/>
              </a:ext>
            </a:extLst>
          </p:cNvPr>
          <p:cNvSpPr/>
          <p:nvPr/>
        </p:nvSpPr>
        <p:spPr>
          <a:xfrm>
            <a:off x="1404258" y="2655687"/>
            <a:ext cx="10123509" cy="2554545"/>
          </a:xfrm>
          <a:prstGeom prst="rect">
            <a:avLst/>
          </a:prstGeom>
        </p:spPr>
        <p:txBody>
          <a:bodyPr wrap="square">
            <a:spAutoFit/>
          </a:bodyPr>
          <a:lstStyle/>
          <a:p>
            <a:pPr marL="285750" marR="0">
              <a:spcBef>
                <a:spcPts val="0"/>
              </a:spcBef>
              <a:spcAft>
                <a:spcPts val="0"/>
              </a:spcAft>
            </a:pPr>
            <a:r>
              <a:rPr lang="en-US" sz="3200" b="1" i="1" baseline="30000" dirty="0">
                <a:solidFill>
                  <a:schemeClr val="bg1"/>
                </a:solidFill>
                <a:latin typeface="Times New Roman" panose="02020603050405020304" pitchFamily="18" charset="0"/>
                <a:ea typeface="Calibri" panose="020F0502020204030204" pitchFamily="34" charset="0"/>
              </a:rPr>
              <a:t>30 </a:t>
            </a:r>
            <a:r>
              <a:rPr lang="en-US" sz="3200" i="1" dirty="0">
                <a:solidFill>
                  <a:schemeClr val="bg1"/>
                </a:solidFill>
                <a:latin typeface="Times New Roman" panose="02020603050405020304" pitchFamily="18" charset="0"/>
                <a:ea typeface="Calibri" panose="020F0502020204030204" pitchFamily="34" charset="0"/>
              </a:rPr>
              <a:t>In the past God overlooked such ignorance, but now he commands all people everywhere to repent. </a:t>
            </a:r>
            <a:r>
              <a:rPr lang="en-US" sz="3200" b="1" i="1" baseline="30000" dirty="0">
                <a:solidFill>
                  <a:schemeClr val="bg1"/>
                </a:solidFill>
                <a:latin typeface="Times New Roman" panose="02020603050405020304" pitchFamily="18" charset="0"/>
                <a:ea typeface="Calibri" panose="020F0502020204030204" pitchFamily="34" charset="0"/>
              </a:rPr>
              <a:t>31 </a:t>
            </a:r>
            <a:r>
              <a:rPr lang="en-US" sz="3200" i="1" dirty="0">
                <a:solidFill>
                  <a:schemeClr val="bg1"/>
                </a:solidFill>
                <a:latin typeface="Times New Roman" panose="02020603050405020304" pitchFamily="18" charset="0"/>
                <a:ea typeface="Calibri" panose="020F0502020204030204" pitchFamily="34" charset="0"/>
              </a:rPr>
              <a:t>For he has set a day when he will judge the world with justice by the man he has appointed. He has given proof of this to everyone by raising him from the dead.”</a:t>
            </a:r>
            <a:endParaRPr lang="en-US" sz="3200" dirty="0">
              <a:solidFill>
                <a:schemeClr val="bg1"/>
              </a:solidFill>
              <a:effectLst/>
              <a:latin typeface="Times New Roman" panose="02020603050405020304" pitchFamily="18" charset="0"/>
              <a:ea typeface="Calibri" panose="020F0502020204030204" pitchFamily="34" charset="0"/>
            </a:endParaRPr>
          </a:p>
        </p:txBody>
      </p:sp>
      <p:sp>
        <p:nvSpPr>
          <p:cNvPr id="6" name="Rectangle 5">
            <a:extLst>
              <a:ext uri="{FF2B5EF4-FFF2-40B4-BE49-F238E27FC236}">
                <a16:creationId xmlns:a16="http://schemas.microsoft.com/office/drawing/2014/main" id="{F9F5CAA8-0322-4D46-8692-A1576D0C3FD0}"/>
              </a:ext>
            </a:extLst>
          </p:cNvPr>
          <p:cNvSpPr/>
          <p:nvPr/>
        </p:nvSpPr>
        <p:spPr>
          <a:xfrm>
            <a:off x="642459" y="5381573"/>
            <a:ext cx="11211021" cy="954107"/>
          </a:xfrm>
          <a:prstGeom prst="rect">
            <a:avLst/>
          </a:prstGeom>
        </p:spPr>
        <p:txBody>
          <a:bodyPr wrap="square">
            <a:spAutoFit/>
          </a:bodyPr>
          <a:lstStyle/>
          <a:p>
            <a:r>
              <a:rPr lang="en-US" sz="2800" dirty="0">
                <a:solidFill>
                  <a:schemeClr val="bg1"/>
                </a:solidFill>
                <a:latin typeface="Eras Bold ITC" panose="020B0907030504020204" pitchFamily="34" charset="0"/>
              </a:rPr>
              <a:t>Acts 4:12; John 14:6, 1 Cor. 15 :1-34; John 5:22-27; Matthew 25:31</a:t>
            </a:r>
          </a:p>
        </p:txBody>
      </p:sp>
    </p:spTree>
    <p:extLst>
      <p:ext uri="{BB962C8B-B14F-4D97-AF65-F5344CB8AC3E}">
        <p14:creationId xmlns:p14="http://schemas.microsoft.com/office/powerpoint/2010/main" val="1841941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outdoor&#10;&#10;Description automatically generated">
            <a:extLst>
              <a:ext uri="{FF2B5EF4-FFF2-40B4-BE49-F238E27FC236}">
                <a16:creationId xmlns:a16="http://schemas.microsoft.com/office/drawing/2014/main" id="{A4C9AF3C-4AD4-416C-9C84-D7E62B1E2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3">
            <a:extLst>
              <a:ext uri="{FF2B5EF4-FFF2-40B4-BE49-F238E27FC236}">
                <a16:creationId xmlns:a16="http://schemas.microsoft.com/office/drawing/2014/main" id="{D28B0148-DB99-443C-84F3-FE3D681F1A6B}"/>
              </a:ext>
            </a:extLst>
          </p:cNvPr>
          <p:cNvSpPr/>
          <p:nvPr/>
        </p:nvSpPr>
        <p:spPr>
          <a:xfrm>
            <a:off x="1111188" y="202836"/>
            <a:ext cx="9969623" cy="1200329"/>
          </a:xfrm>
          <a:prstGeom prst="rect">
            <a:avLst/>
          </a:prstGeom>
        </p:spPr>
        <p:txBody>
          <a:bodyPr wrap="square">
            <a:spAutoFit/>
          </a:bodyPr>
          <a:lstStyle/>
          <a:p>
            <a:pPr algn="ctr"/>
            <a:r>
              <a:rPr lang="en-US" sz="3600" dirty="0">
                <a:solidFill>
                  <a:schemeClr val="bg1"/>
                </a:solidFill>
                <a:latin typeface="Eras Bold ITC" panose="020B0907030504020204" pitchFamily="34" charset="0"/>
              </a:rPr>
              <a:t>Helping Others Recognize Three Truths About God!</a:t>
            </a:r>
          </a:p>
        </p:txBody>
      </p:sp>
      <p:sp>
        <p:nvSpPr>
          <p:cNvPr id="7" name="Rectangle 6">
            <a:extLst>
              <a:ext uri="{FF2B5EF4-FFF2-40B4-BE49-F238E27FC236}">
                <a16:creationId xmlns:a16="http://schemas.microsoft.com/office/drawing/2014/main" id="{CBB00B96-9233-4172-84DF-A53166931B1D}"/>
              </a:ext>
            </a:extLst>
          </p:cNvPr>
          <p:cNvSpPr/>
          <p:nvPr/>
        </p:nvSpPr>
        <p:spPr>
          <a:xfrm>
            <a:off x="642462" y="1647768"/>
            <a:ext cx="11211021" cy="584775"/>
          </a:xfrm>
          <a:prstGeom prst="rect">
            <a:avLst/>
          </a:prstGeom>
        </p:spPr>
        <p:txBody>
          <a:bodyPr wrap="square">
            <a:spAutoFit/>
          </a:bodyPr>
          <a:lstStyle/>
          <a:p>
            <a:r>
              <a:rPr lang="en-US" sz="3200" dirty="0">
                <a:solidFill>
                  <a:schemeClr val="bg1"/>
                </a:solidFill>
                <a:latin typeface="Eras Bold ITC" panose="020B0907030504020204" pitchFamily="34" charset="0"/>
              </a:rPr>
              <a:t>The responses that we might get: (vs. 32-34)</a:t>
            </a:r>
          </a:p>
        </p:txBody>
      </p:sp>
      <p:sp>
        <p:nvSpPr>
          <p:cNvPr id="2" name="Rectangle 1">
            <a:extLst>
              <a:ext uri="{FF2B5EF4-FFF2-40B4-BE49-F238E27FC236}">
                <a16:creationId xmlns:a16="http://schemas.microsoft.com/office/drawing/2014/main" id="{C0C2CD0C-1C15-4BD2-94C5-A38EB7244D9D}"/>
              </a:ext>
            </a:extLst>
          </p:cNvPr>
          <p:cNvSpPr/>
          <p:nvPr/>
        </p:nvSpPr>
        <p:spPr>
          <a:xfrm>
            <a:off x="408213" y="2409820"/>
            <a:ext cx="11375572" cy="3046988"/>
          </a:xfrm>
          <a:prstGeom prst="rect">
            <a:avLst/>
          </a:prstGeom>
        </p:spPr>
        <p:txBody>
          <a:bodyPr wrap="square">
            <a:spAutoFit/>
          </a:bodyPr>
          <a:lstStyle/>
          <a:p>
            <a:pPr marL="342900" marR="0">
              <a:spcBef>
                <a:spcPts val="0"/>
              </a:spcBef>
              <a:spcAft>
                <a:spcPts val="0"/>
              </a:spcAft>
            </a:pPr>
            <a:r>
              <a:rPr lang="en-US" sz="3200" b="1" i="1" baseline="30000" dirty="0">
                <a:solidFill>
                  <a:schemeClr val="bg1"/>
                </a:solidFill>
                <a:latin typeface="Times New Roman" panose="02020603050405020304" pitchFamily="18" charset="0"/>
                <a:ea typeface="Calibri" panose="020F0502020204030204" pitchFamily="34" charset="0"/>
              </a:rPr>
              <a:t>32 </a:t>
            </a:r>
            <a:r>
              <a:rPr lang="en-US" sz="3200" i="1" dirty="0">
                <a:solidFill>
                  <a:schemeClr val="bg1"/>
                </a:solidFill>
                <a:latin typeface="Times New Roman" panose="02020603050405020304" pitchFamily="18" charset="0"/>
                <a:ea typeface="Calibri" panose="020F0502020204030204" pitchFamily="34" charset="0"/>
              </a:rPr>
              <a:t>When they heard about the resurrection of the dead, some of them sneered, but others said, “We want to hear you again on this subject.” </a:t>
            </a:r>
            <a:r>
              <a:rPr lang="en-US" sz="3200" b="1" i="1" baseline="30000" dirty="0">
                <a:solidFill>
                  <a:schemeClr val="bg1"/>
                </a:solidFill>
                <a:latin typeface="Times New Roman" panose="02020603050405020304" pitchFamily="18" charset="0"/>
                <a:ea typeface="Calibri" panose="020F0502020204030204" pitchFamily="34" charset="0"/>
              </a:rPr>
              <a:t>33 </a:t>
            </a:r>
            <a:r>
              <a:rPr lang="en-US" sz="3200" i="1" dirty="0">
                <a:solidFill>
                  <a:schemeClr val="bg1"/>
                </a:solidFill>
                <a:latin typeface="Times New Roman" panose="02020603050405020304" pitchFamily="18" charset="0"/>
                <a:ea typeface="Calibri" panose="020F0502020204030204" pitchFamily="34" charset="0"/>
              </a:rPr>
              <a:t>At that, Paul left the Council. </a:t>
            </a:r>
            <a:r>
              <a:rPr lang="en-US" sz="3200" b="1" i="1" baseline="30000" dirty="0">
                <a:solidFill>
                  <a:schemeClr val="bg1"/>
                </a:solidFill>
                <a:latin typeface="Times New Roman" panose="02020603050405020304" pitchFamily="18" charset="0"/>
                <a:ea typeface="Calibri" panose="020F0502020204030204" pitchFamily="34" charset="0"/>
              </a:rPr>
              <a:t>34 </a:t>
            </a:r>
            <a:r>
              <a:rPr lang="en-US" sz="3200" i="1" dirty="0">
                <a:solidFill>
                  <a:schemeClr val="bg1"/>
                </a:solidFill>
                <a:latin typeface="Times New Roman" panose="02020603050405020304" pitchFamily="18" charset="0"/>
                <a:ea typeface="Calibri" panose="020F0502020204030204" pitchFamily="34" charset="0"/>
              </a:rPr>
              <a:t>Some of the people became followers of Paul and believed. Among them was Dionysius, a member of the Areopagus, also a woman named Damaris, and a number of others.</a:t>
            </a:r>
            <a:endParaRPr lang="en-US" sz="3200" dirty="0">
              <a:solidFill>
                <a:schemeClr val="bg1"/>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28093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outdoor&#10;&#10;Description automatically generated">
            <a:extLst>
              <a:ext uri="{FF2B5EF4-FFF2-40B4-BE49-F238E27FC236}">
                <a16:creationId xmlns:a16="http://schemas.microsoft.com/office/drawing/2014/main" id="{A4C9AF3C-4AD4-416C-9C84-D7E62B1E2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2" name="Rectangle 1">
            <a:extLst>
              <a:ext uri="{FF2B5EF4-FFF2-40B4-BE49-F238E27FC236}">
                <a16:creationId xmlns:a16="http://schemas.microsoft.com/office/drawing/2014/main" id="{4510F217-31B7-46E5-B32C-AF5A4BC08E31}"/>
              </a:ext>
            </a:extLst>
          </p:cNvPr>
          <p:cNvSpPr/>
          <p:nvPr/>
        </p:nvSpPr>
        <p:spPr>
          <a:xfrm>
            <a:off x="1111188" y="202836"/>
            <a:ext cx="9969623" cy="1200329"/>
          </a:xfrm>
          <a:prstGeom prst="rect">
            <a:avLst/>
          </a:prstGeom>
        </p:spPr>
        <p:txBody>
          <a:bodyPr wrap="square">
            <a:spAutoFit/>
          </a:bodyPr>
          <a:lstStyle/>
          <a:p>
            <a:pPr algn="ctr"/>
            <a:r>
              <a:rPr lang="en-US" sz="3600" dirty="0">
                <a:solidFill>
                  <a:schemeClr val="bg1"/>
                </a:solidFill>
                <a:latin typeface="Eras Bold ITC" panose="020B0907030504020204" pitchFamily="34" charset="0"/>
              </a:rPr>
              <a:t>Helping Others Recognize Three Truths About God!</a:t>
            </a:r>
          </a:p>
        </p:txBody>
      </p:sp>
      <p:sp>
        <p:nvSpPr>
          <p:cNvPr id="3" name="Rectangle 2">
            <a:extLst>
              <a:ext uri="{FF2B5EF4-FFF2-40B4-BE49-F238E27FC236}">
                <a16:creationId xmlns:a16="http://schemas.microsoft.com/office/drawing/2014/main" id="{C5994303-427A-416F-BF11-E5F94539BB17}"/>
              </a:ext>
            </a:extLst>
          </p:cNvPr>
          <p:cNvSpPr/>
          <p:nvPr/>
        </p:nvSpPr>
        <p:spPr>
          <a:xfrm>
            <a:off x="381740" y="1756429"/>
            <a:ext cx="9712171" cy="523220"/>
          </a:xfrm>
          <a:prstGeom prst="rect">
            <a:avLst/>
          </a:prstGeom>
        </p:spPr>
        <p:txBody>
          <a:bodyPr wrap="square">
            <a:spAutoFit/>
          </a:bodyPr>
          <a:lstStyle/>
          <a:p>
            <a:r>
              <a:rPr lang="en-US" sz="2800" u="sng" dirty="0">
                <a:solidFill>
                  <a:schemeClr val="bg1"/>
                </a:solidFill>
                <a:latin typeface="Eras Bold ITC" panose="020B0907030504020204" pitchFamily="34" charset="0"/>
              </a:rPr>
              <a:t>First Step</a:t>
            </a:r>
            <a:r>
              <a:rPr lang="en-US" sz="2800" dirty="0">
                <a:solidFill>
                  <a:schemeClr val="bg1"/>
                </a:solidFill>
                <a:latin typeface="Eras Bold ITC" panose="020B0907030504020204" pitchFamily="34" charset="0"/>
              </a:rPr>
              <a:t>: Help People Recognize God Is! (vs. 22-23)</a:t>
            </a:r>
          </a:p>
        </p:txBody>
      </p:sp>
      <p:sp>
        <p:nvSpPr>
          <p:cNvPr id="6" name="Rectangle 5">
            <a:extLst>
              <a:ext uri="{FF2B5EF4-FFF2-40B4-BE49-F238E27FC236}">
                <a16:creationId xmlns:a16="http://schemas.microsoft.com/office/drawing/2014/main" id="{F40627BA-1B5A-4491-8892-4F077EEA2BA3}"/>
              </a:ext>
            </a:extLst>
          </p:cNvPr>
          <p:cNvSpPr/>
          <p:nvPr/>
        </p:nvSpPr>
        <p:spPr>
          <a:xfrm>
            <a:off x="392094" y="2778846"/>
            <a:ext cx="11211021" cy="523220"/>
          </a:xfrm>
          <a:prstGeom prst="rect">
            <a:avLst/>
          </a:prstGeom>
        </p:spPr>
        <p:txBody>
          <a:bodyPr wrap="square">
            <a:spAutoFit/>
          </a:bodyPr>
          <a:lstStyle/>
          <a:p>
            <a:r>
              <a:rPr lang="en-US" sz="2800" u="sng" dirty="0">
                <a:solidFill>
                  <a:schemeClr val="bg1"/>
                </a:solidFill>
                <a:latin typeface="Eras Bold ITC" panose="020B0907030504020204" pitchFamily="34" charset="0"/>
              </a:rPr>
              <a:t>Second Step</a:t>
            </a:r>
            <a:r>
              <a:rPr lang="en-US" sz="2800" dirty="0">
                <a:solidFill>
                  <a:schemeClr val="bg1"/>
                </a:solidFill>
                <a:latin typeface="Eras Bold ITC" panose="020B0907030504020204" pitchFamily="34" charset="0"/>
              </a:rPr>
              <a:t>: Help People Recognize Who God Is! (vs. 24-29)</a:t>
            </a:r>
          </a:p>
        </p:txBody>
      </p:sp>
      <p:sp>
        <p:nvSpPr>
          <p:cNvPr id="7" name="Rectangle 6">
            <a:extLst>
              <a:ext uri="{FF2B5EF4-FFF2-40B4-BE49-F238E27FC236}">
                <a16:creationId xmlns:a16="http://schemas.microsoft.com/office/drawing/2014/main" id="{D096D0DE-7F9C-4667-98FA-C6C2CE4D3B2C}"/>
              </a:ext>
            </a:extLst>
          </p:cNvPr>
          <p:cNvSpPr/>
          <p:nvPr/>
        </p:nvSpPr>
        <p:spPr>
          <a:xfrm>
            <a:off x="392090" y="3627936"/>
            <a:ext cx="11211021" cy="954107"/>
          </a:xfrm>
          <a:prstGeom prst="rect">
            <a:avLst/>
          </a:prstGeom>
        </p:spPr>
        <p:txBody>
          <a:bodyPr wrap="square">
            <a:spAutoFit/>
          </a:bodyPr>
          <a:lstStyle/>
          <a:p>
            <a:r>
              <a:rPr lang="en-US" sz="2800" u="sng" dirty="0">
                <a:solidFill>
                  <a:schemeClr val="bg1"/>
                </a:solidFill>
                <a:latin typeface="Eras Bold ITC" panose="020B0907030504020204" pitchFamily="34" charset="0"/>
              </a:rPr>
              <a:t>Third Step</a:t>
            </a:r>
            <a:r>
              <a:rPr lang="en-US" sz="2800" dirty="0">
                <a:solidFill>
                  <a:schemeClr val="bg1"/>
                </a:solidFill>
                <a:latin typeface="Eras Bold ITC" panose="020B0907030504020204" pitchFamily="34" charset="0"/>
              </a:rPr>
              <a:t>: Help People Recognize What God Has Said!</a:t>
            </a:r>
          </a:p>
          <a:p>
            <a:r>
              <a:rPr lang="en-US" sz="2800" dirty="0">
                <a:solidFill>
                  <a:schemeClr val="bg1"/>
                </a:solidFill>
                <a:latin typeface="Eras Bold ITC" panose="020B0907030504020204" pitchFamily="34" charset="0"/>
              </a:rPr>
              <a:t>(vs. 30-31)</a:t>
            </a:r>
          </a:p>
        </p:txBody>
      </p:sp>
      <p:sp>
        <p:nvSpPr>
          <p:cNvPr id="8" name="Rectangle 7">
            <a:extLst>
              <a:ext uri="{FF2B5EF4-FFF2-40B4-BE49-F238E27FC236}">
                <a16:creationId xmlns:a16="http://schemas.microsoft.com/office/drawing/2014/main" id="{351CE5DA-0392-410F-8D5A-9782FCAF9A6F}"/>
              </a:ext>
            </a:extLst>
          </p:cNvPr>
          <p:cNvSpPr/>
          <p:nvPr/>
        </p:nvSpPr>
        <p:spPr>
          <a:xfrm>
            <a:off x="359438" y="4858024"/>
            <a:ext cx="11211021" cy="523220"/>
          </a:xfrm>
          <a:prstGeom prst="rect">
            <a:avLst/>
          </a:prstGeom>
        </p:spPr>
        <p:txBody>
          <a:bodyPr wrap="square">
            <a:spAutoFit/>
          </a:bodyPr>
          <a:lstStyle/>
          <a:p>
            <a:r>
              <a:rPr lang="en-US" sz="2800" dirty="0">
                <a:solidFill>
                  <a:schemeClr val="bg1"/>
                </a:solidFill>
                <a:latin typeface="Eras Bold ITC" panose="020B0907030504020204" pitchFamily="34" charset="0"/>
              </a:rPr>
              <a:t>Be aware of the responses you might get!</a:t>
            </a:r>
          </a:p>
        </p:txBody>
      </p:sp>
    </p:spTree>
    <p:extLst>
      <p:ext uri="{BB962C8B-B14F-4D97-AF65-F5344CB8AC3E}">
        <p14:creationId xmlns:p14="http://schemas.microsoft.com/office/powerpoint/2010/main" val="402925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3F92B2E-C26B-40DA-8A47-41707C4DC8B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a:stretch/>
        </p:blipFill>
        <p:spPr>
          <a:xfrm>
            <a:off x="20" y="10"/>
            <a:ext cx="12191980" cy="6857990"/>
          </a:xfrm>
          <a:prstGeom prst="rect">
            <a:avLst/>
          </a:prstGeom>
        </p:spPr>
      </p:pic>
      <p:sp>
        <p:nvSpPr>
          <p:cNvPr id="8" name="TextBox 7">
            <a:extLst>
              <a:ext uri="{FF2B5EF4-FFF2-40B4-BE49-F238E27FC236}">
                <a16:creationId xmlns:a16="http://schemas.microsoft.com/office/drawing/2014/main" id="{BA780A38-4AB5-437D-AF21-C22815976011}"/>
              </a:ext>
            </a:extLst>
          </p:cNvPr>
          <p:cNvSpPr txBox="1"/>
          <p:nvPr/>
        </p:nvSpPr>
        <p:spPr>
          <a:xfrm>
            <a:off x="1574800" y="1510784"/>
            <a:ext cx="9052560" cy="1323439"/>
          </a:xfrm>
          <a:prstGeom prst="rect">
            <a:avLst/>
          </a:prstGeom>
          <a:noFill/>
        </p:spPr>
        <p:txBody>
          <a:bodyPr wrap="square" rtlCol="0">
            <a:spAutoFit/>
          </a:bodyPr>
          <a:lstStyle/>
          <a:p>
            <a:pPr algn="ctr"/>
            <a:r>
              <a:rPr lang="en-US" sz="8000" dirty="0">
                <a:solidFill>
                  <a:schemeClr val="bg1"/>
                </a:solidFill>
                <a:latin typeface="Eras Bold ITC" panose="020B0907030504020204" pitchFamily="34" charset="0"/>
              </a:rPr>
              <a:t>SAY WHAT?</a:t>
            </a:r>
          </a:p>
        </p:txBody>
      </p:sp>
      <p:sp>
        <p:nvSpPr>
          <p:cNvPr id="9" name="TextBox 8">
            <a:extLst>
              <a:ext uri="{FF2B5EF4-FFF2-40B4-BE49-F238E27FC236}">
                <a16:creationId xmlns:a16="http://schemas.microsoft.com/office/drawing/2014/main" id="{95CE5C4D-E7A6-40E1-B90D-691BA3A8F9A7}"/>
              </a:ext>
            </a:extLst>
          </p:cNvPr>
          <p:cNvSpPr txBox="1"/>
          <p:nvPr/>
        </p:nvSpPr>
        <p:spPr>
          <a:xfrm>
            <a:off x="870012" y="2834223"/>
            <a:ext cx="10413506" cy="2985433"/>
          </a:xfrm>
          <a:prstGeom prst="rect">
            <a:avLst/>
          </a:prstGeom>
          <a:noFill/>
        </p:spPr>
        <p:txBody>
          <a:bodyPr wrap="square" rtlCol="0">
            <a:spAutoFit/>
          </a:bodyPr>
          <a:lstStyle/>
          <a:p>
            <a:pPr algn="ctr"/>
            <a:r>
              <a:rPr lang="en-US" sz="5400" dirty="0">
                <a:solidFill>
                  <a:schemeClr val="bg1"/>
                </a:solidFill>
                <a:latin typeface="Eras Bold ITC" panose="020B0907030504020204" pitchFamily="34" charset="0"/>
              </a:rPr>
              <a:t>Helping Others Recognize Three Truths About God!</a:t>
            </a:r>
          </a:p>
          <a:p>
            <a:pPr algn="ctr"/>
            <a:endParaRPr lang="en-US" sz="4000" dirty="0">
              <a:solidFill>
                <a:schemeClr val="bg1"/>
              </a:solidFill>
              <a:latin typeface="Eras Bold ITC" panose="020B0907030504020204" pitchFamily="34" charset="0"/>
            </a:endParaRPr>
          </a:p>
          <a:p>
            <a:pPr algn="ctr"/>
            <a:r>
              <a:rPr lang="en-US" sz="4000" dirty="0">
                <a:solidFill>
                  <a:schemeClr val="bg1"/>
                </a:solidFill>
                <a:latin typeface="Eras Bold ITC" panose="020B0907030504020204" pitchFamily="34" charset="0"/>
              </a:rPr>
              <a:t>Acts 17:16-34</a:t>
            </a:r>
          </a:p>
        </p:txBody>
      </p:sp>
    </p:spTree>
    <p:extLst>
      <p:ext uri="{BB962C8B-B14F-4D97-AF65-F5344CB8AC3E}">
        <p14:creationId xmlns:p14="http://schemas.microsoft.com/office/powerpoint/2010/main" val="3914442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A picture containing outdoor&#10;&#10;Description automatically generated">
            <a:extLst>
              <a:ext uri="{FF2B5EF4-FFF2-40B4-BE49-F238E27FC236}">
                <a16:creationId xmlns:a16="http://schemas.microsoft.com/office/drawing/2014/main" id="{53D547E9-FF62-4F03-9074-A2E8B7506872}"/>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a:stretch/>
        </p:blipFill>
        <p:spPr>
          <a:xfrm>
            <a:off x="20" y="10"/>
            <a:ext cx="12191980" cy="6857990"/>
          </a:xfrm>
          <a:prstGeom prst="rect">
            <a:avLst/>
          </a:prstGeom>
        </p:spPr>
      </p:pic>
      <p:pic>
        <p:nvPicPr>
          <p:cNvPr id="7" name="Picture 6" descr="A picture containing screenshot&#10;&#10;Description automatically generated">
            <a:extLst>
              <a:ext uri="{FF2B5EF4-FFF2-40B4-BE49-F238E27FC236}">
                <a16:creationId xmlns:a16="http://schemas.microsoft.com/office/drawing/2014/main" id="{BA1BF90B-22E1-4DE6-A328-A6245DAC5C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9062"/>
            <a:ext cx="12192000" cy="6619875"/>
          </a:xfrm>
          <a:prstGeom prst="rect">
            <a:avLst/>
          </a:prstGeom>
        </p:spPr>
      </p:pic>
    </p:spTree>
    <p:extLst>
      <p:ext uri="{BB962C8B-B14F-4D97-AF65-F5344CB8AC3E}">
        <p14:creationId xmlns:p14="http://schemas.microsoft.com/office/powerpoint/2010/main" val="1017672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outdoor&#10;&#10;Description automatically generated">
            <a:extLst>
              <a:ext uri="{FF2B5EF4-FFF2-40B4-BE49-F238E27FC236}">
                <a16:creationId xmlns:a16="http://schemas.microsoft.com/office/drawing/2014/main" id="{A4C9AF3C-4AD4-416C-9C84-D7E62B1E2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a:extLst>
              <a:ext uri="{FF2B5EF4-FFF2-40B4-BE49-F238E27FC236}">
                <a16:creationId xmlns:a16="http://schemas.microsoft.com/office/drawing/2014/main" id="{C8D1BD75-385D-4956-A0F8-09B7768E0861}"/>
              </a:ext>
            </a:extLst>
          </p:cNvPr>
          <p:cNvSpPr/>
          <p:nvPr/>
        </p:nvSpPr>
        <p:spPr>
          <a:xfrm>
            <a:off x="506027" y="284085"/>
            <a:ext cx="11478827" cy="6124754"/>
          </a:xfrm>
          <a:prstGeom prst="rect">
            <a:avLst/>
          </a:prstGeom>
        </p:spPr>
        <p:txBody>
          <a:bodyPr wrap="square">
            <a:spAutoFit/>
          </a:bodyPr>
          <a:lstStyle/>
          <a:p>
            <a:r>
              <a:rPr lang="en-US" sz="2800" b="1" i="1" u="none" strike="noStrike" baseline="30000" dirty="0">
                <a:solidFill>
                  <a:schemeClr val="bg1"/>
                </a:solidFill>
                <a:effectLst/>
                <a:latin typeface="Times New Roman" panose="02020603050405020304" pitchFamily="18" charset="0"/>
                <a:cs typeface="Times New Roman" panose="02020603050405020304" pitchFamily="18" charset="0"/>
              </a:rPr>
              <a:t>16 </a:t>
            </a:r>
            <a:r>
              <a:rPr lang="en-US" sz="2800" b="0" i="1" u="none" strike="noStrike" dirty="0">
                <a:solidFill>
                  <a:schemeClr val="bg1"/>
                </a:solidFill>
                <a:effectLst/>
                <a:latin typeface="Times New Roman" panose="02020603050405020304" pitchFamily="18" charset="0"/>
                <a:cs typeface="Times New Roman" panose="02020603050405020304" pitchFamily="18" charset="0"/>
              </a:rPr>
              <a:t>While Paul was waiting for them in Athens, he was greatly distressed to see that the city was full of idols. </a:t>
            </a:r>
            <a:r>
              <a:rPr lang="en-US" sz="2800" b="1" i="1" u="none" strike="noStrike" baseline="30000" dirty="0">
                <a:solidFill>
                  <a:schemeClr val="bg1"/>
                </a:solidFill>
                <a:effectLst/>
                <a:latin typeface="Times New Roman" panose="02020603050405020304" pitchFamily="18" charset="0"/>
                <a:cs typeface="Times New Roman" panose="02020603050405020304" pitchFamily="18" charset="0"/>
              </a:rPr>
              <a:t>17 </a:t>
            </a:r>
            <a:r>
              <a:rPr lang="en-US" sz="2800" b="0" i="1" u="none" strike="noStrike" dirty="0">
                <a:solidFill>
                  <a:schemeClr val="bg1"/>
                </a:solidFill>
                <a:effectLst/>
                <a:latin typeface="Times New Roman" panose="02020603050405020304" pitchFamily="18" charset="0"/>
                <a:cs typeface="Times New Roman" panose="02020603050405020304" pitchFamily="18" charset="0"/>
              </a:rPr>
              <a:t>So he reasoned in the synagogue with both Jews and God-fearing Greeks, as well as in the marketplace day by day with those who happened to be there. </a:t>
            </a:r>
            <a:r>
              <a:rPr lang="en-US" sz="2800" b="1" i="1" u="none" strike="noStrike" baseline="30000" dirty="0">
                <a:solidFill>
                  <a:schemeClr val="bg1"/>
                </a:solidFill>
                <a:effectLst/>
                <a:latin typeface="Times New Roman" panose="02020603050405020304" pitchFamily="18" charset="0"/>
                <a:cs typeface="Times New Roman" panose="02020603050405020304" pitchFamily="18" charset="0"/>
              </a:rPr>
              <a:t>18 </a:t>
            </a:r>
            <a:r>
              <a:rPr lang="en-US" sz="2800" b="0" i="1" u="none" strike="noStrike" dirty="0">
                <a:solidFill>
                  <a:schemeClr val="bg1"/>
                </a:solidFill>
                <a:effectLst/>
                <a:latin typeface="Times New Roman" panose="02020603050405020304" pitchFamily="18" charset="0"/>
                <a:cs typeface="Times New Roman" panose="02020603050405020304" pitchFamily="18" charset="0"/>
              </a:rPr>
              <a:t>A group of Epicurean and Stoic philosophers began to debate with him. Some of them asked, “What is this babbler trying to say?” Others remarked, “He seems to be advocating foreign gods.” They said this because Paul was preaching the good news about Jesus and the resurrection. </a:t>
            </a:r>
            <a:r>
              <a:rPr lang="en-US" sz="2800" b="1" i="1" u="none" strike="noStrike" baseline="30000" dirty="0">
                <a:solidFill>
                  <a:schemeClr val="bg1"/>
                </a:solidFill>
                <a:effectLst/>
                <a:latin typeface="Times New Roman" panose="02020603050405020304" pitchFamily="18" charset="0"/>
                <a:cs typeface="Times New Roman" panose="02020603050405020304" pitchFamily="18" charset="0"/>
              </a:rPr>
              <a:t>19 </a:t>
            </a:r>
            <a:r>
              <a:rPr lang="en-US" sz="2800" b="0" i="1" u="none" strike="noStrike" dirty="0">
                <a:solidFill>
                  <a:schemeClr val="bg1"/>
                </a:solidFill>
                <a:effectLst/>
                <a:latin typeface="Times New Roman" panose="02020603050405020304" pitchFamily="18" charset="0"/>
                <a:cs typeface="Times New Roman" panose="02020603050405020304" pitchFamily="18" charset="0"/>
              </a:rPr>
              <a:t>Then they took him and brought him to a meeting of the Areopagus, where they said to him, “May we know what this new teaching is that you are presenting? </a:t>
            </a:r>
            <a:r>
              <a:rPr lang="en-US" sz="2800" b="1" i="1" u="none" strike="noStrike" baseline="30000" dirty="0">
                <a:solidFill>
                  <a:schemeClr val="bg1"/>
                </a:solidFill>
                <a:effectLst/>
                <a:latin typeface="Times New Roman" panose="02020603050405020304" pitchFamily="18" charset="0"/>
                <a:cs typeface="Times New Roman" panose="02020603050405020304" pitchFamily="18" charset="0"/>
              </a:rPr>
              <a:t>20 </a:t>
            </a:r>
            <a:r>
              <a:rPr lang="en-US" sz="2800" b="0" i="1" u="none" strike="noStrike" dirty="0">
                <a:solidFill>
                  <a:schemeClr val="bg1"/>
                </a:solidFill>
                <a:effectLst/>
                <a:latin typeface="Times New Roman" panose="02020603050405020304" pitchFamily="18" charset="0"/>
                <a:cs typeface="Times New Roman" panose="02020603050405020304" pitchFamily="18" charset="0"/>
              </a:rPr>
              <a:t>You are bringing some strange ideas to our ears, and we would like to know what they mean.” </a:t>
            </a:r>
            <a:r>
              <a:rPr lang="en-US" sz="2800" b="1" i="1" u="none" strike="noStrike" baseline="30000" dirty="0">
                <a:solidFill>
                  <a:schemeClr val="bg1"/>
                </a:solidFill>
                <a:effectLst/>
                <a:latin typeface="Times New Roman" panose="02020603050405020304" pitchFamily="18" charset="0"/>
                <a:cs typeface="Times New Roman" panose="02020603050405020304" pitchFamily="18" charset="0"/>
              </a:rPr>
              <a:t>21 </a:t>
            </a:r>
            <a:r>
              <a:rPr lang="en-US" sz="2800" b="0" i="1" u="none" strike="noStrike" dirty="0">
                <a:solidFill>
                  <a:schemeClr val="bg1"/>
                </a:solidFill>
                <a:effectLst/>
                <a:latin typeface="Times New Roman" panose="02020603050405020304" pitchFamily="18" charset="0"/>
                <a:cs typeface="Times New Roman" panose="02020603050405020304" pitchFamily="18" charset="0"/>
              </a:rPr>
              <a:t>(All the Athenians and the foreigners who lived there spent their time doing nothing but talking about and listening to the latest ideas.)</a:t>
            </a:r>
          </a:p>
          <a:p>
            <a:pPr algn="r"/>
            <a:r>
              <a:rPr lang="en-US" sz="2800" dirty="0">
                <a:solidFill>
                  <a:schemeClr val="bg1"/>
                </a:solidFill>
                <a:latin typeface="Times New Roman" panose="02020603050405020304" pitchFamily="18" charset="0"/>
                <a:cs typeface="Times New Roman" panose="02020603050405020304" pitchFamily="18" charset="0"/>
              </a:rPr>
              <a:t>Acts 17:16-21</a:t>
            </a:r>
          </a:p>
        </p:txBody>
      </p:sp>
    </p:spTree>
    <p:extLst>
      <p:ext uri="{BB962C8B-B14F-4D97-AF65-F5344CB8AC3E}">
        <p14:creationId xmlns:p14="http://schemas.microsoft.com/office/powerpoint/2010/main" val="3653797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outdoor&#10;&#10;Description automatically generated">
            <a:extLst>
              <a:ext uri="{FF2B5EF4-FFF2-40B4-BE49-F238E27FC236}">
                <a16:creationId xmlns:a16="http://schemas.microsoft.com/office/drawing/2014/main" id="{A4C9AF3C-4AD4-416C-9C84-D7E62B1E2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0576"/>
            <a:ext cx="12192000" cy="6858000"/>
          </a:xfrm>
          <a:prstGeom prst="rect">
            <a:avLst/>
          </a:prstGeom>
        </p:spPr>
      </p:pic>
      <p:sp>
        <p:nvSpPr>
          <p:cNvPr id="2" name="Rectangle 1">
            <a:extLst>
              <a:ext uri="{FF2B5EF4-FFF2-40B4-BE49-F238E27FC236}">
                <a16:creationId xmlns:a16="http://schemas.microsoft.com/office/drawing/2014/main" id="{4510F217-31B7-46E5-B32C-AF5A4BC08E31}"/>
              </a:ext>
            </a:extLst>
          </p:cNvPr>
          <p:cNvSpPr/>
          <p:nvPr/>
        </p:nvSpPr>
        <p:spPr>
          <a:xfrm>
            <a:off x="1111188" y="202836"/>
            <a:ext cx="9969623" cy="1200329"/>
          </a:xfrm>
          <a:prstGeom prst="rect">
            <a:avLst/>
          </a:prstGeom>
        </p:spPr>
        <p:txBody>
          <a:bodyPr wrap="square">
            <a:spAutoFit/>
          </a:bodyPr>
          <a:lstStyle/>
          <a:p>
            <a:pPr algn="ctr"/>
            <a:r>
              <a:rPr lang="en-US" sz="3600" dirty="0">
                <a:solidFill>
                  <a:schemeClr val="bg1"/>
                </a:solidFill>
                <a:latin typeface="Eras Bold ITC" panose="020B0907030504020204" pitchFamily="34" charset="0"/>
              </a:rPr>
              <a:t>Helping Others Recognize Three Truths About God!</a:t>
            </a:r>
          </a:p>
        </p:txBody>
      </p:sp>
      <p:sp>
        <p:nvSpPr>
          <p:cNvPr id="3" name="Rectangle 2">
            <a:extLst>
              <a:ext uri="{FF2B5EF4-FFF2-40B4-BE49-F238E27FC236}">
                <a16:creationId xmlns:a16="http://schemas.microsoft.com/office/drawing/2014/main" id="{C5994303-427A-416F-BF11-E5F94539BB17}"/>
              </a:ext>
            </a:extLst>
          </p:cNvPr>
          <p:cNvSpPr/>
          <p:nvPr/>
        </p:nvSpPr>
        <p:spPr>
          <a:xfrm>
            <a:off x="381740" y="1756429"/>
            <a:ext cx="9712171" cy="523220"/>
          </a:xfrm>
          <a:prstGeom prst="rect">
            <a:avLst/>
          </a:prstGeom>
        </p:spPr>
        <p:txBody>
          <a:bodyPr wrap="square">
            <a:spAutoFit/>
          </a:bodyPr>
          <a:lstStyle/>
          <a:p>
            <a:r>
              <a:rPr lang="en-US" sz="2800" u="sng" dirty="0">
                <a:solidFill>
                  <a:schemeClr val="bg1"/>
                </a:solidFill>
                <a:latin typeface="Eras Bold ITC" panose="020B0907030504020204" pitchFamily="34" charset="0"/>
              </a:rPr>
              <a:t>First Step</a:t>
            </a:r>
            <a:r>
              <a:rPr lang="en-US" sz="2800" dirty="0">
                <a:solidFill>
                  <a:schemeClr val="bg1"/>
                </a:solidFill>
                <a:latin typeface="Eras Bold ITC" panose="020B0907030504020204" pitchFamily="34" charset="0"/>
              </a:rPr>
              <a:t>: Help People Recognize God Is! (vs. 22-23)</a:t>
            </a:r>
          </a:p>
        </p:txBody>
      </p:sp>
      <p:sp>
        <p:nvSpPr>
          <p:cNvPr id="4" name="Rectangle 3">
            <a:extLst>
              <a:ext uri="{FF2B5EF4-FFF2-40B4-BE49-F238E27FC236}">
                <a16:creationId xmlns:a16="http://schemas.microsoft.com/office/drawing/2014/main" id="{742A9EFD-8ABA-48B6-A7F7-9857AAF2FC9E}"/>
              </a:ext>
            </a:extLst>
          </p:cNvPr>
          <p:cNvSpPr/>
          <p:nvPr/>
        </p:nvSpPr>
        <p:spPr>
          <a:xfrm>
            <a:off x="1197429" y="2423574"/>
            <a:ext cx="10874828" cy="3046988"/>
          </a:xfrm>
          <a:prstGeom prst="rect">
            <a:avLst/>
          </a:prstGeom>
        </p:spPr>
        <p:txBody>
          <a:bodyPr wrap="square">
            <a:spAutoFit/>
          </a:bodyPr>
          <a:lstStyle/>
          <a:p>
            <a:pPr marL="228600" marR="0">
              <a:spcBef>
                <a:spcPts val="0"/>
              </a:spcBef>
              <a:spcAft>
                <a:spcPts val="0"/>
              </a:spcAft>
            </a:pPr>
            <a:r>
              <a:rPr lang="en-US" sz="3200" i="1" baseline="30000" dirty="0">
                <a:solidFill>
                  <a:schemeClr val="bg1"/>
                </a:solidFill>
                <a:latin typeface="Times New Roman" panose="02020603050405020304" pitchFamily="18" charset="0"/>
                <a:ea typeface="Calibri" panose="020F0502020204030204" pitchFamily="34" charset="0"/>
              </a:rPr>
              <a:t>22 </a:t>
            </a:r>
            <a:r>
              <a:rPr lang="en-US" sz="3200" i="1" dirty="0">
                <a:solidFill>
                  <a:schemeClr val="bg1"/>
                </a:solidFill>
                <a:latin typeface="Times New Roman" panose="02020603050405020304" pitchFamily="18" charset="0"/>
                <a:ea typeface="Calibri" panose="020F0502020204030204" pitchFamily="34" charset="0"/>
              </a:rPr>
              <a:t>Paul then stood up in the meeting of the Areopagus and said: “People of Athens! I see that in every way you are very religious. </a:t>
            </a:r>
            <a:r>
              <a:rPr lang="en-US" sz="3200" i="1" baseline="30000" dirty="0">
                <a:solidFill>
                  <a:schemeClr val="bg1"/>
                </a:solidFill>
                <a:latin typeface="Times New Roman" panose="02020603050405020304" pitchFamily="18" charset="0"/>
                <a:ea typeface="Calibri" panose="020F0502020204030204" pitchFamily="34" charset="0"/>
              </a:rPr>
              <a:t>23 </a:t>
            </a:r>
            <a:r>
              <a:rPr lang="en-US" sz="3200" i="1" dirty="0">
                <a:solidFill>
                  <a:schemeClr val="bg1"/>
                </a:solidFill>
                <a:latin typeface="Times New Roman" panose="02020603050405020304" pitchFamily="18" charset="0"/>
                <a:ea typeface="Calibri" panose="020F0502020204030204" pitchFamily="34" charset="0"/>
              </a:rPr>
              <a:t>For as I walked around and looked carefully at your objects of worship, I even found an altar with this inscription: to an unknown god. So what you worship as something unknown, I am going to proclaim to you.</a:t>
            </a:r>
            <a:endParaRPr lang="en-US" sz="3200" dirty="0">
              <a:solidFill>
                <a:schemeClr val="bg1"/>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903286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outdoor&#10;&#10;Description automatically generated">
            <a:extLst>
              <a:ext uri="{FF2B5EF4-FFF2-40B4-BE49-F238E27FC236}">
                <a16:creationId xmlns:a16="http://schemas.microsoft.com/office/drawing/2014/main" id="{A4C9AF3C-4AD4-416C-9C84-D7E62B1E2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angle 2">
            <a:extLst>
              <a:ext uri="{FF2B5EF4-FFF2-40B4-BE49-F238E27FC236}">
                <a16:creationId xmlns:a16="http://schemas.microsoft.com/office/drawing/2014/main" id="{0778C7CC-A2FC-4BC6-83BE-D6C13A751674}"/>
              </a:ext>
            </a:extLst>
          </p:cNvPr>
          <p:cNvSpPr/>
          <p:nvPr/>
        </p:nvSpPr>
        <p:spPr>
          <a:xfrm>
            <a:off x="1111188" y="202836"/>
            <a:ext cx="9969623" cy="1200329"/>
          </a:xfrm>
          <a:prstGeom prst="rect">
            <a:avLst/>
          </a:prstGeom>
        </p:spPr>
        <p:txBody>
          <a:bodyPr wrap="square">
            <a:spAutoFit/>
          </a:bodyPr>
          <a:lstStyle/>
          <a:p>
            <a:pPr algn="ctr"/>
            <a:r>
              <a:rPr lang="en-US" sz="3600" dirty="0">
                <a:solidFill>
                  <a:schemeClr val="bg1"/>
                </a:solidFill>
                <a:latin typeface="Eras Bold ITC" panose="020B0907030504020204" pitchFamily="34" charset="0"/>
              </a:rPr>
              <a:t>Helping Others Recognize Three Truths About God!</a:t>
            </a:r>
          </a:p>
        </p:txBody>
      </p:sp>
      <p:sp>
        <p:nvSpPr>
          <p:cNvPr id="4" name="Rectangle 3">
            <a:extLst>
              <a:ext uri="{FF2B5EF4-FFF2-40B4-BE49-F238E27FC236}">
                <a16:creationId xmlns:a16="http://schemas.microsoft.com/office/drawing/2014/main" id="{2D73A4FD-A652-4716-9502-5B5642EEDECD}"/>
              </a:ext>
            </a:extLst>
          </p:cNvPr>
          <p:cNvSpPr/>
          <p:nvPr/>
        </p:nvSpPr>
        <p:spPr>
          <a:xfrm>
            <a:off x="381740" y="1756429"/>
            <a:ext cx="9712171" cy="523220"/>
          </a:xfrm>
          <a:prstGeom prst="rect">
            <a:avLst/>
          </a:prstGeom>
        </p:spPr>
        <p:txBody>
          <a:bodyPr wrap="square">
            <a:spAutoFit/>
          </a:bodyPr>
          <a:lstStyle/>
          <a:p>
            <a:r>
              <a:rPr lang="en-US" sz="2800" u="sng" dirty="0">
                <a:solidFill>
                  <a:schemeClr val="bg1"/>
                </a:solidFill>
                <a:latin typeface="Eras Bold ITC" panose="020B0907030504020204" pitchFamily="34" charset="0"/>
              </a:rPr>
              <a:t>First Step</a:t>
            </a:r>
            <a:r>
              <a:rPr lang="en-US" sz="2800" dirty="0">
                <a:solidFill>
                  <a:schemeClr val="bg1"/>
                </a:solidFill>
                <a:latin typeface="Eras Bold ITC" panose="020B0907030504020204" pitchFamily="34" charset="0"/>
              </a:rPr>
              <a:t>: Help People Recognize God Is! (vs. 22-23)</a:t>
            </a:r>
          </a:p>
        </p:txBody>
      </p:sp>
      <p:sp>
        <p:nvSpPr>
          <p:cNvPr id="6" name="Rectangle 5">
            <a:extLst>
              <a:ext uri="{FF2B5EF4-FFF2-40B4-BE49-F238E27FC236}">
                <a16:creationId xmlns:a16="http://schemas.microsoft.com/office/drawing/2014/main" id="{29D869B9-5A2D-47FC-B649-A6645FE8A8A1}"/>
              </a:ext>
            </a:extLst>
          </p:cNvPr>
          <p:cNvSpPr/>
          <p:nvPr/>
        </p:nvSpPr>
        <p:spPr>
          <a:xfrm>
            <a:off x="2014598" y="2593924"/>
            <a:ext cx="2600946" cy="523220"/>
          </a:xfrm>
          <a:prstGeom prst="rect">
            <a:avLst/>
          </a:prstGeom>
        </p:spPr>
        <p:txBody>
          <a:bodyPr wrap="square">
            <a:spAutoFit/>
          </a:bodyPr>
          <a:lstStyle/>
          <a:p>
            <a:r>
              <a:rPr lang="en-US" sz="2800" dirty="0">
                <a:solidFill>
                  <a:schemeClr val="bg1"/>
                </a:solidFill>
                <a:latin typeface="Eras Bold ITC" panose="020B0907030504020204" pitchFamily="34" charset="0"/>
              </a:rPr>
              <a:t>Romans 1:19</a:t>
            </a:r>
          </a:p>
        </p:txBody>
      </p:sp>
      <p:sp>
        <p:nvSpPr>
          <p:cNvPr id="7" name="Rectangle 6">
            <a:extLst>
              <a:ext uri="{FF2B5EF4-FFF2-40B4-BE49-F238E27FC236}">
                <a16:creationId xmlns:a16="http://schemas.microsoft.com/office/drawing/2014/main" id="{49163532-BE8F-47E4-A7B7-D5E34C79628A}"/>
              </a:ext>
            </a:extLst>
          </p:cNvPr>
          <p:cNvSpPr/>
          <p:nvPr/>
        </p:nvSpPr>
        <p:spPr>
          <a:xfrm>
            <a:off x="2014597" y="3479247"/>
            <a:ext cx="2600947" cy="523220"/>
          </a:xfrm>
          <a:prstGeom prst="rect">
            <a:avLst/>
          </a:prstGeom>
        </p:spPr>
        <p:txBody>
          <a:bodyPr wrap="square">
            <a:spAutoFit/>
          </a:bodyPr>
          <a:lstStyle/>
          <a:p>
            <a:r>
              <a:rPr lang="en-US" sz="2800" u="sng" dirty="0">
                <a:solidFill>
                  <a:schemeClr val="bg1"/>
                </a:solidFill>
                <a:latin typeface="Eras Bold ITC" panose="020B0907030504020204" pitchFamily="34" charset="0"/>
              </a:rPr>
              <a:t>Psalm 19:1</a:t>
            </a:r>
            <a:endParaRPr lang="en-US" sz="2800" dirty="0">
              <a:solidFill>
                <a:schemeClr val="bg1"/>
              </a:solidFill>
              <a:latin typeface="Eras Bold ITC" panose="020B0907030504020204" pitchFamily="34" charset="0"/>
            </a:endParaRPr>
          </a:p>
        </p:txBody>
      </p:sp>
      <p:sp>
        <p:nvSpPr>
          <p:cNvPr id="8" name="Rectangle 7">
            <a:extLst>
              <a:ext uri="{FF2B5EF4-FFF2-40B4-BE49-F238E27FC236}">
                <a16:creationId xmlns:a16="http://schemas.microsoft.com/office/drawing/2014/main" id="{77A69819-78B4-4D9F-B675-C6DFFACD4E8B}"/>
              </a:ext>
            </a:extLst>
          </p:cNvPr>
          <p:cNvSpPr/>
          <p:nvPr/>
        </p:nvSpPr>
        <p:spPr>
          <a:xfrm>
            <a:off x="2014597" y="4645403"/>
            <a:ext cx="3199661" cy="523220"/>
          </a:xfrm>
          <a:prstGeom prst="rect">
            <a:avLst/>
          </a:prstGeom>
        </p:spPr>
        <p:txBody>
          <a:bodyPr wrap="square">
            <a:spAutoFit/>
          </a:bodyPr>
          <a:lstStyle/>
          <a:p>
            <a:r>
              <a:rPr lang="en-US" sz="2800" u="sng" dirty="0">
                <a:solidFill>
                  <a:schemeClr val="bg1"/>
                </a:solidFill>
                <a:latin typeface="Eras Bold ITC" panose="020B0907030504020204" pitchFamily="34" charset="0"/>
              </a:rPr>
              <a:t>Romans 1:18-23</a:t>
            </a:r>
            <a:endParaRPr lang="en-US" sz="2800" dirty="0">
              <a:solidFill>
                <a:schemeClr val="bg1"/>
              </a:solidFill>
              <a:latin typeface="Eras Bold ITC" panose="020B0907030504020204" pitchFamily="34" charset="0"/>
            </a:endParaRPr>
          </a:p>
        </p:txBody>
      </p:sp>
    </p:spTree>
    <p:extLst>
      <p:ext uri="{BB962C8B-B14F-4D97-AF65-F5344CB8AC3E}">
        <p14:creationId xmlns:p14="http://schemas.microsoft.com/office/powerpoint/2010/main" val="3176582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outdoor&#10;&#10;Description automatically generated">
            <a:extLst>
              <a:ext uri="{FF2B5EF4-FFF2-40B4-BE49-F238E27FC236}">
                <a16:creationId xmlns:a16="http://schemas.microsoft.com/office/drawing/2014/main" id="{A4C9AF3C-4AD4-416C-9C84-D7E62B1E2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2" name="Rectangle 1">
            <a:extLst>
              <a:ext uri="{FF2B5EF4-FFF2-40B4-BE49-F238E27FC236}">
                <a16:creationId xmlns:a16="http://schemas.microsoft.com/office/drawing/2014/main" id="{4510F217-31B7-46E5-B32C-AF5A4BC08E31}"/>
              </a:ext>
            </a:extLst>
          </p:cNvPr>
          <p:cNvSpPr/>
          <p:nvPr/>
        </p:nvSpPr>
        <p:spPr>
          <a:xfrm>
            <a:off x="1111188" y="202836"/>
            <a:ext cx="9969623" cy="1200329"/>
          </a:xfrm>
          <a:prstGeom prst="rect">
            <a:avLst/>
          </a:prstGeom>
        </p:spPr>
        <p:txBody>
          <a:bodyPr wrap="square">
            <a:spAutoFit/>
          </a:bodyPr>
          <a:lstStyle/>
          <a:p>
            <a:pPr algn="ctr"/>
            <a:r>
              <a:rPr lang="en-US" sz="3600" dirty="0">
                <a:solidFill>
                  <a:schemeClr val="bg1"/>
                </a:solidFill>
                <a:latin typeface="Eras Bold ITC" panose="020B0907030504020204" pitchFamily="34" charset="0"/>
              </a:rPr>
              <a:t>Helping Others Recognize Three Truths About God!</a:t>
            </a:r>
          </a:p>
        </p:txBody>
      </p:sp>
      <p:sp>
        <p:nvSpPr>
          <p:cNvPr id="3" name="Rectangle 2">
            <a:extLst>
              <a:ext uri="{FF2B5EF4-FFF2-40B4-BE49-F238E27FC236}">
                <a16:creationId xmlns:a16="http://schemas.microsoft.com/office/drawing/2014/main" id="{C5994303-427A-416F-BF11-E5F94539BB17}"/>
              </a:ext>
            </a:extLst>
          </p:cNvPr>
          <p:cNvSpPr/>
          <p:nvPr/>
        </p:nvSpPr>
        <p:spPr>
          <a:xfrm>
            <a:off x="381740" y="1756429"/>
            <a:ext cx="9712171" cy="523220"/>
          </a:xfrm>
          <a:prstGeom prst="rect">
            <a:avLst/>
          </a:prstGeom>
        </p:spPr>
        <p:txBody>
          <a:bodyPr wrap="square">
            <a:spAutoFit/>
          </a:bodyPr>
          <a:lstStyle/>
          <a:p>
            <a:r>
              <a:rPr lang="en-US" sz="2800" u="sng" dirty="0">
                <a:solidFill>
                  <a:schemeClr val="bg1">
                    <a:lumMod val="50000"/>
                  </a:schemeClr>
                </a:solidFill>
                <a:latin typeface="Eras Bold ITC" panose="020B0907030504020204" pitchFamily="34" charset="0"/>
              </a:rPr>
              <a:t>First Step</a:t>
            </a:r>
            <a:r>
              <a:rPr lang="en-US" sz="2800" dirty="0">
                <a:solidFill>
                  <a:schemeClr val="bg1">
                    <a:lumMod val="50000"/>
                  </a:schemeClr>
                </a:solidFill>
                <a:latin typeface="Eras Bold ITC" panose="020B0907030504020204" pitchFamily="34" charset="0"/>
              </a:rPr>
              <a:t>: Help People Recognize God Is! (vs. 22-23)</a:t>
            </a:r>
          </a:p>
        </p:txBody>
      </p:sp>
      <p:sp>
        <p:nvSpPr>
          <p:cNvPr id="6" name="Rectangle 5">
            <a:extLst>
              <a:ext uri="{FF2B5EF4-FFF2-40B4-BE49-F238E27FC236}">
                <a16:creationId xmlns:a16="http://schemas.microsoft.com/office/drawing/2014/main" id="{45E39638-86FC-496E-B4E5-D9C2A2F7EBCE}"/>
              </a:ext>
            </a:extLst>
          </p:cNvPr>
          <p:cNvSpPr/>
          <p:nvPr/>
        </p:nvSpPr>
        <p:spPr>
          <a:xfrm>
            <a:off x="392094" y="2778846"/>
            <a:ext cx="11211021" cy="523220"/>
          </a:xfrm>
          <a:prstGeom prst="rect">
            <a:avLst/>
          </a:prstGeom>
        </p:spPr>
        <p:txBody>
          <a:bodyPr wrap="square">
            <a:spAutoFit/>
          </a:bodyPr>
          <a:lstStyle/>
          <a:p>
            <a:r>
              <a:rPr lang="en-US" sz="2800" u="sng" dirty="0">
                <a:solidFill>
                  <a:schemeClr val="bg1"/>
                </a:solidFill>
                <a:latin typeface="Eras Bold ITC" panose="020B0907030504020204" pitchFamily="34" charset="0"/>
              </a:rPr>
              <a:t>Second Step</a:t>
            </a:r>
            <a:r>
              <a:rPr lang="en-US" sz="2800" dirty="0">
                <a:solidFill>
                  <a:schemeClr val="bg1"/>
                </a:solidFill>
                <a:latin typeface="Eras Bold ITC" panose="020B0907030504020204" pitchFamily="34" charset="0"/>
              </a:rPr>
              <a:t>: Help People Recognize Who God Is! (vs. 24-29)</a:t>
            </a:r>
          </a:p>
        </p:txBody>
      </p:sp>
    </p:spTree>
    <p:extLst>
      <p:ext uri="{BB962C8B-B14F-4D97-AF65-F5344CB8AC3E}">
        <p14:creationId xmlns:p14="http://schemas.microsoft.com/office/powerpoint/2010/main" val="1679494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outdoor&#10;&#10;Description automatically generated">
            <a:extLst>
              <a:ext uri="{FF2B5EF4-FFF2-40B4-BE49-F238E27FC236}">
                <a16:creationId xmlns:a16="http://schemas.microsoft.com/office/drawing/2014/main" id="{A4C9AF3C-4AD4-416C-9C84-D7E62B1E2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angle 2">
            <a:extLst>
              <a:ext uri="{FF2B5EF4-FFF2-40B4-BE49-F238E27FC236}">
                <a16:creationId xmlns:a16="http://schemas.microsoft.com/office/drawing/2014/main" id="{D7E46A44-6DB1-42EC-A46C-6A9E5641E470}"/>
              </a:ext>
            </a:extLst>
          </p:cNvPr>
          <p:cNvSpPr/>
          <p:nvPr/>
        </p:nvSpPr>
        <p:spPr>
          <a:xfrm>
            <a:off x="1111188" y="202836"/>
            <a:ext cx="9969623" cy="1200329"/>
          </a:xfrm>
          <a:prstGeom prst="rect">
            <a:avLst/>
          </a:prstGeom>
        </p:spPr>
        <p:txBody>
          <a:bodyPr wrap="square">
            <a:spAutoFit/>
          </a:bodyPr>
          <a:lstStyle/>
          <a:p>
            <a:pPr algn="ctr"/>
            <a:r>
              <a:rPr lang="en-US" sz="3600" dirty="0">
                <a:solidFill>
                  <a:schemeClr val="bg1"/>
                </a:solidFill>
                <a:latin typeface="Eras Bold ITC" panose="020B0907030504020204" pitchFamily="34" charset="0"/>
              </a:rPr>
              <a:t>Helping Others Recognize Three Truths About God!</a:t>
            </a:r>
          </a:p>
        </p:txBody>
      </p:sp>
      <p:sp>
        <p:nvSpPr>
          <p:cNvPr id="4" name="Rectangle 3">
            <a:extLst>
              <a:ext uri="{FF2B5EF4-FFF2-40B4-BE49-F238E27FC236}">
                <a16:creationId xmlns:a16="http://schemas.microsoft.com/office/drawing/2014/main" id="{722DE687-CEB3-42D5-8046-B0C90CBB395E}"/>
              </a:ext>
            </a:extLst>
          </p:cNvPr>
          <p:cNvSpPr/>
          <p:nvPr/>
        </p:nvSpPr>
        <p:spPr>
          <a:xfrm>
            <a:off x="348344" y="1479818"/>
            <a:ext cx="11527970" cy="5262979"/>
          </a:xfrm>
          <a:prstGeom prst="rect">
            <a:avLst/>
          </a:prstGeom>
        </p:spPr>
        <p:txBody>
          <a:bodyPr wrap="square">
            <a:spAutoFit/>
          </a:bodyPr>
          <a:lstStyle/>
          <a:p>
            <a:r>
              <a:rPr lang="en-US" sz="2800" b="1" i="1" baseline="30000" dirty="0">
                <a:solidFill>
                  <a:schemeClr val="bg1"/>
                </a:solidFill>
                <a:latin typeface="Times New Roman" panose="02020603050405020304" pitchFamily="18" charset="0"/>
                <a:cs typeface="Times New Roman" panose="02020603050405020304" pitchFamily="18" charset="0"/>
              </a:rPr>
              <a:t>24 </a:t>
            </a:r>
            <a:r>
              <a:rPr lang="en-US" sz="2800" i="1" dirty="0">
                <a:solidFill>
                  <a:schemeClr val="bg1"/>
                </a:solidFill>
                <a:latin typeface="Times New Roman" panose="02020603050405020304" pitchFamily="18" charset="0"/>
                <a:cs typeface="Times New Roman" panose="02020603050405020304" pitchFamily="18" charset="0"/>
              </a:rPr>
              <a:t>“The God who made the world and everything in it is the Lord of heaven and earth and does not live in temples built by human hands. </a:t>
            </a:r>
            <a:r>
              <a:rPr lang="en-US" sz="2800" b="1" i="1" baseline="30000" dirty="0">
                <a:solidFill>
                  <a:schemeClr val="bg1"/>
                </a:solidFill>
                <a:latin typeface="Times New Roman" panose="02020603050405020304" pitchFamily="18" charset="0"/>
                <a:cs typeface="Times New Roman" panose="02020603050405020304" pitchFamily="18" charset="0"/>
              </a:rPr>
              <a:t>25 </a:t>
            </a:r>
            <a:r>
              <a:rPr lang="en-US" sz="2800" i="1" dirty="0">
                <a:solidFill>
                  <a:schemeClr val="bg1"/>
                </a:solidFill>
                <a:latin typeface="Times New Roman" panose="02020603050405020304" pitchFamily="18" charset="0"/>
                <a:cs typeface="Times New Roman" panose="02020603050405020304" pitchFamily="18" charset="0"/>
              </a:rPr>
              <a:t>And he is not served by human hands, as if he needed anything. Rather, he himself gives everyone life and breath and everything else. </a:t>
            </a:r>
            <a:r>
              <a:rPr lang="en-US" sz="2800" b="1" i="1" baseline="30000" dirty="0">
                <a:solidFill>
                  <a:schemeClr val="bg1"/>
                </a:solidFill>
                <a:latin typeface="Times New Roman" panose="02020603050405020304" pitchFamily="18" charset="0"/>
                <a:cs typeface="Times New Roman" panose="02020603050405020304" pitchFamily="18" charset="0"/>
              </a:rPr>
              <a:t>26 </a:t>
            </a:r>
            <a:r>
              <a:rPr lang="en-US" sz="2800" i="1" dirty="0">
                <a:solidFill>
                  <a:schemeClr val="bg1"/>
                </a:solidFill>
                <a:latin typeface="Times New Roman" panose="02020603050405020304" pitchFamily="18" charset="0"/>
                <a:cs typeface="Times New Roman" panose="02020603050405020304" pitchFamily="18" charset="0"/>
              </a:rPr>
              <a:t>From one man he made all the nations, that they should inhabit the whole earth; and he marked out their appointed times in history and the boundaries of their lands. </a:t>
            </a:r>
            <a:r>
              <a:rPr lang="en-US" sz="2800" b="1" i="1" baseline="30000" dirty="0">
                <a:solidFill>
                  <a:schemeClr val="bg1"/>
                </a:solidFill>
                <a:latin typeface="Times New Roman" panose="02020603050405020304" pitchFamily="18" charset="0"/>
                <a:cs typeface="Times New Roman" panose="02020603050405020304" pitchFamily="18" charset="0"/>
              </a:rPr>
              <a:t>27 </a:t>
            </a:r>
            <a:r>
              <a:rPr lang="en-US" sz="2800" i="1" dirty="0">
                <a:solidFill>
                  <a:schemeClr val="bg1"/>
                </a:solidFill>
                <a:latin typeface="Times New Roman" panose="02020603050405020304" pitchFamily="18" charset="0"/>
                <a:cs typeface="Times New Roman" panose="02020603050405020304" pitchFamily="18" charset="0"/>
              </a:rPr>
              <a:t>God did this so that they would seek him and perhaps reach out for him and find him, though he is not far from any one of us. </a:t>
            </a:r>
            <a:r>
              <a:rPr lang="en-US" sz="2800" b="1" i="1" baseline="30000" dirty="0">
                <a:solidFill>
                  <a:schemeClr val="bg1"/>
                </a:solidFill>
                <a:latin typeface="Times New Roman" panose="02020603050405020304" pitchFamily="18" charset="0"/>
                <a:cs typeface="Times New Roman" panose="02020603050405020304" pitchFamily="18" charset="0"/>
              </a:rPr>
              <a:t>28 </a:t>
            </a:r>
            <a:r>
              <a:rPr lang="en-US" sz="2800" i="1" dirty="0">
                <a:solidFill>
                  <a:schemeClr val="bg1"/>
                </a:solidFill>
                <a:latin typeface="Times New Roman" panose="02020603050405020304" pitchFamily="18" charset="0"/>
                <a:cs typeface="Times New Roman" panose="02020603050405020304" pitchFamily="18" charset="0"/>
              </a:rPr>
              <a:t>‘For in him we live and move and have our being.’ As some of your own poets have said, ‘We are his offspring.’</a:t>
            </a:r>
            <a:r>
              <a:rPr lang="en-US" sz="2800" dirty="0">
                <a:solidFill>
                  <a:schemeClr val="bg1"/>
                </a:solidFill>
                <a:latin typeface="Times New Roman" panose="02020603050405020304" pitchFamily="18" charset="0"/>
                <a:cs typeface="Times New Roman" panose="02020603050405020304" pitchFamily="18" charset="0"/>
              </a:rPr>
              <a:t> </a:t>
            </a:r>
            <a:r>
              <a:rPr lang="en-US" sz="2800" b="1" i="1" baseline="30000" dirty="0">
                <a:solidFill>
                  <a:schemeClr val="bg1"/>
                </a:solidFill>
                <a:latin typeface="Times New Roman" panose="02020603050405020304" pitchFamily="18" charset="0"/>
                <a:cs typeface="Times New Roman" panose="02020603050405020304" pitchFamily="18" charset="0"/>
              </a:rPr>
              <a:t>29 </a:t>
            </a:r>
            <a:r>
              <a:rPr lang="en-US" sz="2800" i="1" dirty="0">
                <a:solidFill>
                  <a:schemeClr val="bg1"/>
                </a:solidFill>
                <a:latin typeface="Times New Roman" panose="02020603050405020304" pitchFamily="18" charset="0"/>
                <a:cs typeface="Times New Roman" panose="02020603050405020304" pitchFamily="18" charset="0"/>
              </a:rPr>
              <a:t>“Therefore since we are God’s offspring, we should not think that the divine being is like gold or silver or stone—an image made by human design and skill.</a:t>
            </a:r>
          </a:p>
          <a:p>
            <a:pPr algn="r"/>
            <a:r>
              <a:rPr lang="en-US" sz="2800" i="1" dirty="0">
                <a:solidFill>
                  <a:schemeClr val="bg1"/>
                </a:solidFill>
                <a:latin typeface="Times New Roman" panose="02020603050405020304" pitchFamily="18" charset="0"/>
                <a:cs typeface="Times New Roman" panose="02020603050405020304" pitchFamily="18" charset="0"/>
              </a:rPr>
              <a:t>Acts 17:24-29 </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7078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outdoor&#10;&#10;Description automatically generated">
            <a:extLst>
              <a:ext uri="{FF2B5EF4-FFF2-40B4-BE49-F238E27FC236}">
                <a16:creationId xmlns:a16="http://schemas.microsoft.com/office/drawing/2014/main" id="{A4C9AF3C-4AD4-416C-9C84-D7E62B1E2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angle 2">
            <a:extLst>
              <a:ext uri="{FF2B5EF4-FFF2-40B4-BE49-F238E27FC236}">
                <a16:creationId xmlns:a16="http://schemas.microsoft.com/office/drawing/2014/main" id="{E03BD132-77ED-4339-9D40-5D66E5D6B238}"/>
              </a:ext>
            </a:extLst>
          </p:cNvPr>
          <p:cNvSpPr/>
          <p:nvPr/>
        </p:nvSpPr>
        <p:spPr>
          <a:xfrm>
            <a:off x="1285249" y="490166"/>
            <a:ext cx="10830546" cy="954107"/>
          </a:xfrm>
          <a:prstGeom prst="rect">
            <a:avLst/>
          </a:prstGeom>
        </p:spPr>
        <p:txBody>
          <a:bodyPr wrap="square">
            <a:spAutoFit/>
          </a:bodyPr>
          <a:lstStyle/>
          <a:p>
            <a:r>
              <a:rPr lang="en-US" sz="2800" dirty="0">
                <a:solidFill>
                  <a:schemeClr val="bg1"/>
                </a:solidFill>
                <a:latin typeface="Eras Bold ITC" panose="020B0907030504020204" pitchFamily="34" charset="0"/>
              </a:rPr>
              <a:t>1. </a:t>
            </a:r>
            <a:r>
              <a:rPr lang="en-US" sz="2800" u="sng" dirty="0">
                <a:solidFill>
                  <a:schemeClr val="bg1"/>
                </a:solidFill>
                <a:latin typeface="Eras Bold ITC" panose="020B0907030504020204" pitchFamily="34" charset="0"/>
              </a:rPr>
              <a:t>Creator </a:t>
            </a:r>
            <a:r>
              <a:rPr lang="en-US" sz="2800" dirty="0">
                <a:solidFill>
                  <a:schemeClr val="bg1"/>
                </a:solidFill>
                <a:latin typeface="Eras Bold ITC" panose="020B0907030504020204" pitchFamily="34" charset="0"/>
              </a:rPr>
              <a:t>(vs. 24a) -  Gen. 1:1; Psalm 146:5-6; Eph. 3:9; Col. 1:16)</a:t>
            </a:r>
          </a:p>
        </p:txBody>
      </p:sp>
      <p:sp>
        <p:nvSpPr>
          <p:cNvPr id="4" name="Rectangle 3">
            <a:extLst>
              <a:ext uri="{FF2B5EF4-FFF2-40B4-BE49-F238E27FC236}">
                <a16:creationId xmlns:a16="http://schemas.microsoft.com/office/drawing/2014/main" id="{EE19A661-16F2-46C3-AB3D-E3C9360D5161}"/>
              </a:ext>
            </a:extLst>
          </p:cNvPr>
          <p:cNvSpPr/>
          <p:nvPr/>
        </p:nvSpPr>
        <p:spPr>
          <a:xfrm>
            <a:off x="261997" y="1730778"/>
            <a:ext cx="10830546" cy="954107"/>
          </a:xfrm>
          <a:prstGeom prst="rect">
            <a:avLst/>
          </a:prstGeom>
        </p:spPr>
        <p:txBody>
          <a:bodyPr wrap="square">
            <a:spAutoFit/>
          </a:bodyPr>
          <a:lstStyle/>
          <a:p>
            <a:r>
              <a:rPr lang="en-US" sz="2800" dirty="0">
                <a:solidFill>
                  <a:schemeClr val="bg1"/>
                </a:solidFill>
                <a:latin typeface="Eras Bold ITC" panose="020B0907030504020204" pitchFamily="34" charset="0"/>
              </a:rPr>
              <a:t>2. </a:t>
            </a:r>
            <a:r>
              <a:rPr lang="en-US" sz="2800" u="sng" dirty="0">
                <a:solidFill>
                  <a:schemeClr val="bg1"/>
                </a:solidFill>
                <a:latin typeface="Eras Bold ITC" panose="020B0907030504020204" pitchFamily="34" charset="0"/>
              </a:rPr>
              <a:t>Ruler</a:t>
            </a:r>
            <a:r>
              <a:rPr lang="en-US" sz="2800" dirty="0">
                <a:solidFill>
                  <a:schemeClr val="bg1"/>
                </a:solidFill>
                <a:latin typeface="Eras Bold ITC" panose="020B0907030504020204" pitchFamily="34" charset="0"/>
              </a:rPr>
              <a:t> (vs. 24b) -  Psalm 24:1; Psalm 103:19; Eph. 4:6; Col. 1:16</a:t>
            </a:r>
          </a:p>
        </p:txBody>
      </p:sp>
      <p:sp>
        <p:nvSpPr>
          <p:cNvPr id="6" name="Rectangle 5">
            <a:extLst>
              <a:ext uri="{FF2B5EF4-FFF2-40B4-BE49-F238E27FC236}">
                <a16:creationId xmlns:a16="http://schemas.microsoft.com/office/drawing/2014/main" id="{21F09771-6BDB-44DF-9828-FC61CBA07057}"/>
              </a:ext>
            </a:extLst>
          </p:cNvPr>
          <p:cNvSpPr/>
          <p:nvPr/>
        </p:nvSpPr>
        <p:spPr>
          <a:xfrm>
            <a:off x="1285249" y="2846873"/>
            <a:ext cx="10830546" cy="954107"/>
          </a:xfrm>
          <a:prstGeom prst="rect">
            <a:avLst/>
          </a:prstGeom>
        </p:spPr>
        <p:txBody>
          <a:bodyPr wrap="square">
            <a:spAutoFit/>
          </a:bodyPr>
          <a:lstStyle/>
          <a:p>
            <a:r>
              <a:rPr lang="en-US" sz="2800" dirty="0">
                <a:solidFill>
                  <a:schemeClr val="bg1"/>
                </a:solidFill>
                <a:latin typeface="Eras Bold ITC" panose="020B0907030504020204" pitchFamily="34" charset="0"/>
              </a:rPr>
              <a:t>3. </a:t>
            </a:r>
            <a:r>
              <a:rPr lang="en-US" sz="2800" u="sng" dirty="0">
                <a:solidFill>
                  <a:schemeClr val="bg1"/>
                </a:solidFill>
                <a:latin typeface="Eras Bold ITC" panose="020B0907030504020204" pitchFamily="34" charset="0"/>
              </a:rPr>
              <a:t>Giver</a:t>
            </a:r>
            <a:r>
              <a:rPr lang="en-US" sz="2800" dirty="0">
                <a:solidFill>
                  <a:schemeClr val="bg1"/>
                </a:solidFill>
                <a:latin typeface="Eras Bold ITC" panose="020B0907030504020204" pitchFamily="34" charset="0"/>
              </a:rPr>
              <a:t> (vs. 25) -  Psalm 104:14-15; Romans 11:36; James 1:17; Matt. 6:33</a:t>
            </a:r>
          </a:p>
        </p:txBody>
      </p:sp>
      <p:sp>
        <p:nvSpPr>
          <p:cNvPr id="7" name="Rectangle 6">
            <a:extLst>
              <a:ext uri="{FF2B5EF4-FFF2-40B4-BE49-F238E27FC236}">
                <a16:creationId xmlns:a16="http://schemas.microsoft.com/office/drawing/2014/main" id="{38AF819B-CE1C-4827-8751-DBF33ED12D23}"/>
              </a:ext>
            </a:extLst>
          </p:cNvPr>
          <p:cNvSpPr/>
          <p:nvPr/>
        </p:nvSpPr>
        <p:spPr>
          <a:xfrm>
            <a:off x="261997" y="4154053"/>
            <a:ext cx="10830546" cy="523220"/>
          </a:xfrm>
          <a:prstGeom prst="rect">
            <a:avLst/>
          </a:prstGeom>
        </p:spPr>
        <p:txBody>
          <a:bodyPr wrap="square">
            <a:spAutoFit/>
          </a:bodyPr>
          <a:lstStyle/>
          <a:p>
            <a:r>
              <a:rPr lang="en-US" sz="2800" dirty="0">
                <a:solidFill>
                  <a:schemeClr val="bg1"/>
                </a:solidFill>
                <a:latin typeface="Eras Bold ITC" panose="020B0907030504020204" pitchFamily="34" charset="0"/>
              </a:rPr>
              <a:t>4. </a:t>
            </a:r>
            <a:r>
              <a:rPr lang="en-US" sz="2800" u="sng" dirty="0">
                <a:solidFill>
                  <a:schemeClr val="bg1"/>
                </a:solidFill>
                <a:latin typeface="Eras Bold ITC" panose="020B0907030504020204" pitchFamily="34" charset="0"/>
              </a:rPr>
              <a:t>Controller</a:t>
            </a:r>
            <a:r>
              <a:rPr lang="en-US" sz="2800" dirty="0">
                <a:solidFill>
                  <a:schemeClr val="bg1"/>
                </a:solidFill>
                <a:latin typeface="Eras Bold ITC" panose="020B0907030504020204" pitchFamily="34" charset="0"/>
              </a:rPr>
              <a:t> (vs. 26) -  Psalm 24:1; John 1:3; Col. 17b</a:t>
            </a:r>
          </a:p>
        </p:txBody>
      </p:sp>
      <p:sp>
        <p:nvSpPr>
          <p:cNvPr id="8" name="Rectangle 7">
            <a:extLst>
              <a:ext uri="{FF2B5EF4-FFF2-40B4-BE49-F238E27FC236}">
                <a16:creationId xmlns:a16="http://schemas.microsoft.com/office/drawing/2014/main" id="{81C8691D-DEC9-41DB-A8A4-652FFA516897}"/>
              </a:ext>
            </a:extLst>
          </p:cNvPr>
          <p:cNvSpPr/>
          <p:nvPr/>
        </p:nvSpPr>
        <p:spPr>
          <a:xfrm>
            <a:off x="1285249" y="5305180"/>
            <a:ext cx="10787006" cy="954107"/>
          </a:xfrm>
          <a:prstGeom prst="rect">
            <a:avLst/>
          </a:prstGeom>
        </p:spPr>
        <p:txBody>
          <a:bodyPr wrap="square">
            <a:spAutoFit/>
          </a:bodyPr>
          <a:lstStyle/>
          <a:p>
            <a:r>
              <a:rPr lang="en-US" sz="2800" dirty="0">
                <a:solidFill>
                  <a:schemeClr val="bg1"/>
                </a:solidFill>
                <a:latin typeface="Eras Bold ITC" panose="020B0907030504020204" pitchFamily="34" charset="0"/>
              </a:rPr>
              <a:t>5. </a:t>
            </a:r>
            <a:r>
              <a:rPr lang="en-US" sz="2800" u="sng" dirty="0">
                <a:solidFill>
                  <a:schemeClr val="bg1"/>
                </a:solidFill>
                <a:latin typeface="Eras Bold ITC" panose="020B0907030504020204" pitchFamily="34" charset="0"/>
              </a:rPr>
              <a:t>Revealer</a:t>
            </a:r>
            <a:r>
              <a:rPr lang="en-US" sz="2800" dirty="0">
                <a:solidFill>
                  <a:schemeClr val="bg1"/>
                </a:solidFill>
                <a:latin typeface="Eras Bold ITC" panose="020B0907030504020204" pitchFamily="34" charset="0"/>
              </a:rPr>
              <a:t> (vs. 27-29) -  Jer. 29:13; Romans 2:14-15; Romans 1:18ff; Heb. 11:6</a:t>
            </a:r>
          </a:p>
        </p:txBody>
      </p:sp>
    </p:spTree>
    <p:extLst>
      <p:ext uri="{BB962C8B-B14F-4D97-AF65-F5344CB8AC3E}">
        <p14:creationId xmlns:p14="http://schemas.microsoft.com/office/powerpoint/2010/main" val="4133618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outdoor&#10;&#10;Description automatically generated">
            <a:extLst>
              <a:ext uri="{FF2B5EF4-FFF2-40B4-BE49-F238E27FC236}">
                <a16:creationId xmlns:a16="http://schemas.microsoft.com/office/drawing/2014/main" id="{A4C9AF3C-4AD4-416C-9C84-D7E62B1E26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2" name="Rectangle 1">
            <a:extLst>
              <a:ext uri="{FF2B5EF4-FFF2-40B4-BE49-F238E27FC236}">
                <a16:creationId xmlns:a16="http://schemas.microsoft.com/office/drawing/2014/main" id="{4510F217-31B7-46E5-B32C-AF5A4BC08E31}"/>
              </a:ext>
            </a:extLst>
          </p:cNvPr>
          <p:cNvSpPr/>
          <p:nvPr/>
        </p:nvSpPr>
        <p:spPr>
          <a:xfrm>
            <a:off x="1111188" y="202836"/>
            <a:ext cx="9969623" cy="1200329"/>
          </a:xfrm>
          <a:prstGeom prst="rect">
            <a:avLst/>
          </a:prstGeom>
        </p:spPr>
        <p:txBody>
          <a:bodyPr wrap="square">
            <a:spAutoFit/>
          </a:bodyPr>
          <a:lstStyle/>
          <a:p>
            <a:pPr algn="ctr"/>
            <a:r>
              <a:rPr lang="en-US" sz="3600" dirty="0">
                <a:solidFill>
                  <a:schemeClr val="bg1"/>
                </a:solidFill>
                <a:latin typeface="Eras Bold ITC" panose="020B0907030504020204" pitchFamily="34" charset="0"/>
              </a:rPr>
              <a:t>Helping Others Recognize Three Truths About God!</a:t>
            </a:r>
          </a:p>
        </p:txBody>
      </p:sp>
      <p:sp>
        <p:nvSpPr>
          <p:cNvPr id="3" name="Rectangle 2">
            <a:extLst>
              <a:ext uri="{FF2B5EF4-FFF2-40B4-BE49-F238E27FC236}">
                <a16:creationId xmlns:a16="http://schemas.microsoft.com/office/drawing/2014/main" id="{C5994303-427A-416F-BF11-E5F94539BB17}"/>
              </a:ext>
            </a:extLst>
          </p:cNvPr>
          <p:cNvSpPr/>
          <p:nvPr/>
        </p:nvSpPr>
        <p:spPr>
          <a:xfrm>
            <a:off x="381740" y="1756429"/>
            <a:ext cx="9712171" cy="523220"/>
          </a:xfrm>
          <a:prstGeom prst="rect">
            <a:avLst/>
          </a:prstGeom>
        </p:spPr>
        <p:txBody>
          <a:bodyPr wrap="square">
            <a:spAutoFit/>
          </a:bodyPr>
          <a:lstStyle/>
          <a:p>
            <a:r>
              <a:rPr lang="en-US" sz="2800" u="sng" dirty="0">
                <a:solidFill>
                  <a:schemeClr val="bg1">
                    <a:lumMod val="50000"/>
                  </a:schemeClr>
                </a:solidFill>
                <a:latin typeface="Eras Bold ITC" panose="020B0907030504020204" pitchFamily="34" charset="0"/>
              </a:rPr>
              <a:t>First Step</a:t>
            </a:r>
            <a:r>
              <a:rPr lang="en-US" sz="2800" dirty="0">
                <a:solidFill>
                  <a:schemeClr val="bg1">
                    <a:lumMod val="50000"/>
                  </a:schemeClr>
                </a:solidFill>
                <a:latin typeface="Eras Bold ITC" panose="020B0907030504020204" pitchFamily="34" charset="0"/>
              </a:rPr>
              <a:t>: Help People Recognize God Is! (vs. 22-23)</a:t>
            </a:r>
          </a:p>
        </p:txBody>
      </p:sp>
      <p:sp>
        <p:nvSpPr>
          <p:cNvPr id="6" name="Rectangle 5">
            <a:extLst>
              <a:ext uri="{FF2B5EF4-FFF2-40B4-BE49-F238E27FC236}">
                <a16:creationId xmlns:a16="http://schemas.microsoft.com/office/drawing/2014/main" id="{45E39638-86FC-496E-B4E5-D9C2A2F7EBCE}"/>
              </a:ext>
            </a:extLst>
          </p:cNvPr>
          <p:cNvSpPr/>
          <p:nvPr/>
        </p:nvSpPr>
        <p:spPr>
          <a:xfrm>
            <a:off x="392094" y="2778846"/>
            <a:ext cx="11211021" cy="523220"/>
          </a:xfrm>
          <a:prstGeom prst="rect">
            <a:avLst/>
          </a:prstGeom>
        </p:spPr>
        <p:txBody>
          <a:bodyPr wrap="square">
            <a:spAutoFit/>
          </a:bodyPr>
          <a:lstStyle/>
          <a:p>
            <a:r>
              <a:rPr lang="en-US" sz="2800" u="sng" dirty="0">
                <a:solidFill>
                  <a:schemeClr val="bg1">
                    <a:lumMod val="50000"/>
                  </a:schemeClr>
                </a:solidFill>
                <a:latin typeface="Eras Bold ITC" panose="020B0907030504020204" pitchFamily="34" charset="0"/>
              </a:rPr>
              <a:t>Second Step</a:t>
            </a:r>
            <a:r>
              <a:rPr lang="en-US" sz="2800" dirty="0">
                <a:solidFill>
                  <a:schemeClr val="bg1">
                    <a:lumMod val="50000"/>
                  </a:schemeClr>
                </a:solidFill>
                <a:latin typeface="Eras Bold ITC" panose="020B0907030504020204" pitchFamily="34" charset="0"/>
              </a:rPr>
              <a:t>: Help People Recognize Who God Is! (vs. 24-29)</a:t>
            </a:r>
          </a:p>
        </p:txBody>
      </p:sp>
      <p:sp>
        <p:nvSpPr>
          <p:cNvPr id="7" name="Rectangle 6">
            <a:extLst>
              <a:ext uri="{FF2B5EF4-FFF2-40B4-BE49-F238E27FC236}">
                <a16:creationId xmlns:a16="http://schemas.microsoft.com/office/drawing/2014/main" id="{BF3C250A-032A-4C1F-9624-F0C65274ABE1}"/>
              </a:ext>
            </a:extLst>
          </p:cNvPr>
          <p:cNvSpPr/>
          <p:nvPr/>
        </p:nvSpPr>
        <p:spPr>
          <a:xfrm>
            <a:off x="392090" y="3627936"/>
            <a:ext cx="11211021" cy="954107"/>
          </a:xfrm>
          <a:prstGeom prst="rect">
            <a:avLst/>
          </a:prstGeom>
        </p:spPr>
        <p:txBody>
          <a:bodyPr wrap="square">
            <a:spAutoFit/>
          </a:bodyPr>
          <a:lstStyle/>
          <a:p>
            <a:r>
              <a:rPr lang="en-US" sz="2800" u="sng" dirty="0">
                <a:solidFill>
                  <a:schemeClr val="bg1"/>
                </a:solidFill>
                <a:latin typeface="Eras Bold ITC" panose="020B0907030504020204" pitchFamily="34" charset="0"/>
              </a:rPr>
              <a:t>Third Step</a:t>
            </a:r>
            <a:r>
              <a:rPr lang="en-US" sz="2800" dirty="0">
                <a:solidFill>
                  <a:schemeClr val="bg1"/>
                </a:solidFill>
                <a:latin typeface="Eras Bold ITC" panose="020B0907030504020204" pitchFamily="34" charset="0"/>
              </a:rPr>
              <a:t>: Help People Recognize What God Has Said!</a:t>
            </a:r>
          </a:p>
          <a:p>
            <a:r>
              <a:rPr lang="en-US" sz="2800" dirty="0">
                <a:solidFill>
                  <a:schemeClr val="bg1"/>
                </a:solidFill>
                <a:latin typeface="Eras Bold ITC" panose="020B0907030504020204" pitchFamily="34" charset="0"/>
              </a:rPr>
              <a:t>(vs. 30-31)</a:t>
            </a:r>
          </a:p>
        </p:txBody>
      </p:sp>
    </p:spTree>
    <p:extLst>
      <p:ext uri="{BB962C8B-B14F-4D97-AF65-F5344CB8AC3E}">
        <p14:creationId xmlns:p14="http://schemas.microsoft.com/office/powerpoint/2010/main" val="3178460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351</TotalTime>
  <Words>410</Words>
  <Application>Microsoft Office PowerPoint</Application>
  <PresentationFormat>Widescreen</PresentationFormat>
  <Paragraphs>48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Eras Bold ITC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Baker</dc:creator>
  <cp:lastModifiedBy>TAC Worship Center</cp:lastModifiedBy>
  <cp:revision>13</cp:revision>
  <dcterms:created xsi:type="dcterms:W3CDTF">2018-12-30T05:30:14Z</dcterms:created>
  <dcterms:modified xsi:type="dcterms:W3CDTF">2018-12-30T18:57:03Z</dcterms:modified>
</cp:coreProperties>
</file>