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8"/>
  </p:normalViewPr>
  <p:slideViewPr>
    <p:cSldViewPr snapToGrid="0">
      <p:cViewPr varScale="1">
        <p:scale>
          <a:sx n="120" d="100"/>
          <a:sy n="120" d="100"/>
        </p:scale>
        <p:origin x="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572C5-7E00-9BEA-5B8E-A3DEF17EAF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5D474C-6EF5-8CE3-403B-CF6532143F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53C32E-618C-A1C9-E7AA-8ED02A371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D4364-E9BE-504A-B534-AA8248EF8693}" type="datetimeFigureOut">
              <a:rPr lang="en-US" smtClean="0"/>
              <a:t>11/30/25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61F45-3332-A1BC-B62B-D603BFA3B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9A96D-C868-EBFA-453E-D34EB6B9E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B461-4900-3440-AF28-A0077AF02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49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C0D1E-9E91-92A2-8402-2415A6B96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2A601C-51B0-DD3E-D1BA-CEDDD72129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31B211-47F8-66AA-CF2B-AA69F76B6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D4364-E9BE-504A-B534-AA8248EF8693}" type="datetimeFigureOut">
              <a:rPr lang="en-US" smtClean="0"/>
              <a:t>11/30/25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5C5D6-910C-71A3-E597-B297562CF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C0422-4275-1C3D-8D16-42BE46EB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B461-4900-3440-AF28-A0077AF02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51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F9C610-AB37-C7EF-36E9-7F5B0B866C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CF95BD-F9DF-9748-C222-CC4BE71AD3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AD5C1-364A-153E-C488-6213C3ABD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D4364-E9BE-504A-B534-AA8248EF8693}" type="datetimeFigureOut">
              <a:rPr lang="en-US" smtClean="0"/>
              <a:t>11/30/25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BD243A-3E5F-2665-4134-AE1E3E9DD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12FD2-7A61-F7BE-7F47-B15E47C3F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B461-4900-3440-AF28-A0077AF02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84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1501E-D19C-5B65-E8F6-CE1C014E3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73B0C-E91C-DD6F-293A-3796361CC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F38469-E1C0-DE7D-46C5-E47EE4AE0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D4364-E9BE-504A-B534-AA8248EF8693}" type="datetimeFigureOut">
              <a:rPr lang="en-US" smtClean="0"/>
              <a:t>11/30/25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2A49F-FF5F-7862-F1E0-FEEBC0DD1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23B4F-9014-0414-C11B-AA0713413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B461-4900-3440-AF28-A0077AF02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23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6B0FB-CDCA-2649-4A7E-18EFF49AB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612DE9-E5E6-C09E-F9D8-70A2FB45F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5029E6-285D-6345-657E-7613DDE5C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D4364-E9BE-504A-B534-AA8248EF8693}" type="datetimeFigureOut">
              <a:rPr lang="en-US" smtClean="0"/>
              <a:t>11/30/25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9ED1B-964F-459E-FC10-4FF9FE3C8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FF32EC-344F-E434-3F6A-790293927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B461-4900-3440-AF28-A0077AF02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778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980A8-9A0D-61BE-CBC7-1776192E1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DEA94-0146-B029-FC66-3642C9E9D2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FFA1DE-8088-5A75-2157-DE1873C453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B170DF-5E1A-AFA4-D444-97E9EDF7C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D4364-E9BE-504A-B534-AA8248EF8693}" type="datetimeFigureOut">
              <a:rPr lang="en-US" smtClean="0"/>
              <a:t>11/30/25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623079-9683-9939-F882-586CD8EE5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52D0B5-8929-D735-CCBB-7D456F9C6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B461-4900-3440-AF28-A0077AF02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85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0A9CF-D96F-3A79-8EFF-422D38D13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6D0409-B554-2B85-D8A6-6B1DCE69B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AB9BA4-CD5A-5712-46A7-E3E6CCA4A2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10E806-CF72-9391-3749-A885DB88E3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F2FE30-453F-20DB-D330-EFDEDE0CE1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BDCA7C-36C2-7B6A-7810-CCAA6D87A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D4364-E9BE-504A-B534-AA8248EF8693}" type="datetimeFigureOut">
              <a:rPr lang="en-US" smtClean="0"/>
              <a:t>11/30/25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267F22-7E41-9FC0-E0E2-8FFF0DDBB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FE4C13-AF79-5BA6-69AE-A554DBA4A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B461-4900-3440-AF28-A0077AF02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93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59B57-1E48-DAC9-8F38-BDBD9207E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F612B9-24F5-ED37-B790-2F5B1079E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D4364-E9BE-504A-B534-AA8248EF8693}" type="datetimeFigureOut">
              <a:rPr lang="en-US" smtClean="0"/>
              <a:t>11/30/25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9D02B5-91B5-AAF9-6C61-19395895C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869FFD-ABDB-8870-D1A7-5191AEA73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B461-4900-3440-AF28-A0077AF02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207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30A389-A2F7-1221-0811-705216C43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D4364-E9BE-504A-B534-AA8248EF8693}" type="datetimeFigureOut">
              <a:rPr lang="en-US" smtClean="0"/>
              <a:t>11/30/25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8A7537-889E-0A41-7861-98556EC9E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60F554-B528-CF43-6293-448C53556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B461-4900-3440-AF28-A0077AF02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989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DCB30-AB3E-3AF7-C09F-44CB60F36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8911B-652B-8568-91BF-CD75921C5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65BE4A-894A-1837-9078-FE3B96C5A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90641F-40CC-7387-25C2-705CD6882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D4364-E9BE-504A-B534-AA8248EF8693}" type="datetimeFigureOut">
              <a:rPr lang="en-US" smtClean="0"/>
              <a:t>11/30/25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8BE5F8-0B7A-7E59-6EFF-2CEBFA3B0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17F952-23FE-09FD-043D-60AD82203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B461-4900-3440-AF28-A0077AF02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769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E6194-3B3B-A86F-6D24-257F53D7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B24F94-9B51-66EA-67FF-8666B2A0BB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A5551B-A684-F1D8-ABE9-3D431C4A80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9CE7E0-A26F-E8E8-6883-58BE05C02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D4364-E9BE-504A-B534-AA8248EF8693}" type="datetimeFigureOut">
              <a:rPr lang="en-US" smtClean="0"/>
              <a:t>11/30/25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DDF2FC-FF7D-2B0F-150B-E74BCD3AB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21E0D7-AA3C-32A6-05B8-709C4C13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B461-4900-3440-AF28-A0077AF02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422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55847D-781D-6B2E-EFA3-951F5065F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D5EC20-73B9-0091-DF6B-80E47E41E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A72D5-EAF4-B938-04B3-7427B82975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6D4364-E9BE-504A-B534-AA8248EF8693}" type="datetimeFigureOut">
              <a:rPr lang="en-US" smtClean="0"/>
              <a:t>11/30/25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AF8C11-D75E-654A-BF64-E464DDC4D8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1221C5-02F4-C61A-DB5F-C74E3F0B5B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46B461-4900-3440-AF28-A0077AF02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37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church with a sunset behind it&#10;&#10;AI-generated content may be incorrect.">
            <a:extLst>
              <a:ext uri="{FF2B5EF4-FFF2-40B4-BE49-F238E27FC236}">
                <a16:creationId xmlns:a16="http://schemas.microsoft.com/office/drawing/2014/main" id="{4A722A9B-6D40-E1AC-67D7-1B2F8EF672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375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9B2098-E4E0-BF61-714D-E2FF7A4ECB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en and white text on a green background&#10;&#10;AI-generated content may be incorrect.">
            <a:extLst>
              <a:ext uri="{FF2B5EF4-FFF2-40B4-BE49-F238E27FC236}">
                <a16:creationId xmlns:a16="http://schemas.microsoft.com/office/drawing/2014/main" id="{2848C573-8018-26F9-D4EB-E12430E6AF3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097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95A3C-E011-C532-0532-3546F7EEEF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en and white text&#10;&#10;AI-generated content may be incorrect.">
            <a:extLst>
              <a:ext uri="{FF2B5EF4-FFF2-40B4-BE49-F238E27FC236}">
                <a16:creationId xmlns:a16="http://schemas.microsoft.com/office/drawing/2014/main" id="{729B0F87-10B8-2F13-F067-D359673F5E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803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9A4525-F148-C262-A9CC-5DECB431C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en and white background with white text&#10;&#10;AI-generated content may be incorrect.">
            <a:extLst>
              <a:ext uri="{FF2B5EF4-FFF2-40B4-BE49-F238E27FC236}">
                <a16:creationId xmlns:a16="http://schemas.microsoft.com/office/drawing/2014/main" id="{AFB973F2-5237-85B4-805D-3CE6D687C6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332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0BC123-E720-B0A9-881A-5B7BD62B9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en and white text&#10;&#10;AI-generated content may be incorrect.">
            <a:extLst>
              <a:ext uri="{FF2B5EF4-FFF2-40B4-BE49-F238E27FC236}">
                <a16:creationId xmlns:a16="http://schemas.microsoft.com/office/drawing/2014/main" id="{8F31606F-5863-042C-7E59-8C685DF5CDF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833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F1398F-3541-ADE8-1B1C-3130F355F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en and white text&#10;&#10;AI-generated content may be incorrect.">
            <a:extLst>
              <a:ext uri="{FF2B5EF4-FFF2-40B4-BE49-F238E27FC236}">
                <a16:creationId xmlns:a16="http://schemas.microsoft.com/office/drawing/2014/main" id="{4B17D4E9-A517-451B-9795-4FF72B3B60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5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B2D3F7-61EC-135B-E7E8-48AC99C9E6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en and white text on a green background&#10;&#10;AI-generated content may be incorrect.">
            <a:extLst>
              <a:ext uri="{FF2B5EF4-FFF2-40B4-BE49-F238E27FC236}">
                <a16:creationId xmlns:a16="http://schemas.microsoft.com/office/drawing/2014/main" id="{3A4076FB-0563-87F7-41CA-97EDBE24EA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483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1BDD69-CCC2-ADF2-8363-48ECE5C5C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en and white text&#10;&#10;AI-generated content may be incorrect.">
            <a:extLst>
              <a:ext uri="{FF2B5EF4-FFF2-40B4-BE49-F238E27FC236}">
                <a16:creationId xmlns:a16="http://schemas.microsoft.com/office/drawing/2014/main" id="{01F943A8-FDA8-E394-6C18-96784EFC76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103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741972-EEF9-73C4-28D8-B3254C67DC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en and white background with text&#10;&#10;AI-generated content may be incorrect.">
            <a:extLst>
              <a:ext uri="{FF2B5EF4-FFF2-40B4-BE49-F238E27FC236}">
                <a16:creationId xmlns:a16="http://schemas.microsoft.com/office/drawing/2014/main" id="{2DCB10D3-8563-A94B-AC0B-0BB97B44C8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611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28A577-BDC9-2B76-F267-FAEE0090D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en and white text&#10;&#10;AI-generated content may be incorrect.">
            <a:extLst>
              <a:ext uri="{FF2B5EF4-FFF2-40B4-BE49-F238E27FC236}">
                <a16:creationId xmlns:a16="http://schemas.microsoft.com/office/drawing/2014/main" id="{6927390A-FC4B-A2FF-C35E-3BF53F2E8D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106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927B3F-E21C-D697-14C6-F69BD5E1C8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diagram of a court of priests&#10;&#10;AI-generated content may be incorrect.">
            <a:extLst>
              <a:ext uri="{FF2B5EF4-FFF2-40B4-BE49-F238E27FC236}">
                <a16:creationId xmlns:a16="http://schemas.microsoft.com/office/drawing/2014/main" id="{91DAF9D2-324D-CC00-C502-526E1EF026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724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7752BD-2D4A-FC52-4754-662DF1D86B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list of words on a green background&#10;&#10;AI-generated content may be incorrect.">
            <a:extLst>
              <a:ext uri="{FF2B5EF4-FFF2-40B4-BE49-F238E27FC236}">
                <a16:creationId xmlns:a16="http://schemas.microsoft.com/office/drawing/2014/main" id="{436EE6FA-CD70-347D-049C-EEF92CA93F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768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E9F1C3-BCC2-1519-D218-5B5C8D387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en and white text&#10;&#10;AI-generated content may be incorrect.">
            <a:extLst>
              <a:ext uri="{FF2B5EF4-FFF2-40B4-BE49-F238E27FC236}">
                <a16:creationId xmlns:a16="http://schemas.microsoft.com/office/drawing/2014/main" id="{F652C131-C683-82FC-0BD4-CC220C19C9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840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A8F031-DB1B-95DB-BF44-19CA6F3B0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en and white text&#10;&#10;AI-generated content may be incorrect.">
            <a:extLst>
              <a:ext uri="{FF2B5EF4-FFF2-40B4-BE49-F238E27FC236}">
                <a16:creationId xmlns:a16="http://schemas.microsoft.com/office/drawing/2014/main" id="{2B4AF8C9-BAF8-4A34-2550-01CED5ED17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253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0F27B9-9290-4085-CEA6-B8474956A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en and white text on a green background&#10;&#10;AI-generated content may be incorrect.">
            <a:extLst>
              <a:ext uri="{FF2B5EF4-FFF2-40B4-BE49-F238E27FC236}">
                <a16:creationId xmlns:a16="http://schemas.microsoft.com/office/drawing/2014/main" id="{8C9CA18B-7FDB-4428-4117-F8C04EF63C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8619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FE75C7-26B7-931D-D012-90F244000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en and white text&#10;&#10;AI-generated content may be incorrect.">
            <a:extLst>
              <a:ext uri="{FF2B5EF4-FFF2-40B4-BE49-F238E27FC236}">
                <a16:creationId xmlns:a16="http://schemas.microsoft.com/office/drawing/2014/main" id="{74DA9F9C-6A0E-72C2-D231-0399A35DA8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1437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689A85-9354-2145-787E-64672A412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en and white text&#10;&#10;AI-generated content may be incorrect.">
            <a:extLst>
              <a:ext uri="{FF2B5EF4-FFF2-40B4-BE49-F238E27FC236}">
                <a16:creationId xmlns:a16="http://schemas.microsoft.com/office/drawing/2014/main" id="{E1FF557D-5BEC-5F0D-8785-FCACA2A84A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4871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35684C-6345-D49E-122A-13FBE765F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hurch with a steeple and a sunset with Rexburg Idaho Temple in the background&#10;&#10;AI-generated content may be incorrect.">
            <a:extLst>
              <a:ext uri="{FF2B5EF4-FFF2-40B4-BE49-F238E27FC236}">
                <a16:creationId xmlns:a16="http://schemas.microsoft.com/office/drawing/2014/main" id="{1CB065ED-0779-2181-5122-07E0344027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7505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6E50D1-C061-DD91-01E3-11721F8B90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en background with white text&#10;&#10;AI-generated content may be incorrect.">
            <a:extLst>
              <a:ext uri="{FF2B5EF4-FFF2-40B4-BE49-F238E27FC236}">
                <a16:creationId xmlns:a16="http://schemas.microsoft.com/office/drawing/2014/main" id="{EFCAD2BC-E8E6-5F1B-81EC-F816B6D4FC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9780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D66DC1-80AD-64C9-BBAA-4E646F077A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white sign with black text&#10;&#10;AI-generated content may be incorrect.">
            <a:extLst>
              <a:ext uri="{FF2B5EF4-FFF2-40B4-BE49-F238E27FC236}">
                <a16:creationId xmlns:a16="http://schemas.microsoft.com/office/drawing/2014/main" id="{0D21E2C7-E72B-7906-03C5-69C4609AAB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61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51EA03-C726-F196-6650-74E045E96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en background with white text&#10;&#10;AI-generated content may be incorrect.">
            <a:extLst>
              <a:ext uri="{FF2B5EF4-FFF2-40B4-BE49-F238E27FC236}">
                <a16:creationId xmlns:a16="http://schemas.microsoft.com/office/drawing/2014/main" id="{E4E73187-A6C9-D1F7-083D-F306DC9C95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818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94580C-C7B1-0BA6-353F-627E35C25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map of the sea&#10;&#10;AI-generated content may be incorrect.">
            <a:extLst>
              <a:ext uri="{FF2B5EF4-FFF2-40B4-BE49-F238E27FC236}">
                <a16:creationId xmlns:a16="http://schemas.microsoft.com/office/drawing/2014/main" id="{E1DF8768-C335-E45D-0A5E-4BED77BD13C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639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3C35C6-3E71-6853-8302-BA07CD0637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en and white text&#10;&#10;AI-generated content may be incorrect.">
            <a:extLst>
              <a:ext uri="{FF2B5EF4-FFF2-40B4-BE49-F238E27FC236}">
                <a16:creationId xmlns:a16="http://schemas.microsoft.com/office/drawing/2014/main" id="{456C2E06-9ECB-9DDE-D23D-D03EBBA929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794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91E039-6509-5A80-E28C-BEA750A88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en and white text&#10;&#10;AI-generated content may be incorrect.">
            <a:extLst>
              <a:ext uri="{FF2B5EF4-FFF2-40B4-BE49-F238E27FC236}">
                <a16:creationId xmlns:a16="http://schemas.microsoft.com/office/drawing/2014/main" id="{E677FA6B-4D2C-A08C-38B0-82613D45AC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956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6B59A6-6161-47C8-3275-09205672A7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en and white text&#10;&#10;AI-generated content may be incorrect.">
            <a:extLst>
              <a:ext uri="{FF2B5EF4-FFF2-40B4-BE49-F238E27FC236}">
                <a16:creationId xmlns:a16="http://schemas.microsoft.com/office/drawing/2014/main" id="{6DC54BBC-A586-07B8-F492-32FDE97916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390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060AFF-9611-FA98-D9AC-C01FA9EB0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map of the sea&#10;&#10;AI-generated content may be incorrect.">
            <a:extLst>
              <a:ext uri="{FF2B5EF4-FFF2-40B4-BE49-F238E27FC236}">
                <a16:creationId xmlns:a16="http://schemas.microsoft.com/office/drawing/2014/main" id="{0B03B951-27D6-7236-CA7E-BC9B111BE4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775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558DDE-EFBB-220A-25E6-30060C5471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en and white text&#10;&#10;AI-generated content may be incorrect.">
            <a:extLst>
              <a:ext uri="{FF2B5EF4-FFF2-40B4-BE49-F238E27FC236}">
                <a16:creationId xmlns:a16="http://schemas.microsoft.com/office/drawing/2014/main" id="{36A25C7F-D1E5-CB6B-FB94-1CA89BF234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728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Widescreen</PresentationFormat>
  <Paragraphs>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Rafal Omilian</dc:creator>
  <cp:lastModifiedBy>Rafal Omilian</cp:lastModifiedBy>
  <cp:revision>2</cp:revision>
  <dcterms:created xsi:type="dcterms:W3CDTF">2025-11-30T14:53:03Z</dcterms:created>
  <dcterms:modified xsi:type="dcterms:W3CDTF">2025-11-30T14:59:36Z</dcterms:modified>
</cp:coreProperties>
</file>