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60" r:id="rId4"/>
    <p:sldId id="262" r:id="rId5"/>
    <p:sldId id="258" r:id="rId6"/>
    <p:sldId id="263" r:id="rId7"/>
    <p:sldId id="261" r:id="rId8"/>
    <p:sldId id="266" r:id="rId9"/>
    <p:sldId id="264" r:id="rId10"/>
    <p:sldId id="267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A4D7"/>
    <a:srgbClr val="8F1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206-0265-4278-8FFD-4BF5E2A1A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1114B-5FA0-425B-9801-D1A346724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7CD08-4591-41AC-B0FC-41E60DA5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3D3FA-2307-409A-A5E2-988B1100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5C27B-993D-43FE-BEC0-77E8609A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5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A76D-5031-4A82-986C-298C5097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790E69-F8A9-4E87-9344-59B01B78D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5D10-46F8-4266-A8DB-9B6657017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0BD60-12E1-43E2-8F64-08842A32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55F60-144D-468A-B10B-E47F1ADA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2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9C68AE-5476-41F5-BAF2-BD4B5CA9B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F8C35-3EB0-48D2-9F10-6BB04E515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958A7-DF0B-494B-8F73-0F65D36D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CCA85-70CF-42C2-9026-DAF9F45B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730D7-16FC-4C98-818D-1567AB619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5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140D-6EA6-491E-8474-41ECA6C6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25A5-0538-4B1F-8E08-5EB9B8113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7AF42-68C2-4555-A071-3BF4BCAF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BB2A-04E8-4861-8E2C-4FAB9467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28F7E-F5C1-4CBA-8737-2436A91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2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FD9A0-68F6-4FE5-A33C-40D91D2B4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77B54-8A7A-4B5F-B5AF-67FB5B0E9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0DB9E-F154-469A-8B89-6697F51F2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510FC-C631-4881-BA0F-1B85A7B4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851D-0D55-4F92-B0B1-D356D5A8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F4DA0-5DBD-4F06-B58B-A465600C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D0184-1B36-45F8-8696-E2BD5BB8C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31FEB-D347-415C-88DF-2C62A4412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45510-CE3C-4B3A-9129-9F14B611C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B126E-5900-488A-86A3-880D57C70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7043B-B6F9-40E9-B81D-EEE891E5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6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6FFD-C147-4094-92FC-670812D2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DE762-712B-4E61-B851-F050C93C6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5F677-7C4F-4535-9D59-4C8D3A8DD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A4160-24E9-4AEA-9E3A-7941A7B35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547904-0A0B-4D50-BD38-08B441F78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848B9-7697-4A0E-A9BA-87FD5B11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49449-012F-4E61-AA99-8E3E7D68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55E7F8-B6E6-430E-BE77-BA635378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9C75-8EF8-4335-B3AD-8EDB50563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6E1FF9-1822-4AA1-B6B9-A64C2E1DC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0FCEBA-FDD1-4B7D-8815-D3690637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34C60-CB18-44B7-97CC-4C3218D9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6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D3E1DB-B321-4E27-8448-50B406EC6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63F0B-6D5A-4299-96AC-192F2AB8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98ABC-41D1-4CAB-93D7-1886B10E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7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C91FC-9437-4123-AB8B-4CF91DC4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AFA69-AB88-4CF2-9C9B-69FAD6DC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8ECB8-8D35-4D79-88A7-153381689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114E1-9496-4B93-8176-EC7133FB0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A18E8-0247-4FFF-B362-C9A9C8F5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EC99-008E-4420-9BA1-01DBA835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9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97FA-4D64-4E07-9F41-B1234F2DB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A6284-349F-4AFE-A7F7-8F7166E2B8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6B8A9-FF8B-46E6-9FE6-2D0F27D8B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01A41-A6BB-40AC-9A63-22CA58B9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C2C17-9AFE-472E-96E3-918D58E1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C6CEF-40BA-4BD0-9C80-D79F55AF8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3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E3FD97-5104-4B2B-BD5C-EEEB2607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B732F-A3F4-468A-B956-0EE1495C8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30044-B0D3-47CA-B984-13C5D8884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8E4C1-EDB0-47E0-B15A-C547B227992B}" type="datetimeFigureOut">
              <a:rPr lang="en-US" smtClean="0"/>
              <a:t>12/9/2018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3959-4192-4508-9E1A-92CD22BEF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A1CCB-D551-4329-B5BB-0C5AAE0CB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6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19ED22-B19D-4247-AC49-60E87F00F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764F0C-BBB4-4538-8187-C52169094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litter Bliss Blank - Subtle - HD 1080">
            <a:hlinkClick r:id="" action="ppaction://media"/>
            <a:extLst>
              <a:ext uri="{FF2B5EF4-FFF2-40B4-BE49-F238E27FC236}">
                <a16:creationId xmlns:a16="http://schemas.microsoft.com/office/drawing/2014/main" id="{C1258D35-BD4E-466D-9E51-9458FD2AC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B97B59-A325-4F11-BEC3-B71DBCD51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37153"/>
            <a:ext cx="11704344" cy="65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Faith in God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20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19ED22-B19D-4247-AC49-60E87F00F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764F0C-BBB4-4538-8187-C52169094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litter Bliss Blank - Subtle - HD 1080">
            <a:hlinkClick r:id="" action="ppaction://media"/>
            <a:extLst>
              <a:ext uri="{FF2B5EF4-FFF2-40B4-BE49-F238E27FC236}">
                <a16:creationId xmlns:a16="http://schemas.microsoft.com/office/drawing/2014/main" id="{C1258D35-BD4E-466D-9E51-9458FD2AC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B97B59-A325-4F11-BEC3-B71DBCD51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37153"/>
            <a:ext cx="11704344" cy="65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9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1716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Realities of Faith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43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Foundations of Faith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2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Faith in Work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Gen. 2:3; Psalm 46:10; Matt. 11:28-30; John 15:4-5</a:t>
            </a:r>
          </a:p>
        </p:txBody>
      </p:sp>
    </p:spTree>
    <p:extLst>
      <p:ext uri="{BB962C8B-B14F-4D97-AF65-F5344CB8AC3E}">
        <p14:creationId xmlns:p14="http://schemas.microsoft.com/office/powerpoint/2010/main" val="3800198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F89048C-FCB6-44F7-B603-FA659CB1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2C12C-DDC1-4ED3-A351-8EF0A7CC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49" y="518160"/>
            <a:ext cx="10963275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Matt. 11:28-30 – “Come to me, all you who are weary and burdened, and I will give you rest. Take my yoke upon you and learn from me, for I am gentle and humble in heart, and you will find rest for your souls. For my yoke is easy and my burden is light.”</a:t>
            </a:r>
          </a:p>
        </p:txBody>
      </p:sp>
    </p:spTree>
    <p:extLst>
      <p:ext uri="{BB962C8B-B14F-4D97-AF65-F5344CB8AC3E}">
        <p14:creationId xmlns:p14="http://schemas.microsoft.com/office/powerpoint/2010/main" val="3921216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Faith in Wealth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Matt. 4:4, 6:19-34, 13:44-46; John 14:1-3</a:t>
            </a:r>
          </a:p>
        </p:txBody>
      </p:sp>
    </p:spTree>
    <p:extLst>
      <p:ext uri="{BB962C8B-B14F-4D97-AF65-F5344CB8AC3E}">
        <p14:creationId xmlns:p14="http://schemas.microsoft.com/office/powerpoint/2010/main" val="3897639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F89048C-FCB6-44F7-B603-FA659CB1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2C12C-DDC1-4ED3-A351-8EF0A7CC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518160"/>
            <a:ext cx="10934699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Matt. 13:44-46 – “The Kingdom of heaven is like treasure hidden in a field, which a man found and covered up. Then in his joy he goes and sells all that he has and buys that field.”</a:t>
            </a:r>
          </a:p>
        </p:txBody>
      </p:sp>
    </p:spTree>
    <p:extLst>
      <p:ext uri="{BB962C8B-B14F-4D97-AF65-F5344CB8AC3E}">
        <p14:creationId xmlns:p14="http://schemas.microsoft.com/office/powerpoint/2010/main" val="2123671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Faith in Influence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Matt. 25:31-46; John 15:18, 17:3; Eph. 6:6; James 2:1-7</a:t>
            </a:r>
          </a:p>
        </p:txBody>
      </p:sp>
    </p:spTree>
    <p:extLst>
      <p:ext uri="{BB962C8B-B14F-4D97-AF65-F5344CB8AC3E}">
        <p14:creationId xmlns:p14="http://schemas.microsoft.com/office/powerpoint/2010/main" val="2780652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F89048C-FCB6-44F7-B603-FA659CB1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2C12C-DDC1-4ED3-A351-8EF0A7CC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518160"/>
            <a:ext cx="10934699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John 17:21 – “That they may all be one, just as you, Father, are in me, and I am in you, that they also may be in us, so that the world may believe that you have sent me.”</a:t>
            </a:r>
          </a:p>
        </p:txBody>
      </p:sp>
    </p:spTree>
    <p:extLst>
      <p:ext uri="{BB962C8B-B14F-4D97-AF65-F5344CB8AC3E}">
        <p14:creationId xmlns:p14="http://schemas.microsoft.com/office/powerpoint/2010/main" val="4082859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B9E114C-75E3-4834-AC7C-BB624EA9D45D}" vid="{DE3A516A-9825-47F0-BD48-325A1F33DC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208</Words>
  <Application>Microsoft Office PowerPoint</Application>
  <PresentationFormat>Widescreen</PresentationFormat>
  <Paragraphs>20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CMG Sans SemiBold</vt:lpstr>
      <vt:lpstr>Office Theme</vt:lpstr>
      <vt:lpstr>PowerPoint Presentation</vt:lpstr>
      <vt:lpstr>Realities of Faith</vt:lpstr>
      <vt:lpstr>Foundations of Faith</vt:lpstr>
      <vt:lpstr>Faith in Work</vt:lpstr>
      <vt:lpstr>PowerPoint Presentation</vt:lpstr>
      <vt:lpstr>Faith in Wealth</vt:lpstr>
      <vt:lpstr>PowerPoint Presentation</vt:lpstr>
      <vt:lpstr>Faith in Influence</vt:lpstr>
      <vt:lpstr>PowerPoint Presentation</vt:lpstr>
      <vt:lpstr>Faith in God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Van De Mark</dc:creator>
  <cp:lastModifiedBy>Shawn Van De Mark</cp:lastModifiedBy>
  <cp:revision>4</cp:revision>
  <dcterms:created xsi:type="dcterms:W3CDTF">2018-12-02T05:09:00Z</dcterms:created>
  <dcterms:modified xsi:type="dcterms:W3CDTF">2018-12-09T15:09:30Z</dcterms:modified>
</cp:coreProperties>
</file>