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628"/>
  </p:normalViewPr>
  <p:slideViewPr>
    <p:cSldViewPr snapToGrid="0">
      <p:cViewPr varScale="1">
        <p:scale>
          <a:sx n="98" d="100"/>
          <a:sy n="98" d="100"/>
        </p:scale>
        <p:origin x="101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4B1AB-62E9-1379-8DA2-B7B6D839A9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29CE6B8-AA3F-FAE3-86DA-CD20E0CEE1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D4ECE3-D743-B5C7-419B-45FF830E490C}"/>
              </a:ext>
            </a:extLst>
          </p:cNvPr>
          <p:cNvSpPr>
            <a:spLocks noGrp="1"/>
          </p:cNvSpPr>
          <p:nvPr>
            <p:ph type="dt" sz="half" idx="10"/>
          </p:nvPr>
        </p:nvSpPr>
        <p:spPr/>
        <p:txBody>
          <a:bodyPr/>
          <a:lstStyle/>
          <a:p>
            <a:fld id="{D1B41E38-0B33-B646-9CF4-CA825B640CF7}" type="datetimeFigureOut">
              <a:rPr lang="en-US" smtClean="0"/>
              <a:t>12/9/25</a:t>
            </a:fld>
            <a:endParaRPr lang="en-US"/>
          </a:p>
        </p:txBody>
      </p:sp>
      <p:sp>
        <p:nvSpPr>
          <p:cNvPr id="5" name="Footer Placeholder 4">
            <a:extLst>
              <a:ext uri="{FF2B5EF4-FFF2-40B4-BE49-F238E27FC236}">
                <a16:creationId xmlns:a16="http://schemas.microsoft.com/office/drawing/2014/main" id="{957CB1A5-3A3D-1D27-4782-BE8BBD123D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812B8B-F926-10E4-42B3-327E432A8BC7}"/>
              </a:ext>
            </a:extLst>
          </p:cNvPr>
          <p:cNvSpPr>
            <a:spLocks noGrp="1"/>
          </p:cNvSpPr>
          <p:nvPr>
            <p:ph type="sldNum" sz="quarter" idx="12"/>
          </p:nvPr>
        </p:nvSpPr>
        <p:spPr/>
        <p:txBody>
          <a:bodyPr/>
          <a:lstStyle/>
          <a:p>
            <a:fld id="{B14E64F1-CF4E-7B47-96ED-C7F57C9C03B8}" type="slidenum">
              <a:rPr lang="en-US" smtClean="0"/>
              <a:t>‹#›</a:t>
            </a:fld>
            <a:endParaRPr lang="en-US"/>
          </a:p>
        </p:txBody>
      </p:sp>
    </p:spTree>
    <p:extLst>
      <p:ext uri="{BB962C8B-B14F-4D97-AF65-F5344CB8AC3E}">
        <p14:creationId xmlns:p14="http://schemas.microsoft.com/office/powerpoint/2010/main" val="1160416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B8FB2-133A-C66C-9F7D-FF11C244CA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3B610A-7B0B-920F-31E1-4D6956E4EE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42AACA-E290-E078-1018-EA1D336C9643}"/>
              </a:ext>
            </a:extLst>
          </p:cNvPr>
          <p:cNvSpPr>
            <a:spLocks noGrp="1"/>
          </p:cNvSpPr>
          <p:nvPr>
            <p:ph type="dt" sz="half" idx="10"/>
          </p:nvPr>
        </p:nvSpPr>
        <p:spPr/>
        <p:txBody>
          <a:bodyPr/>
          <a:lstStyle/>
          <a:p>
            <a:fld id="{D1B41E38-0B33-B646-9CF4-CA825B640CF7}" type="datetimeFigureOut">
              <a:rPr lang="en-US" smtClean="0"/>
              <a:t>12/9/25</a:t>
            </a:fld>
            <a:endParaRPr lang="en-US"/>
          </a:p>
        </p:txBody>
      </p:sp>
      <p:sp>
        <p:nvSpPr>
          <p:cNvPr id="5" name="Footer Placeholder 4">
            <a:extLst>
              <a:ext uri="{FF2B5EF4-FFF2-40B4-BE49-F238E27FC236}">
                <a16:creationId xmlns:a16="http://schemas.microsoft.com/office/drawing/2014/main" id="{52E88C16-5AA2-2825-7471-71026CEE72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871AB5-E6F8-AF2C-9CDE-68EB4FBAC6EF}"/>
              </a:ext>
            </a:extLst>
          </p:cNvPr>
          <p:cNvSpPr>
            <a:spLocks noGrp="1"/>
          </p:cNvSpPr>
          <p:nvPr>
            <p:ph type="sldNum" sz="quarter" idx="12"/>
          </p:nvPr>
        </p:nvSpPr>
        <p:spPr/>
        <p:txBody>
          <a:bodyPr/>
          <a:lstStyle/>
          <a:p>
            <a:fld id="{B14E64F1-CF4E-7B47-96ED-C7F57C9C03B8}" type="slidenum">
              <a:rPr lang="en-US" smtClean="0"/>
              <a:t>‹#›</a:t>
            </a:fld>
            <a:endParaRPr lang="en-US"/>
          </a:p>
        </p:txBody>
      </p:sp>
    </p:spTree>
    <p:extLst>
      <p:ext uri="{BB962C8B-B14F-4D97-AF65-F5344CB8AC3E}">
        <p14:creationId xmlns:p14="http://schemas.microsoft.com/office/powerpoint/2010/main" val="482545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A5287C-1D3F-5CC0-FB75-A03A0B71FE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B3B5D86-7815-4FF7-FEB1-44058CA2E3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78B1D8-DCF6-739C-3E7A-81DA68A9F272}"/>
              </a:ext>
            </a:extLst>
          </p:cNvPr>
          <p:cNvSpPr>
            <a:spLocks noGrp="1"/>
          </p:cNvSpPr>
          <p:nvPr>
            <p:ph type="dt" sz="half" idx="10"/>
          </p:nvPr>
        </p:nvSpPr>
        <p:spPr/>
        <p:txBody>
          <a:bodyPr/>
          <a:lstStyle/>
          <a:p>
            <a:fld id="{D1B41E38-0B33-B646-9CF4-CA825B640CF7}" type="datetimeFigureOut">
              <a:rPr lang="en-US" smtClean="0"/>
              <a:t>12/9/25</a:t>
            </a:fld>
            <a:endParaRPr lang="en-US"/>
          </a:p>
        </p:txBody>
      </p:sp>
      <p:sp>
        <p:nvSpPr>
          <p:cNvPr id="5" name="Footer Placeholder 4">
            <a:extLst>
              <a:ext uri="{FF2B5EF4-FFF2-40B4-BE49-F238E27FC236}">
                <a16:creationId xmlns:a16="http://schemas.microsoft.com/office/drawing/2014/main" id="{2B78D1FC-5C6E-E6F0-34B0-E1E8E612F8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44CC31-A8CC-2CB6-31B5-F656D838C83D}"/>
              </a:ext>
            </a:extLst>
          </p:cNvPr>
          <p:cNvSpPr>
            <a:spLocks noGrp="1"/>
          </p:cNvSpPr>
          <p:nvPr>
            <p:ph type="sldNum" sz="quarter" idx="12"/>
          </p:nvPr>
        </p:nvSpPr>
        <p:spPr/>
        <p:txBody>
          <a:bodyPr/>
          <a:lstStyle/>
          <a:p>
            <a:fld id="{B14E64F1-CF4E-7B47-96ED-C7F57C9C03B8}" type="slidenum">
              <a:rPr lang="en-US" smtClean="0"/>
              <a:t>‹#›</a:t>
            </a:fld>
            <a:endParaRPr lang="en-US"/>
          </a:p>
        </p:txBody>
      </p:sp>
    </p:spTree>
    <p:extLst>
      <p:ext uri="{BB962C8B-B14F-4D97-AF65-F5344CB8AC3E}">
        <p14:creationId xmlns:p14="http://schemas.microsoft.com/office/powerpoint/2010/main" val="2900719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1B084-523C-8F1E-75F6-0F403EDB72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EC5EB4-B2A2-BCE4-37DA-340AC3D61E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4FBCF2-AE7F-7BB4-8914-2108F4E29013}"/>
              </a:ext>
            </a:extLst>
          </p:cNvPr>
          <p:cNvSpPr>
            <a:spLocks noGrp="1"/>
          </p:cNvSpPr>
          <p:nvPr>
            <p:ph type="dt" sz="half" idx="10"/>
          </p:nvPr>
        </p:nvSpPr>
        <p:spPr/>
        <p:txBody>
          <a:bodyPr/>
          <a:lstStyle/>
          <a:p>
            <a:fld id="{D1B41E38-0B33-B646-9CF4-CA825B640CF7}" type="datetimeFigureOut">
              <a:rPr lang="en-US" smtClean="0"/>
              <a:t>12/9/25</a:t>
            </a:fld>
            <a:endParaRPr lang="en-US"/>
          </a:p>
        </p:txBody>
      </p:sp>
      <p:sp>
        <p:nvSpPr>
          <p:cNvPr id="5" name="Footer Placeholder 4">
            <a:extLst>
              <a:ext uri="{FF2B5EF4-FFF2-40B4-BE49-F238E27FC236}">
                <a16:creationId xmlns:a16="http://schemas.microsoft.com/office/drawing/2014/main" id="{281C2994-4CCA-C7D4-BAC9-9CAC8183F1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1A0BC1-A002-F267-EBD7-10988821BBC1}"/>
              </a:ext>
            </a:extLst>
          </p:cNvPr>
          <p:cNvSpPr>
            <a:spLocks noGrp="1"/>
          </p:cNvSpPr>
          <p:nvPr>
            <p:ph type="sldNum" sz="quarter" idx="12"/>
          </p:nvPr>
        </p:nvSpPr>
        <p:spPr/>
        <p:txBody>
          <a:bodyPr/>
          <a:lstStyle/>
          <a:p>
            <a:fld id="{B14E64F1-CF4E-7B47-96ED-C7F57C9C03B8}" type="slidenum">
              <a:rPr lang="en-US" smtClean="0"/>
              <a:t>‹#›</a:t>
            </a:fld>
            <a:endParaRPr lang="en-US"/>
          </a:p>
        </p:txBody>
      </p:sp>
    </p:spTree>
    <p:extLst>
      <p:ext uri="{BB962C8B-B14F-4D97-AF65-F5344CB8AC3E}">
        <p14:creationId xmlns:p14="http://schemas.microsoft.com/office/powerpoint/2010/main" val="767020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2F5D6-95DE-DF44-6A09-1121DF7570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440458-81D1-0A72-24D3-A51E9E49B56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B17122-FD8C-E5F3-663B-A4A41B15BD8B}"/>
              </a:ext>
            </a:extLst>
          </p:cNvPr>
          <p:cNvSpPr>
            <a:spLocks noGrp="1"/>
          </p:cNvSpPr>
          <p:nvPr>
            <p:ph type="dt" sz="half" idx="10"/>
          </p:nvPr>
        </p:nvSpPr>
        <p:spPr/>
        <p:txBody>
          <a:bodyPr/>
          <a:lstStyle/>
          <a:p>
            <a:fld id="{D1B41E38-0B33-B646-9CF4-CA825B640CF7}" type="datetimeFigureOut">
              <a:rPr lang="en-US" smtClean="0"/>
              <a:t>12/9/25</a:t>
            </a:fld>
            <a:endParaRPr lang="en-US"/>
          </a:p>
        </p:txBody>
      </p:sp>
      <p:sp>
        <p:nvSpPr>
          <p:cNvPr id="5" name="Footer Placeholder 4">
            <a:extLst>
              <a:ext uri="{FF2B5EF4-FFF2-40B4-BE49-F238E27FC236}">
                <a16:creationId xmlns:a16="http://schemas.microsoft.com/office/drawing/2014/main" id="{AF29769A-D607-A63E-AEDB-22AFFCC732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12588A-A575-4049-204B-C814BC9030E5}"/>
              </a:ext>
            </a:extLst>
          </p:cNvPr>
          <p:cNvSpPr>
            <a:spLocks noGrp="1"/>
          </p:cNvSpPr>
          <p:nvPr>
            <p:ph type="sldNum" sz="quarter" idx="12"/>
          </p:nvPr>
        </p:nvSpPr>
        <p:spPr/>
        <p:txBody>
          <a:bodyPr/>
          <a:lstStyle/>
          <a:p>
            <a:fld id="{B14E64F1-CF4E-7B47-96ED-C7F57C9C03B8}" type="slidenum">
              <a:rPr lang="en-US" smtClean="0"/>
              <a:t>‹#›</a:t>
            </a:fld>
            <a:endParaRPr lang="en-US"/>
          </a:p>
        </p:txBody>
      </p:sp>
    </p:spTree>
    <p:extLst>
      <p:ext uri="{BB962C8B-B14F-4D97-AF65-F5344CB8AC3E}">
        <p14:creationId xmlns:p14="http://schemas.microsoft.com/office/powerpoint/2010/main" val="3465313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06E9D-1274-783B-B179-6CF1DC3C4E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70389-0744-2C41-0063-D78D72EE21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776918-D756-B33E-45F3-F1568169B5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F53C7-5D9A-57C7-DFE0-ABFF403BFB7E}"/>
              </a:ext>
            </a:extLst>
          </p:cNvPr>
          <p:cNvSpPr>
            <a:spLocks noGrp="1"/>
          </p:cNvSpPr>
          <p:nvPr>
            <p:ph type="dt" sz="half" idx="10"/>
          </p:nvPr>
        </p:nvSpPr>
        <p:spPr/>
        <p:txBody>
          <a:bodyPr/>
          <a:lstStyle/>
          <a:p>
            <a:fld id="{D1B41E38-0B33-B646-9CF4-CA825B640CF7}" type="datetimeFigureOut">
              <a:rPr lang="en-US" smtClean="0"/>
              <a:t>12/9/25</a:t>
            </a:fld>
            <a:endParaRPr lang="en-US"/>
          </a:p>
        </p:txBody>
      </p:sp>
      <p:sp>
        <p:nvSpPr>
          <p:cNvPr id="6" name="Footer Placeholder 5">
            <a:extLst>
              <a:ext uri="{FF2B5EF4-FFF2-40B4-BE49-F238E27FC236}">
                <a16:creationId xmlns:a16="http://schemas.microsoft.com/office/drawing/2014/main" id="{411AE7C0-B30F-994C-0EF2-66C2D53609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18A5F1-0594-BC49-88B5-131170BBE528}"/>
              </a:ext>
            </a:extLst>
          </p:cNvPr>
          <p:cNvSpPr>
            <a:spLocks noGrp="1"/>
          </p:cNvSpPr>
          <p:nvPr>
            <p:ph type="sldNum" sz="quarter" idx="12"/>
          </p:nvPr>
        </p:nvSpPr>
        <p:spPr/>
        <p:txBody>
          <a:bodyPr/>
          <a:lstStyle/>
          <a:p>
            <a:fld id="{B14E64F1-CF4E-7B47-96ED-C7F57C9C03B8}" type="slidenum">
              <a:rPr lang="en-US" smtClean="0"/>
              <a:t>‹#›</a:t>
            </a:fld>
            <a:endParaRPr lang="en-US"/>
          </a:p>
        </p:txBody>
      </p:sp>
    </p:spTree>
    <p:extLst>
      <p:ext uri="{BB962C8B-B14F-4D97-AF65-F5344CB8AC3E}">
        <p14:creationId xmlns:p14="http://schemas.microsoft.com/office/powerpoint/2010/main" val="1030652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A518A-EED3-F61D-B81E-0A9EE322C0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26B236-4A95-2BCD-6999-FEF1ECC75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A1A0561-95B8-9E3D-B6BC-1CE38EB96D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0CA068-AA31-BE0A-0060-7FD527CC6B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D800F8-F09E-6511-6432-058B583E0C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CEF9C8-FDFA-C64C-6746-C2552CA8E2A1}"/>
              </a:ext>
            </a:extLst>
          </p:cNvPr>
          <p:cNvSpPr>
            <a:spLocks noGrp="1"/>
          </p:cNvSpPr>
          <p:nvPr>
            <p:ph type="dt" sz="half" idx="10"/>
          </p:nvPr>
        </p:nvSpPr>
        <p:spPr/>
        <p:txBody>
          <a:bodyPr/>
          <a:lstStyle/>
          <a:p>
            <a:fld id="{D1B41E38-0B33-B646-9CF4-CA825B640CF7}" type="datetimeFigureOut">
              <a:rPr lang="en-US" smtClean="0"/>
              <a:t>12/9/25</a:t>
            </a:fld>
            <a:endParaRPr lang="en-US"/>
          </a:p>
        </p:txBody>
      </p:sp>
      <p:sp>
        <p:nvSpPr>
          <p:cNvPr id="8" name="Footer Placeholder 7">
            <a:extLst>
              <a:ext uri="{FF2B5EF4-FFF2-40B4-BE49-F238E27FC236}">
                <a16:creationId xmlns:a16="http://schemas.microsoft.com/office/drawing/2014/main" id="{F3ADFF50-D88C-B42C-308D-5D13091B9C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07BA668-0CF2-BF5C-B3E2-CD0E0B416BE2}"/>
              </a:ext>
            </a:extLst>
          </p:cNvPr>
          <p:cNvSpPr>
            <a:spLocks noGrp="1"/>
          </p:cNvSpPr>
          <p:nvPr>
            <p:ph type="sldNum" sz="quarter" idx="12"/>
          </p:nvPr>
        </p:nvSpPr>
        <p:spPr/>
        <p:txBody>
          <a:bodyPr/>
          <a:lstStyle/>
          <a:p>
            <a:fld id="{B14E64F1-CF4E-7B47-96ED-C7F57C9C03B8}" type="slidenum">
              <a:rPr lang="en-US" smtClean="0"/>
              <a:t>‹#›</a:t>
            </a:fld>
            <a:endParaRPr lang="en-US"/>
          </a:p>
        </p:txBody>
      </p:sp>
    </p:spTree>
    <p:extLst>
      <p:ext uri="{BB962C8B-B14F-4D97-AF65-F5344CB8AC3E}">
        <p14:creationId xmlns:p14="http://schemas.microsoft.com/office/powerpoint/2010/main" val="265961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048A0-DFAF-D157-106D-B1CD9F3C1D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A03057-D01D-A5A6-5D5F-3DC2F94390BA}"/>
              </a:ext>
            </a:extLst>
          </p:cNvPr>
          <p:cNvSpPr>
            <a:spLocks noGrp="1"/>
          </p:cNvSpPr>
          <p:nvPr>
            <p:ph type="dt" sz="half" idx="10"/>
          </p:nvPr>
        </p:nvSpPr>
        <p:spPr/>
        <p:txBody>
          <a:bodyPr/>
          <a:lstStyle/>
          <a:p>
            <a:fld id="{D1B41E38-0B33-B646-9CF4-CA825B640CF7}" type="datetimeFigureOut">
              <a:rPr lang="en-US" smtClean="0"/>
              <a:t>12/9/25</a:t>
            </a:fld>
            <a:endParaRPr lang="en-US"/>
          </a:p>
        </p:txBody>
      </p:sp>
      <p:sp>
        <p:nvSpPr>
          <p:cNvPr id="4" name="Footer Placeholder 3">
            <a:extLst>
              <a:ext uri="{FF2B5EF4-FFF2-40B4-BE49-F238E27FC236}">
                <a16:creationId xmlns:a16="http://schemas.microsoft.com/office/drawing/2014/main" id="{74F28D6C-4ECC-BAAF-3CC5-62B24AAFEEF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FDAC1D2-A1F2-CC0F-393B-A15C33E56811}"/>
              </a:ext>
            </a:extLst>
          </p:cNvPr>
          <p:cNvSpPr>
            <a:spLocks noGrp="1"/>
          </p:cNvSpPr>
          <p:nvPr>
            <p:ph type="sldNum" sz="quarter" idx="12"/>
          </p:nvPr>
        </p:nvSpPr>
        <p:spPr/>
        <p:txBody>
          <a:bodyPr/>
          <a:lstStyle/>
          <a:p>
            <a:fld id="{B14E64F1-CF4E-7B47-96ED-C7F57C9C03B8}" type="slidenum">
              <a:rPr lang="en-US" smtClean="0"/>
              <a:t>‹#›</a:t>
            </a:fld>
            <a:endParaRPr lang="en-US"/>
          </a:p>
        </p:txBody>
      </p:sp>
    </p:spTree>
    <p:extLst>
      <p:ext uri="{BB962C8B-B14F-4D97-AF65-F5344CB8AC3E}">
        <p14:creationId xmlns:p14="http://schemas.microsoft.com/office/powerpoint/2010/main" val="3777814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FD8C7B-56AB-E479-F678-EF36C535FCB9}"/>
              </a:ext>
            </a:extLst>
          </p:cNvPr>
          <p:cNvSpPr>
            <a:spLocks noGrp="1"/>
          </p:cNvSpPr>
          <p:nvPr>
            <p:ph type="dt" sz="half" idx="10"/>
          </p:nvPr>
        </p:nvSpPr>
        <p:spPr/>
        <p:txBody>
          <a:bodyPr/>
          <a:lstStyle/>
          <a:p>
            <a:fld id="{D1B41E38-0B33-B646-9CF4-CA825B640CF7}" type="datetimeFigureOut">
              <a:rPr lang="en-US" smtClean="0"/>
              <a:t>12/9/25</a:t>
            </a:fld>
            <a:endParaRPr lang="en-US"/>
          </a:p>
        </p:txBody>
      </p:sp>
      <p:sp>
        <p:nvSpPr>
          <p:cNvPr id="3" name="Footer Placeholder 2">
            <a:extLst>
              <a:ext uri="{FF2B5EF4-FFF2-40B4-BE49-F238E27FC236}">
                <a16:creationId xmlns:a16="http://schemas.microsoft.com/office/drawing/2014/main" id="{A6DE62D5-1A0A-2ADF-63E9-C8C58EF239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AC83834-3E16-0B56-8C95-FEA0194DBC38}"/>
              </a:ext>
            </a:extLst>
          </p:cNvPr>
          <p:cNvSpPr>
            <a:spLocks noGrp="1"/>
          </p:cNvSpPr>
          <p:nvPr>
            <p:ph type="sldNum" sz="quarter" idx="12"/>
          </p:nvPr>
        </p:nvSpPr>
        <p:spPr/>
        <p:txBody>
          <a:bodyPr/>
          <a:lstStyle/>
          <a:p>
            <a:fld id="{B14E64F1-CF4E-7B47-96ED-C7F57C9C03B8}" type="slidenum">
              <a:rPr lang="en-US" smtClean="0"/>
              <a:t>‹#›</a:t>
            </a:fld>
            <a:endParaRPr lang="en-US"/>
          </a:p>
        </p:txBody>
      </p:sp>
    </p:spTree>
    <p:extLst>
      <p:ext uri="{BB962C8B-B14F-4D97-AF65-F5344CB8AC3E}">
        <p14:creationId xmlns:p14="http://schemas.microsoft.com/office/powerpoint/2010/main" val="3716784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86666-4266-817E-F625-513C92C09B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9702881-44FF-68EA-1D51-BC82B72988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127CFEF-1666-4FFF-3D7D-04877944DA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5ADCBF-3EB2-7164-3E66-C61FD9115FD2}"/>
              </a:ext>
            </a:extLst>
          </p:cNvPr>
          <p:cNvSpPr>
            <a:spLocks noGrp="1"/>
          </p:cNvSpPr>
          <p:nvPr>
            <p:ph type="dt" sz="half" idx="10"/>
          </p:nvPr>
        </p:nvSpPr>
        <p:spPr/>
        <p:txBody>
          <a:bodyPr/>
          <a:lstStyle/>
          <a:p>
            <a:fld id="{D1B41E38-0B33-B646-9CF4-CA825B640CF7}" type="datetimeFigureOut">
              <a:rPr lang="en-US" smtClean="0"/>
              <a:t>12/9/25</a:t>
            </a:fld>
            <a:endParaRPr lang="en-US"/>
          </a:p>
        </p:txBody>
      </p:sp>
      <p:sp>
        <p:nvSpPr>
          <p:cNvPr id="6" name="Footer Placeholder 5">
            <a:extLst>
              <a:ext uri="{FF2B5EF4-FFF2-40B4-BE49-F238E27FC236}">
                <a16:creationId xmlns:a16="http://schemas.microsoft.com/office/drawing/2014/main" id="{E9D28284-8EDE-3784-FEF5-124487CB7E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684862-549C-4403-2C70-D22CB66230D7}"/>
              </a:ext>
            </a:extLst>
          </p:cNvPr>
          <p:cNvSpPr>
            <a:spLocks noGrp="1"/>
          </p:cNvSpPr>
          <p:nvPr>
            <p:ph type="sldNum" sz="quarter" idx="12"/>
          </p:nvPr>
        </p:nvSpPr>
        <p:spPr/>
        <p:txBody>
          <a:bodyPr/>
          <a:lstStyle/>
          <a:p>
            <a:fld id="{B14E64F1-CF4E-7B47-96ED-C7F57C9C03B8}" type="slidenum">
              <a:rPr lang="en-US" smtClean="0"/>
              <a:t>‹#›</a:t>
            </a:fld>
            <a:endParaRPr lang="en-US"/>
          </a:p>
        </p:txBody>
      </p:sp>
    </p:spTree>
    <p:extLst>
      <p:ext uri="{BB962C8B-B14F-4D97-AF65-F5344CB8AC3E}">
        <p14:creationId xmlns:p14="http://schemas.microsoft.com/office/powerpoint/2010/main" val="3562110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23591-D10D-4293-C07F-550B4C65A9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DD781E-84F6-D008-59A9-FE2D4328B4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FCAC77-3A8E-A3D4-B3A6-FDF02E7B5A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ABB40B-443F-971B-3DFC-B435CB05C26F}"/>
              </a:ext>
            </a:extLst>
          </p:cNvPr>
          <p:cNvSpPr>
            <a:spLocks noGrp="1"/>
          </p:cNvSpPr>
          <p:nvPr>
            <p:ph type="dt" sz="half" idx="10"/>
          </p:nvPr>
        </p:nvSpPr>
        <p:spPr/>
        <p:txBody>
          <a:bodyPr/>
          <a:lstStyle/>
          <a:p>
            <a:fld id="{D1B41E38-0B33-B646-9CF4-CA825B640CF7}" type="datetimeFigureOut">
              <a:rPr lang="en-US" smtClean="0"/>
              <a:t>12/9/25</a:t>
            </a:fld>
            <a:endParaRPr lang="en-US"/>
          </a:p>
        </p:txBody>
      </p:sp>
      <p:sp>
        <p:nvSpPr>
          <p:cNvPr id="6" name="Footer Placeholder 5">
            <a:extLst>
              <a:ext uri="{FF2B5EF4-FFF2-40B4-BE49-F238E27FC236}">
                <a16:creationId xmlns:a16="http://schemas.microsoft.com/office/drawing/2014/main" id="{073A2BFE-7765-8966-51F1-F50980C4ED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421736-C4C9-7673-3650-120742F8344B}"/>
              </a:ext>
            </a:extLst>
          </p:cNvPr>
          <p:cNvSpPr>
            <a:spLocks noGrp="1"/>
          </p:cNvSpPr>
          <p:nvPr>
            <p:ph type="sldNum" sz="quarter" idx="12"/>
          </p:nvPr>
        </p:nvSpPr>
        <p:spPr/>
        <p:txBody>
          <a:bodyPr/>
          <a:lstStyle/>
          <a:p>
            <a:fld id="{B14E64F1-CF4E-7B47-96ED-C7F57C9C03B8}" type="slidenum">
              <a:rPr lang="en-US" smtClean="0"/>
              <a:t>‹#›</a:t>
            </a:fld>
            <a:endParaRPr lang="en-US"/>
          </a:p>
        </p:txBody>
      </p:sp>
    </p:spTree>
    <p:extLst>
      <p:ext uri="{BB962C8B-B14F-4D97-AF65-F5344CB8AC3E}">
        <p14:creationId xmlns:p14="http://schemas.microsoft.com/office/powerpoint/2010/main" val="48521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2D29F4-B30C-BB70-279D-188A78812D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96EE7D2-242C-C173-19E5-0D0AF3C0B8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5D7091-7F6D-C624-53BB-365179B328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1B41E38-0B33-B646-9CF4-CA825B640CF7}" type="datetimeFigureOut">
              <a:rPr lang="en-US" smtClean="0"/>
              <a:t>12/9/25</a:t>
            </a:fld>
            <a:endParaRPr lang="en-US"/>
          </a:p>
        </p:txBody>
      </p:sp>
      <p:sp>
        <p:nvSpPr>
          <p:cNvPr id="5" name="Footer Placeholder 4">
            <a:extLst>
              <a:ext uri="{FF2B5EF4-FFF2-40B4-BE49-F238E27FC236}">
                <a16:creationId xmlns:a16="http://schemas.microsoft.com/office/drawing/2014/main" id="{E202566D-FEC9-8EB2-05A6-AC5032F95D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A5D8A40-8143-242D-04A3-550193ABCC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14E64F1-CF4E-7B47-96ED-C7F57C9C03B8}" type="slidenum">
              <a:rPr lang="en-US" smtClean="0"/>
              <a:t>‹#›</a:t>
            </a:fld>
            <a:endParaRPr lang="en-US"/>
          </a:p>
        </p:txBody>
      </p:sp>
    </p:spTree>
    <p:extLst>
      <p:ext uri="{BB962C8B-B14F-4D97-AF65-F5344CB8AC3E}">
        <p14:creationId xmlns:p14="http://schemas.microsoft.com/office/powerpoint/2010/main" val="856772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descr="A blue water text with white text&#10;&#10;AI-generated content may be incorrect.">
            <a:extLst>
              <a:ext uri="{FF2B5EF4-FFF2-40B4-BE49-F238E27FC236}">
                <a16:creationId xmlns:a16="http://schemas.microsoft.com/office/drawing/2014/main" id="{B6C21776-E215-8BEF-9763-D6CEBD534A50}"/>
              </a:ext>
            </a:extLst>
          </p:cNvPr>
          <p:cNvPicPr>
            <a:picLocks noChangeAspect="1"/>
          </p:cNvPicPr>
          <p:nvPr/>
        </p:nvPicPr>
        <p:blipFill>
          <a:blip r:embed="rId2"/>
          <a:srcRect b="19"/>
          <a:stretch>
            <a:fillRect/>
          </a:stretch>
        </p:blipFill>
        <p:spPr>
          <a:xfrm>
            <a:off x="20" y="1282"/>
            <a:ext cx="12191980" cy="6856718"/>
          </a:xfrm>
          <a:prstGeom prst="rect">
            <a:avLst/>
          </a:prstGeom>
        </p:spPr>
      </p:pic>
    </p:spTree>
    <p:extLst>
      <p:ext uri="{BB962C8B-B14F-4D97-AF65-F5344CB8AC3E}">
        <p14:creationId xmlns:p14="http://schemas.microsoft.com/office/powerpoint/2010/main" val="938399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ue square with white dots&#10;&#10;AI-generated content may be incorrect.">
            <a:extLst>
              <a:ext uri="{FF2B5EF4-FFF2-40B4-BE49-F238E27FC236}">
                <a16:creationId xmlns:a16="http://schemas.microsoft.com/office/drawing/2014/main" id="{897720F8-E7C1-BE4E-2666-09B68403CB82}"/>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5F649B2-887C-00A7-B3F5-13C7C2CA0065}"/>
              </a:ext>
            </a:extLst>
          </p:cNvPr>
          <p:cNvSpPr>
            <a:spLocks noGrp="1"/>
          </p:cNvSpPr>
          <p:nvPr>
            <p:ph type="title"/>
          </p:nvPr>
        </p:nvSpPr>
        <p:spPr/>
        <p:txBody>
          <a:bodyPr/>
          <a:lstStyle/>
          <a:p>
            <a:r>
              <a:rPr lang="en-US" b="1" dirty="0">
                <a:solidFill>
                  <a:schemeClr val="bg1"/>
                </a:solidFill>
                <a:latin typeface="Avenir Next" panose="020B0503020202020204" pitchFamily="34" charset="0"/>
              </a:rPr>
              <a:t>Romans 6:1-4</a:t>
            </a:r>
          </a:p>
        </p:txBody>
      </p:sp>
      <p:sp>
        <p:nvSpPr>
          <p:cNvPr id="3" name="Content Placeholder 2">
            <a:extLst>
              <a:ext uri="{FF2B5EF4-FFF2-40B4-BE49-F238E27FC236}">
                <a16:creationId xmlns:a16="http://schemas.microsoft.com/office/drawing/2014/main" id="{81875867-9418-CF15-0DCD-85124E6049B4}"/>
              </a:ext>
            </a:extLst>
          </p:cNvPr>
          <p:cNvSpPr>
            <a:spLocks noGrp="1"/>
          </p:cNvSpPr>
          <p:nvPr>
            <p:ph idx="1"/>
          </p:nvPr>
        </p:nvSpPr>
        <p:spPr/>
        <p:txBody>
          <a:bodyPr>
            <a:normAutofit lnSpcReduction="10000"/>
          </a:bodyPr>
          <a:lstStyle/>
          <a:p>
            <a:pPr marL="0" indent="0">
              <a:buNone/>
            </a:pPr>
            <a:r>
              <a:rPr lang="en-US" sz="3600" dirty="0">
                <a:solidFill>
                  <a:schemeClr val="bg1"/>
                </a:solidFill>
                <a:latin typeface="Avenir Next" panose="020B0503020202020204" pitchFamily="34" charset="0"/>
              </a:rPr>
              <a:t>“What shall we say then? Are we to continue in sin that grace may abound? 2 By no means! How can we who died to sin still live in it? 3 Do you not know that all of us who have been baptized into Christ Jesus were baptized into His death? 4 We were buried therefore with Him by baptism into death, in order that, just as Christ was raised from the dead by the glory of the Father, we too might walk in newness of life.”</a:t>
            </a:r>
          </a:p>
        </p:txBody>
      </p:sp>
    </p:spTree>
    <p:extLst>
      <p:ext uri="{BB962C8B-B14F-4D97-AF65-F5344CB8AC3E}">
        <p14:creationId xmlns:p14="http://schemas.microsoft.com/office/powerpoint/2010/main" val="849616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01FDE-113D-A59D-7AAF-E01B56D7A4FA}"/>
            </a:ext>
          </a:extLst>
        </p:cNvPr>
        <p:cNvGrpSpPr/>
        <p:nvPr/>
      </p:nvGrpSpPr>
      <p:grpSpPr>
        <a:xfrm>
          <a:off x="0" y="0"/>
          <a:ext cx="0" cy="0"/>
          <a:chOff x="0" y="0"/>
          <a:chExt cx="0" cy="0"/>
        </a:xfrm>
      </p:grpSpPr>
      <p:pic>
        <p:nvPicPr>
          <p:cNvPr id="4" name="Picture 3" descr="A blue square with white dots&#10;&#10;AI-generated content may be incorrect.">
            <a:extLst>
              <a:ext uri="{FF2B5EF4-FFF2-40B4-BE49-F238E27FC236}">
                <a16:creationId xmlns:a16="http://schemas.microsoft.com/office/drawing/2014/main" id="{A91EC1D4-4698-1F5E-0848-08291848D476}"/>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81A125D-F6B1-02A3-E583-D3400E6A226A}"/>
              </a:ext>
            </a:extLst>
          </p:cNvPr>
          <p:cNvSpPr>
            <a:spLocks noGrp="1"/>
          </p:cNvSpPr>
          <p:nvPr>
            <p:ph type="title"/>
          </p:nvPr>
        </p:nvSpPr>
        <p:spPr/>
        <p:txBody>
          <a:bodyPr/>
          <a:lstStyle/>
          <a:p>
            <a:r>
              <a:rPr lang="en-US" b="1" dirty="0">
                <a:solidFill>
                  <a:schemeClr val="bg1"/>
                </a:solidFill>
                <a:latin typeface="Avenir Next" panose="020B0503020202020204" pitchFamily="34" charset="0"/>
              </a:rPr>
              <a:t>Baptism reminds us of simple facts</a:t>
            </a:r>
          </a:p>
        </p:txBody>
      </p:sp>
      <p:sp>
        <p:nvSpPr>
          <p:cNvPr id="3" name="Content Placeholder 2">
            <a:extLst>
              <a:ext uri="{FF2B5EF4-FFF2-40B4-BE49-F238E27FC236}">
                <a16:creationId xmlns:a16="http://schemas.microsoft.com/office/drawing/2014/main" id="{ECE4F2C1-8014-F9F8-043C-4D41BAEBDC55}"/>
              </a:ext>
            </a:extLst>
          </p:cNvPr>
          <p:cNvSpPr>
            <a:spLocks noGrp="1"/>
          </p:cNvSpPr>
          <p:nvPr>
            <p:ph idx="1"/>
          </p:nvPr>
        </p:nvSpPr>
        <p:spPr/>
        <p:txBody>
          <a:bodyPr>
            <a:normAutofit/>
          </a:bodyPr>
          <a:lstStyle/>
          <a:p>
            <a:r>
              <a:rPr lang="en-US" sz="3600" dirty="0">
                <a:solidFill>
                  <a:schemeClr val="bg1"/>
                </a:solidFill>
                <a:latin typeface="Avenir Next" panose="020B0503020202020204" pitchFamily="34" charset="0"/>
              </a:rPr>
              <a:t>Fact 1: We all need to be made new</a:t>
            </a:r>
          </a:p>
          <a:p>
            <a:r>
              <a:rPr lang="en-US" sz="3600" dirty="0">
                <a:solidFill>
                  <a:schemeClr val="bg1"/>
                </a:solidFill>
                <a:latin typeface="Avenir Next" panose="020B0503020202020204" pitchFamily="34" charset="0"/>
              </a:rPr>
              <a:t>Romans 3:23 “all have sinned and fall short of the glory of God.”</a:t>
            </a:r>
          </a:p>
          <a:p>
            <a:r>
              <a:rPr lang="en-US" sz="3600" dirty="0">
                <a:solidFill>
                  <a:schemeClr val="bg1"/>
                </a:solidFill>
                <a:latin typeface="Avenir Next" panose="020B0503020202020204" pitchFamily="34" charset="0"/>
              </a:rPr>
              <a:t>1 John 1:8 “If we say we have no sin, we deceive ourselves, and the truth is not in us.”</a:t>
            </a:r>
          </a:p>
          <a:p>
            <a:endParaRPr lang="en-US" sz="3600" dirty="0">
              <a:solidFill>
                <a:schemeClr val="bg1"/>
              </a:solidFill>
              <a:latin typeface="Avenir Next" panose="020B0503020202020204" pitchFamily="34" charset="0"/>
            </a:endParaRPr>
          </a:p>
        </p:txBody>
      </p:sp>
    </p:spTree>
    <p:extLst>
      <p:ext uri="{BB962C8B-B14F-4D97-AF65-F5344CB8AC3E}">
        <p14:creationId xmlns:p14="http://schemas.microsoft.com/office/powerpoint/2010/main" val="3722788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D4CC1-634A-CA6F-EBB1-B8719C3B78A2}"/>
            </a:ext>
          </a:extLst>
        </p:cNvPr>
        <p:cNvGrpSpPr/>
        <p:nvPr/>
      </p:nvGrpSpPr>
      <p:grpSpPr>
        <a:xfrm>
          <a:off x="0" y="0"/>
          <a:ext cx="0" cy="0"/>
          <a:chOff x="0" y="0"/>
          <a:chExt cx="0" cy="0"/>
        </a:xfrm>
      </p:grpSpPr>
      <p:pic>
        <p:nvPicPr>
          <p:cNvPr id="4" name="Picture 3" descr="A blue square with white dots&#10;&#10;AI-generated content may be incorrect.">
            <a:extLst>
              <a:ext uri="{FF2B5EF4-FFF2-40B4-BE49-F238E27FC236}">
                <a16:creationId xmlns:a16="http://schemas.microsoft.com/office/drawing/2014/main" id="{80123BAF-4897-F504-3EC3-C8C27A759591}"/>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B07FE63-AE98-5BEF-FB67-EE4751711A25}"/>
              </a:ext>
            </a:extLst>
          </p:cNvPr>
          <p:cNvSpPr>
            <a:spLocks noGrp="1"/>
          </p:cNvSpPr>
          <p:nvPr>
            <p:ph type="title"/>
          </p:nvPr>
        </p:nvSpPr>
        <p:spPr/>
        <p:txBody>
          <a:bodyPr/>
          <a:lstStyle/>
          <a:p>
            <a:r>
              <a:rPr lang="en-US" b="1" dirty="0">
                <a:solidFill>
                  <a:schemeClr val="bg1"/>
                </a:solidFill>
                <a:latin typeface="Avenir Next" panose="020B0503020202020204" pitchFamily="34" charset="0"/>
              </a:rPr>
              <a:t>Baptism reminds us of simple facts</a:t>
            </a:r>
          </a:p>
        </p:txBody>
      </p:sp>
      <p:sp>
        <p:nvSpPr>
          <p:cNvPr id="3" name="Content Placeholder 2">
            <a:extLst>
              <a:ext uri="{FF2B5EF4-FFF2-40B4-BE49-F238E27FC236}">
                <a16:creationId xmlns:a16="http://schemas.microsoft.com/office/drawing/2014/main" id="{D75645CA-F9D8-A46F-74EB-5C93A07F4FCD}"/>
              </a:ext>
            </a:extLst>
          </p:cNvPr>
          <p:cNvSpPr>
            <a:spLocks noGrp="1"/>
          </p:cNvSpPr>
          <p:nvPr>
            <p:ph idx="1"/>
          </p:nvPr>
        </p:nvSpPr>
        <p:spPr/>
        <p:txBody>
          <a:bodyPr>
            <a:normAutofit/>
          </a:bodyPr>
          <a:lstStyle/>
          <a:p>
            <a:r>
              <a:rPr lang="en-US" sz="3600" dirty="0">
                <a:solidFill>
                  <a:schemeClr val="bg1"/>
                </a:solidFill>
                <a:latin typeface="Avenir Next" panose="020B0503020202020204" pitchFamily="34" charset="0"/>
              </a:rPr>
              <a:t>Fact 2: God’s grace in regenerating our heart is omnipotent grace</a:t>
            </a:r>
          </a:p>
          <a:p>
            <a:r>
              <a:rPr lang="en-US" sz="3600" dirty="0">
                <a:solidFill>
                  <a:schemeClr val="bg1"/>
                </a:solidFill>
                <a:latin typeface="Avenir Next" panose="020B0503020202020204" pitchFamily="34" charset="0"/>
              </a:rPr>
              <a:t>2 Chronicles 33:1-13</a:t>
            </a:r>
          </a:p>
          <a:p>
            <a:r>
              <a:rPr lang="en-US" sz="3600" dirty="0">
                <a:solidFill>
                  <a:schemeClr val="bg1"/>
                </a:solidFill>
                <a:latin typeface="Avenir Next" panose="020B0503020202020204" pitchFamily="34" charset="0"/>
              </a:rPr>
              <a:t>Acts 26:9-18</a:t>
            </a:r>
          </a:p>
          <a:p>
            <a:r>
              <a:rPr lang="en-US" sz="3600" dirty="0">
                <a:solidFill>
                  <a:schemeClr val="bg1"/>
                </a:solidFill>
                <a:latin typeface="Avenir Next" panose="020B0503020202020204" pitchFamily="34" charset="0"/>
              </a:rPr>
              <a:t>2 Corinthians 5:14-15, 17-19</a:t>
            </a:r>
          </a:p>
        </p:txBody>
      </p:sp>
    </p:spTree>
    <p:extLst>
      <p:ext uri="{BB962C8B-B14F-4D97-AF65-F5344CB8AC3E}">
        <p14:creationId xmlns:p14="http://schemas.microsoft.com/office/powerpoint/2010/main" val="2646439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4979B-E59D-D595-2716-B7A1AFCCDC94}"/>
            </a:ext>
          </a:extLst>
        </p:cNvPr>
        <p:cNvGrpSpPr/>
        <p:nvPr/>
      </p:nvGrpSpPr>
      <p:grpSpPr>
        <a:xfrm>
          <a:off x="0" y="0"/>
          <a:ext cx="0" cy="0"/>
          <a:chOff x="0" y="0"/>
          <a:chExt cx="0" cy="0"/>
        </a:xfrm>
      </p:grpSpPr>
      <p:pic>
        <p:nvPicPr>
          <p:cNvPr id="4" name="Picture 3" descr="A blue square with white dots&#10;&#10;AI-generated content may be incorrect.">
            <a:extLst>
              <a:ext uri="{FF2B5EF4-FFF2-40B4-BE49-F238E27FC236}">
                <a16:creationId xmlns:a16="http://schemas.microsoft.com/office/drawing/2014/main" id="{ADE5459F-D5F8-0529-DFAD-8D0B1C8AED90}"/>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F614285-3466-31BB-31CB-2EA269074198}"/>
              </a:ext>
            </a:extLst>
          </p:cNvPr>
          <p:cNvSpPr>
            <a:spLocks noGrp="1"/>
          </p:cNvSpPr>
          <p:nvPr>
            <p:ph type="title"/>
          </p:nvPr>
        </p:nvSpPr>
        <p:spPr/>
        <p:txBody>
          <a:bodyPr/>
          <a:lstStyle/>
          <a:p>
            <a:r>
              <a:rPr lang="en-US" b="1" dirty="0">
                <a:solidFill>
                  <a:schemeClr val="bg1"/>
                </a:solidFill>
                <a:latin typeface="Avenir Next" panose="020B0503020202020204" pitchFamily="34" charset="0"/>
              </a:rPr>
              <a:t>Baptism also reminds us of our call</a:t>
            </a:r>
          </a:p>
        </p:txBody>
      </p:sp>
      <p:sp>
        <p:nvSpPr>
          <p:cNvPr id="3" name="Content Placeholder 2">
            <a:extLst>
              <a:ext uri="{FF2B5EF4-FFF2-40B4-BE49-F238E27FC236}">
                <a16:creationId xmlns:a16="http://schemas.microsoft.com/office/drawing/2014/main" id="{E967B44A-619C-AC3D-10E1-70AA99FA2D21}"/>
              </a:ext>
            </a:extLst>
          </p:cNvPr>
          <p:cNvSpPr>
            <a:spLocks noGrp="1"/>
          </p:cNvSpPr>
          <p:nvPr>
            <p:ph idx="1"/>
          </p:nvPr>
        </p:nvSpPr>
        <p:spPr/>
        <p:txBody>
          <a:bodyPr>
            <a:normAutofit/>
          </a:bodyPr>
          <a:lstStyle/>
          <a:p>
            <a:r>
              <a:rPr lang="en-US" sz="3600" dirty="0">
                <a:solidFill>
                  <a:schemeClr val="bg1"/>
                </a:solidFill>
                <a:latin typeface="Avenir Next" panose="020B0503020202020204" pitchFamily="34" charset="0"/>
              </a:rPr>
              <a:t>“Walk in newness of life.”</a:t>
            </a:r>
          </a:p>
          <a:p>
            <a:r>
              <a:rPr lang="en-US" sz="3600" dirty="0">
                <a:solidFill>
                  <a:schemeClr val="bg1"/>
                </a:solidFill>
                <a:latin typeface="Avenir Next" panose="020B0503020202020204" pitchFamily="34" charset="0"/>
              </a:rPr>
              <a:t>Acts 26:19-20</a:t>
            </a:r>
          </a:p>
          <a:p>
            <a:r>
              <a:rPr lang="en-US" sz="3600" dirty="0">
                <a:solidFill>
                  <a:schemeClr val="bg1"/>
                </a:solidFill>
                <a:latin typeface="Avenir Next" panose="020B0503020202020204" pitchFamily="34" charset="0"/>
              </a:rPr>
              <a:t>2 Corinthians 5:20-21</a:t>
            </a:r>
          </a:p>
          <a:p>
            <a:r>
              <a:rPr lang="en-US" sz="3600" dirty="0">
                <a:solidFill>
                  <a:schemeClr val="bg1"/>
                </a:solidFill>
                <a:latin typeface="Avenir Next" panose="020B0503020202020204" pitchFamily="34" charset="0"/>
              </a:rPr>
              <a:t>Ephesians 4:22-24</a:t>
            </a:r>
          </a:p>
          <a:p>
            <a:r>
              <a:rPr lang="en-US" sz="3600" dirty="0">
                <a:solidFill>
                  <a:schemeClr val="bg1"/>
                </a:solidFill>
                <a:latin typeface="Avenir Next" panose="020B0503020202020204" pitchFamily="34" charset="0"/>
              </a:rPr>
              <a:t>Colossians 1:9-10</a:t>
            </a:r>
          </a:p>
          <a:p>
            <a:r>
              <a:rPr lang="en-US" sz="3600" dirty="0">
                <a:solidFill>
                  <a:schemeClr val="bg1"/>
                </a:solidFill>
                <a:latin typeface="Avenir Next" panose="020B0503020202020204" pitchFamily="34" charset="0"/>
              </a:rPr>
              <a:t>Colossians 3:10</a:t>
            </a:r>
          </a:p>
        </p:txBody>
      </p:sp>
    </p:spTree>
    <p:extLst>
      <p:ext uri="{BB962C8B-B14F-4D97-AF65-F5344CB8AC3E}">
        <p14:creationId xmlns:p14="http://schemas.microsoft.com/office/powerpoint/2010/main" val="32298733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220</TotalTime>
  <Words>207</Words>
  <Application>Microsoft Macintosh PowerPoint</Application>
  <PresentationFormat>Widescreen</PresentationFormat>
  <Paragraphs>18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Avenir Next</vt:lpstr>
      <vt:lpstr>Office Theme</vt:lpstr>
      <vt:lpstr>PowerPoint Presentation</vt:lpstr>
      <vt:lpstr>Romans 6:1-4</vt:lpstr>
      <vt:lpstr>Baptism reminds us of simple facts</vt:lpstr>
      <vt:lpstr>Baptism reminds us of simple facts</vt:lpstr>
      <vt:lpstr>Baptism also reminds us of our call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Sam Belsterling</dc:creator>
  <cp:lastModifiedBy>Sam Belsterling</cp:lastModifiedBy>
  <cp:revision>1</cp:revision>
  <dcterms:created xsi:type="dcterms:W3CDTF">2025-12-09T16:42:33Z</dcterms:created>
  <dcterms:modified xsi:type="dcterms:W3CDTF">2025-12-09T20:23:13Z</dcterms:modified>
</cp:coreProperties>
</file>