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3A56-CEE5-24A0-9344-DF11C957D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8D06C-E947-CC55-61ED-5A54B07F0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821D-F410-90B3-B170-5D653146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13557-0CE9-D02F-E624-45E0E2B5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D10BA-65B6-5408-4C33-4250C19D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5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687A-A661-E9AA-06A4-68E72016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608A9-6E44-8944-621E-3051C2998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78B0B-B624-BA3F-D056-CCABB724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917E9-54DB-507C-ED76-B40EEFE3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4773-6909-7CBA-D74A-A540BA91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07AF6-E759-10DF-7EC5-7C2AD6E4C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22AB7-65F8-6448-978A-3D6546859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09FE-2412-A7A6-3413-9FA991FF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7FC10-35B6-BC7A-404B-B5F7D90E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1DFE4-DD62-A3A1-846E-996C97C2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EF3E-7ED1-5B3A-CF68-3561FEAB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17C9A-2051-6A2C-A560-7D9CB5702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96570-1B7C-FBFA-2C54-45B3CB76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085A0-9767-3213-A929-CFEA16EA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BD115-7C01-BBA0-1421-9DF486C6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F1A7-A453-0624-796C-3A842E6F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055D9-F181-FCDE-9E35-865A2916E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6F36-0461-23C6-6C08-D93BAEC2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15247-3354-BC5A-B429-D851AE65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AB80-7A6E-2854-F6C4-7C791A1B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910C-22AF-B205-C296-BCAF00DF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CBACB-6951-63A8-4A8E-C15FC6A53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9F9A4-9C8D-27F0-0FDF-E1FC49B66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189DD-E1E7-88D1-954F-CCF96E96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9A8C1-D3CB-8010-44CA-0DCA36E0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2A0B4-1679-FABE-E9A5-7F759140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8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01D1-25C6-A150-6FF7-449455AA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8A9DE-70EA-F11F-D583-F0DF89C44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AE860-195E-70DD-B509-DE6729F46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73EB7-2406-B49E-448C-6A0024E5E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178D0-457A-4AEE-6FD9-E17615418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99CA6-6ADA-0395-72D6-3C687D1A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252C8-A617-C1CF-11F3-4435F805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601D9-53E5-2ABA-CAAE-EC0EFE5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1386-FA15-5AF4-CB36-C9BBC389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4C9AB-C003-AAF3-BC55-36E61704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F5B40-5582-6118-1507-9EB86267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C5AAC-EA33-12B1-2D14-8C2E564F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46D73-0E26-22BE-BB9D-34F61A64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36DCF-6E33-8BDB-03CC-04170230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79651-EC9C-D0B3-FEB4-2A1B047D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FA24-C384-8893-968A-0FFE0C39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851C-DC80-5690-612B-5B76D3FB2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67C35-E7B9-C669-B6CA-A57D88C8F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69C7-BCA5-1093-4BB8-41F8DA87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F21D8-234D-F413-299B-9696F851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B8E3E-9CCA-B2AD-0BBE-EE58A968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46E8-83E3-16A8-79D1-E96AC0C8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763B7-0CD2-7D5C-6D51-DEB224B17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A429E-9AAD-F16B-4E1A-CBD79E439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37800-4896-8EFC-0C7C-F2396BC0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5DFF9-C368-755B-8C3B-691AF0DF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3E705-E7E3-A7C9-72F9-449B6D3E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3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7DCD8-16BF-7F25-F545-BC310D03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8C9AD-EDB7-57DB-12C1-810272AD6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7DEA1-F925-82F3-2B40-EF3C02979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9DBD5F-2F3C-FF45-9494-7E05C747C768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98402-AAFD-5F8E-7A86-8EDD8D369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6653-F6AA-BD07-E66C-4D075CB9F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A9856-9DFB-394D-8180-4ECEC166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7BA45-27D4-6447-2F91-0766CBB572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DAE4B-9FDA-5B99-DD41-9032D2811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B1149-F23D-FCD6-AF56-B7733708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4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E3FD0-2B3C-964F-35FA-DCFAE50C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33E32-DD32-5DEA-15BB-70DD0B2C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7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C29F89-B85A-FE18-05C7-46196E0C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3F2F4-3EBC-B0DD-BD58-5C906AAC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3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50252C-50F1-F27D-39D5-23AB0EFC2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CCCF5-327D-C52C-76D3-DC0B61DA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1595D-CEC9-760E-B946-31E330E41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683CD-4A55-909D-74D1-9701AE647A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3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475C9B-1E4A-983A-C9BD-98CB4B81F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A9F49-4300-B15C-84CA-C3B47ED9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3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7D5E0-49EA-C665-0DCA-5EF1D40C3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8BABC-9F3C-443F-2176-94AB85A1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0" b="160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4F524-9F69-60FD-F644-1FF1F4976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1D7A7-89FD-0E74-31F3-4E09F517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18615-590B-EB72-03F4-B0C364CE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DFDB0-9DBF-CE95-58E0-2E49A857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C68EA-1662-38B5-9E3D-DB58EA49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C1D58-6991-A1E4-872C-2701ADCD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6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E5227-47AA-5D91-FFD3-812723F16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40C67-69C8-9FF7-8976-6EE38566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D2C35-F6AE-320A-43AF-0AA24B363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9326B-C58C-FA3E-2512-3942DB27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45" b="567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50C5B-5813-A2D8-F41E-E657CBD2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5A3C-6E0C-E7D1-AC96-972D8711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6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6ED6B0-20F8-1EDD-C7B0-E11B561D4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B285-0289-7A9D-C09A-02C1D4C8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76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88964-46A0-EC87-829D-161F31422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BCDE6-7CD8-9757-64F8-D0AF8BFF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62577-0945-A6C1-8401-1F961353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8BBF4-0BE1-9E13-DA30-360757E9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8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8DD99-1E64-A8D9-4D21-87447EE6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1289D-8EF3-47A1-2440-3BDE1887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427E8-B611-7A0B-7156-9BEECC69F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FE0A3-44D6-AC64-F0EB-627B3E77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70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8D466-005F-EF63-863F-A45F8B666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08059-99DE-278C-988B-7BB4E41C6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F590B-3AA0-5B0F-FDA9-2C8D1970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0DC29-625E-F467-4742-E3FD3836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55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44D32-4504-AD43-D7FC-287A00BD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0091B-67B3-9F50-6BC8-89F2660DD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023BE-E5E0-D7A5-9BA3-061776A4E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E1C49-A14E-A57B-C0AE-2142675C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2" b="580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5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921F0-24AE-B440-233D-25DCE2C8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4103C-FD51-DAE9-19D7-FB0D5B11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5719E-6DDF-E5DF-B2F7-2EC05410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DCB59-E93B-2811-5AE2-224DC0B6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331D7-CABA-AAEB-DB89-12A1DB310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E9634-B8C0-4EEC-B099-B482B4582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866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FFCB6-27FA-1F1E-E55D-022DAB574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D67BA-434F-AA8E-C58B-CD44DF055C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866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27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0FCB5-5816-657A-C493-CF9C4771D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90531-E188-B23A-24FE-05BA4519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86C301-C29A-99C4-73F1-E247843CA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62219-85D3-B7B4-B067-09F7ABAD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3D1D7C-B3EF-1D53-8FC2-9666CE22D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FDC1B-C678-4967-A042-EE155E7C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7FBAC-DC6B-E741-C266-8944479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EAC18-A0A5-2F10-09F9-FBD99BCE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9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2DA73-33E4-3B6C-E7D4-DEABEBB07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C8A2E-4524-7F6C-D92A-5AA41340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8518D-149E-1742-2FA6-1395FD99E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DB3AD-941F-C792-466B-2F6533813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0EAE6-B47C-4158-6672-58E1DE00D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C919B-A6BA-7B0D-8ABA-A93E769E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2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5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Rafal Omilian</dc:creator>
  <cp:lastModifiedBy>Rafal Omilian</cp:lastModifiedBy>
  <cp:revision>3</cp:revision>
  <dcterms:created xsi:type="dcterms:W3CDTF">2026-04-05T13:35:38Z</dcterms:created>
  <dcterms:modified xsi:type="dcterms:W3CDTF">2026-04-05T13:49:16Z</dcterms:modified>
</cp:coreProperties>
</file>