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Perandory" charset="1" panose="00000000000000000000"/>
      <p:regular r:id="rId8"/>
    </p:embeddedFont>
    <p:embeddedFont>
      <p:font typeface="Lora Italics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21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38225" y="518160"/>
            <a:ext cx="0" cy="510540"/>
          </a:xfrm>
          <a:prstGeom prst="line">
            <a:avLst/>
          </a:prstGeom>
          <a:ln cap="flat" w="19050">
            <a:solidFill>
              <a:srgbClr val="FFFEF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74651" y="518160"/>
            <a:ext cx="994627" cy="510540"/>
          </a:xfrm>
          <a:custGeom>
            <a:avLst/>
            <a:gdLst/>
            <a:ahLst/>
            <a:cxnLst/>
            <a:rect r="r" b="b" t="t" l="l"/>
            <a:pathLst>
              <a:path h="510540" w="994627">
                <a:moveTo>
                  <a:pt x="0" y="0"/>
                </a:moveTo>
                <a:lnTo>
                  <a:pt x="994627" y="0"/>
                </a:lnTo>
                <a:lnTo>
                  <a:pt x="994627" y="510540"/>
                </a:lnTo>
                <a:lnTo>
                  <a:pt x="0" y="510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409825"/>
            <a:ext cx="16230600" cy="2733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E4E1C2"/>
                </a:solidFill>
                <a:latin typeface="Perandory"/>
                <a:ea typeface="Perandory"/>
                <a:cs typeface="Perandory"/>
                <a:sym typeface="Perandory"/>
              </a:rPr>
              <a:t>AB</a:t>
            </a:r>
            <a:r>
              <a:rPr lang="en-US" sz="15000" strike="noStrike" u="none">
                <a:solidFill>
                  <a:srgbClr val="E4E1C2"/>
                </a:solidFill>
                <a:latin typeface="Perandory"/>
                <a:ea typeface="Perandory"/>
                <a:cs typeface="Perandory"/>
                <a:sym typeface="Perandory"/>
              </a:rPr>
              <a:t>RAHAM'S FAI</a:t>
            </a:r>
            <a:r>
              <a:rPr lang="en-US" sz="15000" strike="noStrike" u="none">
                <a:solidFill>
                  <a:srgbClr val="E4E1C2"/>
                </a:solidFill>
                <a:latin typeface="Perandory"/>
                <a:ea typeface="Perandory"/>
                <a:cs typeface="Perandory"/>
                <a:sym typeface="Perandory"/>
              </a:rPr>
              <a:t>TH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96690" y="4846931"/>
            <a:ext cx="8094619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00"/>
              </a:lnSpc>
              <a:spcBef>
                <a:spcPct val="0"/>
              </a:spcBef>
            </a:pPr>
            <a:r>
              <a:rPr lang="en-US" sz="7500" i="true">
                <a:solidFill>
                  <a:srgbClr val="E4E1C2"/>
                </a:solidFill>
                <a:latin typeface="Lora Italics"/>
                <a:ea typeface="Lora Italics"/>
                <a:cs typeface="Lora Italics"/>
                <a:sym typeface="Lora Italics"/>
              </a:rPr>
              <a:t>FRIEND OF GOD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21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38225" y="518160"/>
            <a:ext cx="0" cy="510540"/>
          </a:xfrm>
          <a:prstGeom prst="line">
            <a:avLst/>
          </a:prstGeom>
          <a:ln cap="flat" w="19050">
            <a:solidFill>
              <a:srgbClr val="FFFEF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74651" y="518160"/>
            <a:ext cx="994627" cy="510540"/>
          </a:xfrm>
          <a:custGeom>
            <a:avLst/>
            <a:gdLst/>
            <a:ahLst/>
            <a:cxnLst/>
            <a:rect r="r" b="b" t="t" l="l"/>
            <a:pathLst>
              <a:path h="510540" w="994627">
                <a:moveTo>
                  <a:pt x="0" y="0"/>
                </a:moveTo>
                <a:lnTo>
                  <a:pt x="994627" y="0"/>
                </a:lnTo>
                <a:lnTo>
                  <a:pt x="994627" y="510540"/>
                </a:lnTo>
                <a:lnTo>
                  <a:pt x="0" y="510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2089770"/>
            <a:ext cx="16230600" cy="7168530"/>
            <a:chOff x="0" y="0"/>
            <a:chExt cx="4274726" cy="188800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1888008"/>
            </a:xfrm>
            <a:custGeom>
              <a:avLst/>
              <a:gdLst/>
              <a:ahLst/>
              <a:cxnLst/>
              <a:rect r="r" b="b" t="t" l="l"/>
              <a:pathLst>
                <a:path h="1888008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863681"/>
                  </a:lnTo>
                  <a:cubicBezTo>
                    <a:pt x="4274726" y="1877117"/>
                    <a:pt x="4263834" y="1888008"/>
                    <a:pt x="4250399" y="1888008"/>
                  </a:cubicBezTo>
                  <a:lnTo>
                    <a:pt x="24327" y="1888008"/>
                  </a:lnTo>
                  <a:cubicBezTo>
                    <a:pt x="10891" y="1888008"/>
                    <a:pt x="0" y="1877117"/>
                    <a:pt x="0" y="1863681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EF7">
                <a:alpha val="52941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19261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3030273" y="394335"/>
            <a:ext cx="4229027" cy="71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471"/>
              </a:lnSpc>
              <a:spcBef>
                <a:spcPct val="0"/>
              </a:spcBef>
            </a:pPr>
            <a:r>
              <a:rPr lang="en-US" sz="3908">
                <a:solidFill>
                  <a:srgbClr val="FFFEF7"/>
                </a:solidFill>
                <a:latin typeface="Perandory"/>
                <a:ea typeface="Perandory"/>
                <a:cs typeface="Perandory"/>
                <a:sym typeface="Perandory"/>
              </a:rPr>
              <a:t>AB</a:t>
            </a:r>
            <a:r>
              <a:rPr lang="en-US" sz="3908" strike="noStrike" u="none">
                <a:solidFill>
                  <a:srgbClr val="FFFEF7"/>
                </a:solidFill>
                <a:latin typeface="Perandory"/>
                <a:ea typeface="Perandory"/>
                <a:cs typeface="Perandory"/>
                <a:sym typeface="Perandory"/>
              </a:rPr>
              <a:t>RAHAM'S FAI</a:t>
            </a:r>
            <a:r>
              <a:rPr lang="en-US" sz="3908" strike="noStrike" u="none">
                <a:solidFill>
                  <a:srgbClr val="FFFEF7"/>
                </a:solidFill>
                <a:latin typeface="Perandory"/>
                <a:ea typeface="Perandory"/>
                <a:cs typeface="Perandory"/>
                <a:sym typeface="Perandory"/>
              </a:rPr>
              <a:t>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DAG_ramtIEY</dc:identifier>
  <dcterms:modified xsi:type="dcterms:W3CDTF">2011-08-01T06:04:30Z</dcterms:modified>
  <cp:revision>1</cp:revision>
  <dc:title>Brown and Beige Simple Modern Creative Brainstorm Presentation</dc:title>
</cp:coreProperties>
</file>