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03"/>
    <p:restoredTop sz="94628"/>
  </p:normalViewPr>
  <p:slideViewPr>
    <p:cSldViewPr snapToGrid="0">
      <p:cViewPr varScale="1">
        <p:scale>
          <a:sx n="98" d="100"/>
          <a:sy n="98" d="100"/>
        </p:scale>
        <p:origin x="9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39871-33DD-1DE1-3F3E-ECF077E360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18208E-A0FF-C5C3-E5A4-60AD189E71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149D61-8CDD-7D34-A855-E19BAE67F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168A-74C4-EA46-BE8A-24E8C1669B50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C7D918-0509-067A-4BDE-3740B7324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4CBD6-AF10-3208-0275-494284807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7108-F489-8F4F-BD59-4A16555A8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665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8DC3B-EEFF-5D84-C78A-C45A43B52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F6459D-E366-49E3-5458-6DBCB69FE0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A0304-4427-9DDF-2532-9416C242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168A-74C4-EA46-BE8A-24E8C1669B50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1C293-E30C-3A0D-ED8E-F9092A15D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6E2E2-3D40-B468-DE63-2818DBE02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7108-F489-8F4F-BD59-4A16555A8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699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E99A1B-4480-A87C-3758-5E968C2070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BA46EE-2215-6D4A-7942-2617BCFC0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39690-B92D-A765-91AF-6F57693D5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168A-74C4-EA46-BE8A-24E8C1669B50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76682-34BC-EF53-AB9D-74B49E45B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9CF1C-DC9D-BF6D-C51D-321DE3B12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7108-F489-8F4F-BD59-4A16555A8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46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298AD-BE51-3591-7B56-C5ED79D29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B7BF9-C88C-3C99-A385-4B866F5FF6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85DBF9-77A1-71AC-FD37-48A3B0ED7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168A-74C4-EA46-BE8A-24E8C1669B50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9FC5E7-6F76-E9AF-26FF-71C4ADBD8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F53579-4293-5C95-7746-66A733553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7108-F489-8F4F-BD59-4A16555A8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04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873C8-97A2-619B-DF6E-AB613B4A3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5E1719-40C8-194C-9E7B-5CB0FD9614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A997EF-AFC1-C944-2873-6AAF28B9A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168A-74C4-EA46-BE8A-24E8C1669B50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14A7DB-12BD-1110-2615-732E083EB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F5F69-0E7A-26AD-0256-2C9C83C69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7108-F489-8F4F-BD59-4A16555A8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967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CCEB0-6F1A-C864-D029-8834EE409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B37CA-26B3-E30C-6162-8AC5D20DC4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61E242-AD0D-ABD8-FBC6-ABBA1268EC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4B7448-68D8-5956-14FB-25051E683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168A-74C4-EA46-BE8A-24E8C1669B50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96FF44-749F-280B-9B5D-37E7BF809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696714-C469-8477-68C3-5E94D1093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7108-F489-8F4F-BD59-4A16555A8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753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DF4BD-8E11-8513-675B-946AA3181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6332A5-CBC6-4796-120A-AF731C9112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C8636E-797A-DB6D-15E9-824CCF38AF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26093B-4D26-5923-5EE8-F623AA3DF4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1F7AC0-D865-1137-E1D3-E16A944FE5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1C10E0-B50A-9370-23B4-9CF242135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168A-74C4-EA46-BE8A-24E8C1669B50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F9D6FB-BA04-BCF1-A817-554E1C70A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233329-F91F-8C62-A4DA-8BEE99DFF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7108-F489-8F4F-BD59-4A16555A8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3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8FA78-C6D7-220D-31D9-9A96FE7C9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86298C-632B-1711-4436-FF901010F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168A-74C4-EA46-BE8A-24E8C1669B50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5F795F-1CE7-AC7D-1F0F-179908EB8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7C2F22-9C8B-9276-5891-CED6C778A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7108-F489-8F4F-BD59-4A16555A8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37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7F37B7-2E45-EEE1-C2F1-7A98C0FEE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168A-74C4-EA46-BE8A-24E8C1669B50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D4727B-6074-B443-A689-C6302F867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DC72EE-7282-FE2F-7A23-515C40213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7108-F489-8F4F-BD59-4A16555A8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076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7F677-86DF-93DB-AB94-C1B5EE7B2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71EF3-0CEB-D777-2D11-2CA55B851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AC341C-C358-1255-5CDA-EB2114B97F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7F91B9-85C9-0953-7647-7EB99FF76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168A-74C4-EA46-BE8A-24E8C1669B50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87A22C-A2FF-ED88-16D0-B6A2B6DAB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0F0C66-F84E-4DE0-B492-350A4EB68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7108-F489-8F4F-BD59-4A16555A8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710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FC99C-A625-BB7A-4679-97326076B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D339F9-B75A-AB74-87F3-8A06AF9DDE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67B985-C8D0-F422-6A06-3C3510BC19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75BAF-8CCB-8052-9309-0E22A89C1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168A-74C4-EA46-BE8A-24E8C1669B50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E67542-6999-EBB6-79FD-7B8430665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54C3B8-5C35-B424-5E6C-A5ADDA841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7108-F489-8F4F-BD59-4A16555A8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88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761B5E-11C7-ADE5-0828-8888C0DEC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188720-1AA7-5499-3704-BC59B960D7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8D0C8-DDF8-D992-6BD9-1716036D5B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4B168A-74C4-EA46-BE8A-24E8C1669B50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BC62C-96DF-9D8E-A4C7-1C05B3775C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3BA22-11DD-2F71-4518-7EE7057F3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657108-F489-8F4F-BD59-4A16555A8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521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6D3A7AC-A66B-3BA5-20D6-ACFA4A94A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16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9E2AD3-9C33-B873-74B9-7CA831F26C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067" y="0"/>
            <a:ext cx="12207067" cy="68664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5894929-8A97-8B45-7FC5-CDEF7B58D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Avenir Next" panose="020B0503020202020204" pitchFamily="34" charset="0"/>
              </a:rPr>
              <a:t>Nehemiah 9:3-38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E73E1-CD85-13B7-4821-E434DA64A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venir Next" panose="020B0503020202020204" pitchFamily="34" charset="0"/>
              </a:rPr>
              <a:t>Page 410 in the seat Bibles</a:t>
            </a:r>
          </a:p>
          <a:p>
            <a:r>
              <a:rPr lang="en-US" sz="3600" dirty="0">
                <a:solidFill>
                  <a:schemeClr val="bg1"/>
                </a:solidFill>
                <a:latin typeface="Avenir Next" panose="020B0503020202020204" pitchFamily="34" charset="0"/>
              </a:rPr>
              <a:t>Big idea: be in joyful awe of who God is and what He does &amp; praise Him as such!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  <a:latin typeface="Avenir Next" panose="020B0503020202020204" pitchFamily="34" charset="0"/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  <a:latin typeface="Avenir Next" panose="020B0503020202020204" pitchFamily="34" charset="0"/>
              </a:rPr>
              <a:t>“The grass withers, the flower fades,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  <a:latin typeface="Avenir Next" panose="020B0503020202020204" pitchFamily="34" charset="0"/>
              </a:rPr>
              <a:t>    but the word of our God will stand forever.”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  <a:latin typeface="Avenir Next" panose="020B0503020202020204" pitchFamily="34" charset="0"/>
              </a:rPr>
              <a:t>-Isaiah 40:8</a:t>
            </a:r>
          </a:p>
        </p:txBody>
      </p:sp>
    </p:spTree>
    <p:extLst>
      <p:ext uri="{BB962C8B-B14F-4D97-AF65-F5344CB8AC3E}">
        <p14:creationId xmlns:p14="http://schemas.microsoft.com/office/powerpoint/2010/main" val="2573533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4A742-3474-E9BD-EA79-348FDB59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0D34EED-F240-3110-EF2E-1FBADA9399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067" y="0"/>
            <a:ext cx="12207067" cy="68664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CB51EB5-F47D-57F2-C6AF-E6A190F44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Avenir Next" panose="020B0503020202020204" pitchFamily="34" charset="0"/>
              </a:rPr>
              <a:t>Nehemiah 9:5-6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84149-32C7-9FE8-C670-89DE3110A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He is God alone </a:t>
            </a:r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  <a:sym typeface="Wingdings" pitchFamily="2" charset="2"/>
              </a:rPr>
              <a:t></a:t>
            </a:r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 therefore worthy of and owed worship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1 Chronicles 16:25-27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Psalm 148:1-5, 13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Daniel 2:20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Revelation 4:11</a:t>
            </a:r>
          </a:p>
        </p:txBody>
      </p:sp>
    </p:spTree>
    <p:extLst>
      <p:ext uri="{BB962C8B-B14F-4D97-AF65-F5344CB8AC3E}">
        <p14:creationId xmlns:p14="http://schemas.microsoft.com/office/powerpoint/2010/main" val="694726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28A97-ADD2-B6A7-0E2F-811604491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D20BAFF-7186-1B0C-A73B-E848EE269C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067" y="0"/>
            <a:ext cx="12207067" cy="68664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8D7612C-743D-FD84-CC1F-FB721570D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Avenir Next" panose="020B0503020202020204" pitchFamily="34" charset="0"/>
              </a:rPr>
              <a:t>9:7-8, 22-28 31-33 Faithful &amp; Just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38F67-673D-5FFE-302F-2FFD8615AF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Lamentations 3:22-23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2 Timothy 2:11-13 “…if we are faithless, He remains faithful— for He cannot deny Himself.”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Hebrews 10:23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1 John 1:9</a:t>
            </a:r>
          </a:p>
        </p:txBody>
      </p:sp>
    </p:spTree>
    <p:extLst>
      <p:ext uri="{BB962C8B-B14F-4D97-AF65-F5344CB8AC3E}">
        <p14:creationId xmlns:p14="http://schemas.microsoft.com/office/powerpoint/2010/main" val="3600250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279CE-51AE-96AF-8F0F-45A77AEE22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02E850F-60DE-366B-F115-4DEB04FD83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067" y="0"/>
            <a:ext cx="12207067" cy="68664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757164-FE53-355B-AD9E-C8B7257DE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Avenir Next" panose="020B0503020202020204" pitchFamily="34" charset="0"/>
              </a:rPr>
              <a:t>9:9-11, 15, 21 Deliverer &amp; Sustainer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8ED68-6C33-9D2C-0781-F2087B20F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Psalm 18:2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Psalm 34:10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Psalm 40:17 “As for me, I am poor and needy, but the Lord takes thought for me.”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Philippians 4:19</a:t>
            </a:r>
          </a:p>
        </p:txBody>
      </p:sp>
    </p:spTree>
    <p:extLst>
      <p:ext uri="{BB962C8B-B14F-4D97-AF65-F5344CB8AC3E}">
        <p14:creationId xmlns:p14="http://schemas.microsoft.com/office/powerpoint/2010/main" val="2982329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5B902-5816-33C2-956B-8FF464D01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E3A8C94-A300-EC31-480D-D918CC5415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067" y="0"/>
            <a:ext cx="12207067" cy="68664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3955139-6156-FFF0-6618-160B3F241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Avenir Next" panose="020B0503020202020204" pitchFamily="34" charset="0"/>
              </a:rPr>
              <a:t>9:12-14, 19-20 Leader &amp; Teacher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FFB30-3A8E-F9F5-E2B2-5C76C8951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Psalm 25:8-9 “Good and upright is the Lord … He leads…and teaches”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Isaiah 48:17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John 8:12 “Jesus spoke to them…’Whoever follows Me’”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John 14:26 &amp; 16:13 “the Holy Spirit…He will teach you …He will guide you”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Galatians 5:25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See the awesome Trinitarian theology?!</a:t>
            </a:r>
          </a:p>
        </p:txBody>
      </p:sp>
    </p:spTree>
    <p:extLst>
      <p:ext uri="{BB962C8B-B14F-4D97-AF65-F5344CB8AC3E}">
        <p14:creationId xmlns:p14="http://schemas.microsoft.com/office/powerpoint/2010/main" val="1399653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730D40-67DC-BD19-E9BB-1BC63E8EB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AD5D152-1A5F-732F-72FC-AF69A50778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067" y="0"/>
            <a:ext cx="12207067" cy="68664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73D409-339A-ECF1-3935-43749582A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Avenir Next" panose="020B0503020202020204" pitchFamily="34" charset="0"/>
              </a:rPr>
              <a:t>9:16-18 Merciful and Gracious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4F133-D944-D309-AC08-1B1CC5F5E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Exodus 34:6-7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Jonah 3:10 - 4:2, 10-11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Micah 7:18-20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2 Peter 2:4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Ephesians 2:4-5 “But God, being rich in mercy…made us alive together with Christ—by grace you have been saved”</a:t>
            </a:r>
          </a:p>
        </p:txBody>
      </p:sp>
    </p:spTree>
    <p:extLst>
      <p:ext uri="{BB962C8B-B14F-4D97-AF65-F5344CB8AC3E}">
        <p14:creationId xmlns:p14="http://schemas.microsoft.com/office/powerpoint/2010/main" val="3428943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DD7A6-BF3C-63C8-DA0F-6DE9AA8500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554AA50-D881-794F-E468-584FA65A17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067" y="0"/>
            <a:ext cx="12207067" cy="68664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4A903C7-DBDB-8C77-07C7-CF7CB36E7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Avenir Next" panose="020B0503020202020204" pitchFamily="34" charset="0"/>
              </a:rPr>
              <a:t>9:29-30 Patient &amp; Longsuffering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33C3C3-732A-CBB2-ED1B-185DB03AF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9 plagues fell on Egypt before the 10th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2 Chronicles 33:1-13 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Romans 2:4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1 Peter 3:20 “when God's patience waited in the days of Noah”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2 Peter 3:9</a:t>
            </a:r>
          </a:p>
        </p:txBody>
      </p:sp>
    </p:spTree>
    <p:extLst>
      <p:ext uri="{BB962C8B-B14F-4D97-AF65-F5344CB8AC3E}">
        <p14:creationId xmlns:p14="http://schemas.microsoft.com/office/powerpoint/2010/main" val="598097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1A6A86-7133-C648-B1A0-89321A288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8F9F20F-A64F-33EF-815D-C15F0942A5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067" y="0"/>
            <a:ext cx="12207067" cy="68664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8E0908F-B0CE-454D-7F4B-EB90F9C3A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Avenir Next" panose="020B0503020202020204" pitchFamily="34" charset="0"/>
              </a:rPr>
              <a:t>This Week Let’s 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E0CCF-C580-3226-1948-B7F222507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Read: Psalm 103 &amp; 104; Isaiah 30; Joel 2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Pray: As led by the Holy Spirit and the readings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Remember: Habakkuk 3:17-19</a:t>
            </a:r>
          </a:p>
          <a:p>
            <a:r>
              <a:rPr lang="en-US" sz="4000" dirty="0">
                <a:solidFill>
                  <a:schemeClr val="bg1"/>
                </a:solidFill>
                <a:latin typeface="Avenir Next" panose="020B0503020202020204" pitchFamily="34" charset="0"/>
              </a:rPr>
              <a:t>Apply: Rejoice in the Lord and again I say rejoice! Make this a week of deliberate abundant praise! Each night at dinner, sit and reflect on what specifically that day should cause you to praise God!</a:t>
            </a:r>
          </a:p>
        </p:txBody>
      </p:sp>
    </p:spTree>
    <p:extLst>
      <p:ext uri="{BB962C8B-B14F-4D97-AF65-F5344CB8AC3E}">
        <p14:creationId xmlns:p14="http://schemas.microsoft.com/office/powerpoint/2010/main" val="1784400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355</Words>
  <Application>Microsoft Macintosh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Avenir Next</vt:lpstr>
      <vt:lpstr>Office Theme</vt:lpstr>
      <vt:lpstr>PowerPoint Presentation</vt:lpstr>
      <vt:lpstr>Nehemiah 9:3-38</vt:lpstr>
      <vt:lpstr>Nehemiah 9:5-6</vt:lpstr>
      <vt:lpstr>9:7-8, 22-28 31-33 Faithful &amp; Just</vt:lpstr>
      <vt:lpstr>9:9-11, 15, 21 Deliverer &amp; Sustainer</vt:lpstr>
      <vt:lpstr>9:12-14, 19-20 Leader &amp; Teacher</vt:lpstr>
      <vt:lpstr>9:16-18 Merciful and Gracious</vt:lpstr>
      <vt:lpstr>9:29-30 Patient &amp; Longsuffering</vt:lpstr>
      <vt:lpstr>This Week Let’s All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 Belsterling</dc:creator>
  <cp:lastModifiedBy>Sam Belsterling</cp:lastModifiedBy>
  <cp:revision>3</cp:revision>
  <dcterms:created xsi:type="dcterms:W3CDTF">2025-10-15T19:13:26Z</dcterms:created>
  <dcterms:modified xsi:type="dcterms:W3CDTF">2025-11-18T16:20:04Z</dcterms:modified>
</cp:coreProperties>
</file>