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1"/>
  </p:normalViewPr>
  <p:slideViewPr>
    <p:cSldViewPr snapToGrid="0">
      <p:cViewPr varScale="1">
        <p:scale>
          <a:sx n="98" d="100"/>
          <a:sy n="98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E0C2-0C07-3ED9-018A-96C86ADD4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8E141-B66E-6434-6469-D87CF977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6163F-CAC5-9432-7C30-1737EB4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FEAAD-832B-DE44-546E-C2460618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372D-894C-B2B8-9C95-41E5C12B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1521-DED6-841F-BB3C-627957A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A70DE-D7F8-48A6-7A7D-438262FB3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DA5F3-82D5-16D6-0771-9BCA9191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8734-5F7F-0E8A-705E-44885CB1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2044-1BFA-A351-5294-19EEDA3D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2DCD0F-CEA1-BE09-81E6-A51B21ED8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04262-E6C0-9BE2-8276-2019EEA1C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D0FD-006F-068A-3C75-AA4062B1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5A59D-698C-2A78-B318-D4C06EE9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B04E7-ABB9-E991-CBF0-6A63BB8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0DC7-B267-FB45-A10A-B241EB48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C4DE2-D0AD-D2B1-9F57-9B0F3AAF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71AAC-F01F-9038-AAD1-B36621F1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E5030-8F5E-5DFC-63A4-6BE97A09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CD1D6-875D-96DE-10CF-9A5528CC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EF22-6297-4BE6-DA55-33804DC9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9819-8254-9E12-4FCE-088269275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F3E1D-25DD-52FF-3D15-EFFC9A0C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2BF51-3BBC-7B58-A88F-8798DB1F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E7BEB-CBB9-F123-CAA3-D3A693AF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2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7D0-67C2-C574-896B-2E5F06BB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E85D-1CB7-153B-2EF0-724F3226F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E4D43-B0C4-1AF7-E7D1-C9BE32A1D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D5BF7-C41E-5E3A-34C1-58F00272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35B63-28D8-7AF5-09BF-07F7C456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D969-9A22-3705-FC95-74B7745E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9766-E69D-BBA7-1C68-EF9593D8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712C6-A17A-F001-526A-C0444F785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41336-3AA0-2F68-DC95-305D2A69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ED507-1DC9-412C-89D0-953561170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78A32-891C-A0FD-AE2F-770750757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EF70D-41AA-CAAC-F348-8926E62D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D20FC-E1F8-6DE1-996E-B166741C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8F01F-D304-7295-077A-45463727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D36E-495C-EB7F-B1B3-E03AA32A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7BAA0-AC79-5D15-37C3-931EAD7C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E648F-8278-AE74-DD1D-7B184653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98076-8132-56C1-94E6-8CC09A75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F54E5-79E3-1AC7-F9D9-3B8FF974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72300-1644-C1FA-334F-76B05A32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3E987-4E4E-2765-65B3-E4933D90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7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16ED-4CC4-E39E-7464-F75B4BDF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DB38-5DAB-68CF-309F-C62C4B3D3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3EE3D-3F9F-7221-219A-E364C0A0D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848C0-B6A4-0820-BFE8-ED2DB6D0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BBB36-2CAB-76E4-5B36-39D6F30B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DD310-0086-8529-7EDA-C0DD1831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BBE9-C523-7290-8972-3E7B25B6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5B7A9-FC14-A2ED-0FBE-AC4BBF84A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854F0-1DA4-4040-8892-F2D14C824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98EE9-F24E-BC24-7E3B-090117F3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26D51-6EF9-A26F-BE0D-9F0693D3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67DDB-98F5-41D2-460A-B5CEFA0B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1C347-AB41-3E53-DE36-F1EDB90B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8572D-0C1E-E588-23C3-312DF1975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790D-0C33-B2DF-6DA2-8E40EA150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BE2CD-0D8C-A149-8362-6B5C65C90DDC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0822-F05A-C863-53AD-B99749FB7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F5AD4-C3D6-8959-72FD-03F6C8D1D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&#10;&#10;Description automatically generated">
            <a:extLst>
              <a:ext uri="{FF2B5EF4-FFF2-40B4-BE49-F238E27FC236}">
                <a16:creationId xmlns:a16="http://schemas.microsoft.com/office/drawing/2014/main" id="{0B5D9978-081B-49EF-4F10-8044BC3B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596133B3-17DF-7472-4503-807332F9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EC3DA-9285-B4D3-6038-AA6180A4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Psalm 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C8BA-EB47-D05D-67B1-78EB68E8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Page 467 of the seat Bibles. 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Big idea: We have an abundance of reasons to praise God!</a:t>
            </a:r>
          </a:p>
          <a:p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“The grass withers, the flower fades,         but the word of our God will stand forever.”         – Isaiah 40:8</a:t>
            </a:r>
          </a:p>
        </p:txBody>
      </p:sp>
    </p:spTree>
    <p:extLst>
      <p:ext uri="{BB962C8B-B14F-4D97-AF65-F5344CB8AC3E}">
        <p14:creationId xmlns:p14="http://schemas.microsoft.com/office/powerpoint/2010/main" val="308290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B2406-FAA0-5828-2F64-CA9A2E5FD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A11C1AC3-29D3-56EB-FEAA-F8966CEEF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54306-077C-BC35-ADA3-607E00C5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A hymn of praise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4BB3-2DF2-B767-C57D-573D3884A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venir Next" panose="020B0503020202020204" pitchFamily="34" charset="0"/>
              </a:rPr>
              <a:t>vv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1-3 call to praise; </a:t>
            </a:r>
            <a:r>
              <a:rPr lang="en-US" sz="3600" dirty="0" err="1">
                <a:solidFill>
                  <a:schemeClr val="bg1"/>
                </a:solidFill>
                <a:latin typeface="Avenir Next" panose="020B0503020202020204" pitchFamily="34" charset="0"/>
              </a:rPr>
              <a:t>vv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4-22 reasons to praise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What does it mean to bless God? To speak a good word about as an act of adoration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Deuteronomy 8:10; Psalm 96:2-3; 103:1, 20-22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This is not just a personal activity (34:3)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1 Chronicles 29:10-13; Psalm 42:3-4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Note: This is not a prosperity psalm!</a:t>
            </a:r>
          </a:p>
        </p:txBody>
      </p:sp>
    </p:spTree>
    <p:extLst>
      <p:ext uri="{BB962C8B-B14F-4D97-AF65-F5344CB8AC3E}">
        <p14:creationId xmlns:p14="http://schemas.microsoft.com/office/powerpoint/2010/main" val="420058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7356A-2601-6B06-20AB-9689ED1DB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2F8FE7AC-B433-0909-1200-371B6670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6431F-8ED9-9935-514D-D5FC7A5F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34:4-7. He is our Deliverer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FD64-273C-2688-FAF8-41F1766F8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God can deliver us from immediate problems.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Israelites &amp; Red Sea; Elijah &amp; his servant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Daniel 3:14-17, 24-28; 6:16, 19-22 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Sometimes He doesn’t.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David praying for his son to live.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Paul praying for his thorn to be removed.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If we’re delivered from a problem, praise God! If not, there’s a deliverance far more significant, that           gives all believers every reason to praise!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Colossians 1:13-14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1 Thessalonians 1:10</a:t>
            </a:r>
          </a:p>
        </p:txBody>
      </p:sp>
    </p:spTree>
    <p:extLst>
      <p:ext uri="{BB962C8B-B14F-4D97-AF65-F5344CB8AC3E}">
        <p14:creationId xmlns:p14="http://schemas.microsoft.com/office/powerpoint/2010/main" val="85844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B5758-F3FE-4AFB-DAC8-E9C7EE43F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DCAA272A-A7EC-795B-1543-018A910C9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DBA5D-6B5E-0535-3ACE-2ABE55A7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34:8-10. He is our Provider/Sustainer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3738-CF52-66D5-59FF-F7274E351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Psalm 3:5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Psalm 23:1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Psalm 84:11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 Kings 17:1-7</a:t>
            </a:r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4:19</a:t>
            </a:r>
          </a:p>
        </p:txBody>
      </p:sp>
    </p:spTree>
    <p:extLst>
      <p:ext uri="{BB962C8B-B14F-4D97-AF65-F5344CB8AC3E}">
        <p14:creationId xmlns:p14="http://schemas.microsoft.com/office/powerpoint/2010/main" val="332275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34DA9-B82C-351F-4452-1EA87EF79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F60BB773-5FAB-7A73-7CE2-B6F20743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3616BD-6714-60AF-CAF6-836B68DE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34:15-18. He is our present Savior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319A-0AEF-8BD4-AC33-7D00F12BB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Deuteronomy 4:7 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Psalm 46:1 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Isaiah 43:2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Contemplate that. Treasure it in your heart. God is near to you!</a:t>
            </a:r>
          </a:p>
        </p:txBody>
      </p:sp>
    </p:spTree>
    <p:extLst>
      <p:ext uri="{BB962C8B-B14F-4D97-AF65-F5344CB8AC3E}">
        <p14:creationId xmlns:p14="http://schemas.microsoft.com/office/powerpoint/2010/main" val="285206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AD61E-BEA6-EE8C-2DD8-1E7555520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91F8EA2A-666C-E6AD-F274-AFE1D3C8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FA266-B46D-13A8-CAB8-2A684565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34:19-22. He is our Redeemer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A40A-6C4F-CF11-400D-2B4F65294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Isaiah 44:22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Ephesians 1:7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 Peter 1:18-19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Revelation 5:9-14</a:t>
            </a:r>
          </a:p>
        </p:txBody>
      </p:sp>
    </p:spTree>
    <p:extLst>
      <p:ext uri="{BB962C8B-B14F-4D97-AF65-F5344CB8AC3E}">
        <p14:creationId xmlns:p14="http://schemas.microsoft.com/office/powerpoint/2010/main" val="66720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46CBC-96E1-4625-1371-2B3E00815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11EFF948-3DA2-5444-F075-2509F39B1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B6CB8-08AD-D674-1346-68273623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This Week Let’s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8490-7B90-04D4-9A15-C80C9A463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Read: Zechariah 8; 1 Corinthians 4; 1 Timothy 1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Pray: Praise God. Focus on praise in your prayer this week. He knows what you need, trust that and take a week to focus on praise.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Remember: Psalm 7:10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Next Week: John 3:1-21</a:t>
            </a:r>
          </a:p>
        </p:txBody>
      </p:sp>
    </p:spTree>
    <p:extLst>
      <p:ext uri="{BB962C8B-B14F-4D97-AF65-F5344CB8AC3E}">
        <p14:creationId xmlns:p14="http://schemas.microsoft.com/office/powerpoint/2010/main" val="266751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316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Avenir Next</vt:lpstr>
      <vt:lpstr>Office Theme</vt:lpstr>
      <vt:lpstr>PowerPoint Presentation</vt:lpstr>
      <vt:lpstr>Psalm 34</vt:lpstr>
      <vt:lpstr>A hymn of praise</vt:lpstr>
      <vt:lpstr>34:4-7. He is our Deliverer</vt:lpstr>
      <vt:lpstr>34:8-10. He is our Provider/Sustainer</vt:lpstr>
      <vt:lpstr>34:15-18. He is our present Savior</vt:lpstr>
      <vt:lpstr>34:19-22. He is our Redeemer</vt:lpstr>
      <vt:lpstr>This Week Let’s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5</cp:revision>
  <dcterms:created xsi:type="dcterms:W3CDTF">2024-05-22T18:11:07Z</dcterms:created>
  <dcterms:modified xsi:type="dcterms:W3CDTF">2025-06-26T14:57:12Z</dcterms:modified>
</cp:coreProperties>
</file>