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66" r:id="rId2"/>
    <p:sldId id="277" r:id="rId3"/>
    <p:sldId id="284" r:id="rId4"/>
    <p:sldId id="272" r:id="rId5"/>
    <p:sldId id="282" r:id="rId6"/>
    <p:sldId id="267" r:id="rId7"/>
    <p:sldId id="268" r:id="rId8"/>
    <p:sldId id="269" r:id="rId9"/>
    <p:sldId id="270" r:id="rId10"/>
    <p:sldId id="271" r:id="rId11"/>
    <p:sldId id="274" r:id="rId12"/>
    <p:sldId id="280" r:id="rId13"/>
    <p:sldId id="278" r:id="rId14"/>
    <p:sldId id="281" r:id="rId15"/>
    <p:sldId id="283"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782"/>
    <a:srgbClr val="E3D9F9"/>
    <a:srgbClr val="FDEA81"/>
    <a:srgbClr val="FFDE5B"/>
    <a:srgbClr val="008889"/>
    <a:srgbClr val="204256"/>
    <a:srgbClr val="377293"/>
    <a:srgbClr val="DFE5E5"/>
    <a:srgbClr val="CDD1CC"/>
    <a:srgbClr val="D7D0C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4891CF5-86F4-45EF-BFF9-1FB237873E48}" v="2373" dt="2026-03-15T13:56:34.17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42160" autoAdjust="0"/>
    <p:restoredTop sz="72297" autoAdjust="0"/>
  </p:normalViewPr>
  <p:slideViewPr>
    <p:cSldViewPr snapToGrid="0" snapToObjects="1">
      <p:cViewPr varScale="1">
        <p:scale>
          <a:sx n="55" d="100"/>
          <a:sy n="55" d="100"/>
        </p:scale>
        <p:origin x="501" y="-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1E541C-66F0-4894-8BD7-87035F8211F9}" type="datetimeFigureOut">
              <a:rPr lang="en-US" smtClean="0"/>
              <a:t>3/16/2026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22CAC5-90D1-4D8C-B977-280B746456B8}" type="slidenum">
              <a:rPr lang="en-US" smtClean="0"/>
              <a:t>‹#›</a:t>
            </a:fld>
            <a:endParaRPr lang="en-US"/>
          </a:p>
        </p:txBody>
      </p:sp>
    </p:spTree>
    <p:extLst>
      <p:ext uri="{BB962C8B-B14F-4D97-AF65-F5344CB8AC3E}">
        <p14:creationId xmlns:p14="http://schemas.microsoft.com/office/powerpoint/2010/main" val="1777094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22CAC5-90D1-4D8C-B977-280B746456B8}" type="slidenum">
              <a:rPr lang="en-US" smtClean="0"/>
              <a:t>1</a:t>
            </a:fld>
            <a:endParaRPr lang="en-US"/>
          </a:p>
        </p:txBody>
      </p:sp>
    </p:spTree>
    <p:extLst>
      <p:ext uri="{BB962C8B-B14F-4D97-AF65-F5344CB8AC3E}">
        <p14:creationId xmlns:p14="http://schemas.microsoft.com/office/powerpoint/2010/main" val="38838180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Boaz – man of God </a:t>
            </a:r>
          </a:p>
          <a:p>
            <a:endParaRPr lang="en-US" dirty="0"/>
          </a:p>
          <a:p>
            <a:endParaRPr lang="en-US" dirty="0"/>
          </a:p>
          <a:p>
            <a:r>
              <a:rPr lang="en-US" dirty="0"/>
              <a:t>Protects and provides</a:t>
            </a:r>
          </a:p>
        </p:txBody>
      </p:sp>
      <p:sp>
        <p:nvSpPr>
          <p:cNvPr id="4" name="Slide Number Placeholder 3"/>
          <p:cNvSpPr>
            <a:spLocks noGrp="1"/>
          </p:cNvSpPr>
          <p:nvPr>
            <p:ph type="sldNum" sz="quarter" idx="5"/>
          </p:nvPr>
        </p:nvSpPr>
        <p:spPr/>
        <p:txBody>
          <a:bodyPr/>
          <a:lstStyle/>
          <a:p>
            <a:fld id="{8022CAC5-90D1-4D8C-B977-280B746456B8}" type="slidenum">
              <a:rPr lang="en-US" smtClean="0"/>
              <a:t>10</a:t>
            </a:fld>
            <a:endParaRPr lang="en-US"/>
          </a:p>
        </p:txBody>
      </p:sp>
    </p:spTree>
    <p:extLst>
      <p:ext uri="{BB962C8B-B14F-4D97-AF65-F5344CB8AC3E}">
        <p14:creationId xmlns:p14="http://schemas.microsoft.com/office/powerpoint/2010/main" val="1103759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Boaz even provides for Naomi</a:t>
            </a:r>
          </a:p>
          <a:p>
            <a:endParaRPr lang="en-US" dirty="0"/>
          </a:p>
          <a:p>
            <a:r>
              <a:rPr lang="en-US" dirty="0"/>
              <a:t>Naomi is now trusting that God</a:t>
            </a:r>
          </a:p>
          <a:p>
            <a:endParaRPr lang="en-US" dirty="0"/>
          </a:p>
          <a:p>
            <a:endParaRPr lang="en-US" dirty="0"/>
          </a:p>
        </p:txBody>
      </p:sp>
      <p:sp>
        <p:nvSpPr>
          <p:cNvPr id="4" name="Slide Number Placeholder 3"/>
          <p:cNvSpPr>
            <a:spLocks noGrp="1"/>
          </p:cNvSpPr>
          <p:nvPr>
            <p:ph type="sldNum" sz="quarter" idx="5"/>
          </p:nvPr>
        </p:nvSpPr>
        <p:spPr/>
        <p:txBody>
          <a:bodyPr/>
          <a:lstStyle/>
          <a:p>
            <a:fld id="{8022CAC5-90D1-4D8C-B977-280B746456B8}" type="slidenum">
              <a:rPr lang="en-US" smtClean="0"/>
              <a:t>11</a:t>
            </a:fld>
            <a:endParaRPr lang="en-US"/>
          </a:p>
        </p:txBody>
      </p:sp>
    </p:spTree>
    <p:extLst>
      <p:ext uri="{BB962C8B-B14F-4D97-AF65-F5344CB8AC3E}">
        <p14:creationId xmlns:p14="http://schemas.microsoft.com/office/powerpoint/2010/main" val="16218899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God redeems – but Naomi has a role to play</a:t>
            </a:r>
          </a:p>
          <a:p>
            <a:endParaRPr lang="en-US" dirty="0"/>
          </a:p>
          <a:p>
            <a:r>
              <a:rPr lang="en-US" dirty="0"/>
              <a:t>Returning to the land God gave her family</a:t>
            </a:r>
          </a:p>
          <a:p>
            <a:endParaRPr lang="en-US" dirty="0"/>
          </a:p>
          <a:p>
            <a:r>
              <a:rPr lang="en-US" dirty="0"/>
              <a:t>Seeing God’s kindness in connecting Ruth and Boaz – not coincidence</a:t>
            </a:r>
          </a:p>
          <a:p>
            <a:endParaRPr lang="en-US" dirty="0"/>
          </a:p>
          <a:p>
            <a:r>
              <a:rPr lang="en-US" dirty="0"/>
              <a:t>encouraged step -  partnering with what she thought God was doing</a:t>
            </a:r>
          </a:p>
          <a:p>
            <a:endParaRPr lang="en-US" dirty="0"/>
          </a:p>
          <a:p>
            <a:endParaRPr lang="en-US" dirty="0"/>
          </a:p>
        </p:txBody>
      </p:sp>
      <p:sp>
        <p:nvSpPr>
          <p:cNvPr id="4" name="Slide Number Placeholder 3"/>
          <p:cNvSpPr>
            <a:spLocks noGrp="1"/>
          </p:cNvSpPr>
          <p:nvPr>
            <p:ph type="sldNum" sz="quarter" idx="5"/>
          </p:nvPr>
        </p:nvSpPr>
        <p:spPr/>
        <p:txBody>
          <a:bodyPr/>
          <a:lstStyle/>
          <a:p>
            <a:fld id="{8022CAC5-90D1-4D8C-B977-280B746456B8}" type="slidenum">
              <a:rPr lang="en-US" smtClean="0"/>
              <a:t>12</a:t>
            </a:fld>
            <a:endParaRPr lang="en-US"/>
          </a:p>
        </p:txBody>
      </p:sp>
    </p:spTree>
    <p:extLst>
      <p:ext uri="{BB962C8B-B14F-4D97-AF65-F5344CB8AC3E}">
        <p14:creationId xmlns:p14="http://schemas.microsoft.com/office/powerpoint/2010/main" val="34050034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8022CAC5-90D1-4D8C-B977-280B746456B8}" type="slidenum">
              <a:rPr lang="en-US" smtClean="0"/>
              <a:t>13</a:t>
            </a:fld>
            <a:endParaRPr lang="en-US"/>
          </a:p>
        </p:txBody>
      </p:sp>
    </p:spTree>
    <p:extLst>
      <p:ext uri="{BB962C8B-B14F-4D97-AF65-F5344CB8AC3E}">
        <p14:creationId xmlns:p14="http://schemas.microsoft.com/office/powerpoint/2010/main" val="18646068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Allow the kindness to </a:t>
            </a:r>
            <a:r>
              <a:rPr lang="en-US"/>
              <a:t>encourage you to act</a:t>
            </a:r>
          </a:p>
          <a:p>
            <a:endParaRPr lang="en-US" dirty="0"/>
          </a:p>
        </p:txBody>
      </p:sp>
      <p:sp>
        <p:nvSpPr>
          <p:cNvPr id="4" name="Slide Number Placeholder 3"/>
          <p:cNvSpPr>
            <a:spLocks noGrp="1"/>
          </p:cNvSpPr>
          <p:nvPr>
            <p:ph type="sldNum" sz="quarter" idx="5"/>
          </p:nvPr>
        </p:nvSpPr>
        <p:spPr/>
        <p:txBody>
          <a:bodyPr/>
          <a:lstStyle/>
          <a:p>
            <a:fld id="{8022CAC5-90D1-4D8C-B977-280B746456B8}" type="slidenum">
              <a:rPr lang="en-US" smtClean="0"/>
              <a:t>14</a:t>
            </a:fld>
            <a:endParaRPr lang="en-US"/>
          </a:p>
        </p:txBody>
      </p:sp>
    </p:spTree>
    <p:extLst>
      <p:ext uri="{BB962C8B-B14F-4D97-AF65-F5344CB8AC3E}">
        <p14:creationId xmlns:p14="http://schemas.microsoft.com/office/powerpoint/2010/main" val="40751283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22CAC5-90D1-4D8C-B977-280B746456B8}" type="slidenum">
              <a:rPr lang="en-US" smtClean="0"/>
              <a:t>15</a:t>
            </a:fld>
            <a:endParaRPr lang="en-US"/>
          </a:p>
        </p:txBody>
      </p:sp>
    </p:spTree>
    <p:extLst>
      <p:ext uri="{BB962C8B-B14F-4D97-AF65-F5344CB8AC3E}">
        <p14:creationId xmlns:p14="http://schemas.microsoft.com/office/powerpoint/2010/main" val="10081329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Earring</a:t>
            </a:r>
          </a:p>
          <a:p>
            <a:endParaRPr lang="en-US" dirty="0"/>
          </a:p>
          <a:p>
            <a:r>
              <a:rPr lang="en-US" dirty="0"/>
              <a:t>Kidzone</a:t>
            </a:r>
          </a:p>
          <a:p>
            <a:endParaRPr lang="en-US" dirty="0"/>
          </a:p>
          <a:p>
            <a:r>
              <a:rPr lang="en-US" dirty="0"/>
              <a:t>Car impounded</a:t>
            </a:r>
          </a:p>
        </p:txBody>
      </p:sp>
      <p:sp>
        <p:nvSpPr>
          <p:cNvPr id="4" name="Slide Number Placeholder 3"/>
          <p:cNvSpPr>
            <a:spLocks noGrp="1"/>
          </p:cNvSpPr>
          <p:nvPr>
            <p:ph type="sldNum" sz="quarter" idx="5"/>
          </p:nvPr>
        </p:nvSpPr>
        <p:spPr/>
        <p:txBody>
          <a:bodyPr/>
          <a:lstStyle/>
          <a:p>
            <a:fld id="{8022CAC5-90D1-4D8C-B977-280B746456B8}" type="slidenum">
              <a:rPr lang="en-US" smtClean="0"/>
              <a:t>2</a:t>
            </a:fld>
            <a:endParaRPr lang="en-US"/>
          </a:p>
        </p:txBody>
      </p:sp>
    </p:spTree>
    <p:extLst>
      <p:ext uri="{BB962C8B-B14F-4D97-AF65-F5344CB8AC3E}">
        <p14:creationId xmlns:p14="http://schemas.microsoft.com/office/powerpoint/2010/main" val="12495915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Descendants of Abraham – nation of </a:t>
            </a:r>
            <a:r>
              <a:rPr lang="en-US" dirty="0" err="1"/>
              <a:t>israel</a:t>
            </a:r>
            <a:endParaRPr lang="en-US" dirty="0"/>
          </a:p>
          <a:p>
            <a:endParaRPr lang="en-US" dirty="0"/>
          </a:p>
          <a:p>
            <a:r>
              <a:rPr lang="en-US" dirty="0"/>
              <a:t>Freed from Egypt, wandered in desert, settled in Canaan</a:t>
            </a:r>
          </a:p>
          <a:p>
            <a:endParaRPr lang="en-US" dirty="0"/>
          </a:p>
          <a:p>
            <a:r>
              <a:rPr lang="en-US" dirty="0"/>
              <a:t>Gift of Land very important blessing</a:t>
            </a:r>
          </a:p>
          <a:p>
            <a:endParaRPr lang="en-US" dirty="0"/>
          </a:p>
          <a:p>
            <a:endParaRPr lang="en-US" dirty="0"/>
          </a:p>
        </p:txBody>
      </p:sp>
      <p:sp>
        <p:nvSpPr>
          <p:cNvPr id="4" name="Slide Number Placeholder 3"/>
          <p:cNvSpPr>
            <a:spLocks noGrp="1"/>
          </p:cNvSpPr>
          <p:nvPr>
            <p:ph type="sldNum" sz="quarter" idx="5"/>
          </p:nvPr>
        </p:nvSpPr>
        <p:spPr/>
        <p:txBody>
          <a:bodyPr/>
          <a:lstStyle/>
          <a:p>
            <a:fld id="{8022CAC5-90D1-4D8C-B977-280B746456B8}" type="slidenum">
              <a:rPr lang="en-US" smtClean="0"/>
              <a:t>3</a:t>
            </a:fld>
            <a:endParaRPr lang="en-US"/>
          </a:p>
        </p:txBody>
      </p:sp>
    </p:spTree>
    <p:extLst>
      <p:ext uri="{BB962C8B-B14F-4D97-AF65-F5344CB8AC3E}">
        <p14:creationId xmlns:p14="http://schemas.microsoft.com/office/powerpoint/2010/main" val="15265244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land – not theirs</a:t>
            </a:r>
          </a:p>
          <a:p>
            <a:endParaRPr lang="en-US" dirty="0"/>
          </a:p>
          <a:p>
            <a:r>
              <a:rPr lang="en-US" dirty="0"/>
              <a:t>Buy back</a:t>
            </a:r>
          </a:p>
          <a:p>
            <a:r>
              <a:rPr lang="en-US" dirty="0"/>
              <a:t>Family member – kinsman – busy it back</a:t>
            </a:r>
          </a:p>
          <a:p>
            <a:r>
              <a:rPr lang="en-US" dirty="0"/>
              <a:t>Jubilee</a:t>
            </a:r>
          </a:p>
          <a:p>
            <a:endParaRPr lang="en-US" dirty="0"/>
          </a:p>
          <a:p>
            <a:r>
              <a:rPr lang="en-US" dirty="0"/>
              <a:t>Remaining in the land God gave them was important - HOME</a:t>
            </a:r>
          </a:p>
        </p:txBody>
      </p:sp>
      <p:sp>
        <p:nvSpPr>
          <p:cNvPr id="4" name="Slide Number Placeholder 3"/>
          <p:cNvSpPr>
            <a:spLocks noGrp="1"/>
          </p:cNvSpPr>
          <p:nvPr>
            <p:ph type="sldNum" sz="quarter" idx="5"/>
          </p:nvPr>
        </p:nvSpPr>
        <p:spPr/>
        <p:txBody>
          <a:bodyPr/>
          <a:lstStyle/>
          <a:p>
            <a:fld id="{8022CAC5-90D1-4D8C-B977-280B746456B8}" type="slidenum">
              <a:rPr lang="en-US" smtClean="0"/>
              <a:t>4</a:t>
            </a:fld>
            <a:endParaRPr lang="en-US"/>
          </a:p>
        </p:txBody>
      </p:sp>
    </p:spTree>
    <p:extLst>
      <p:ext uri="{BB962C8B-B14F-4D97-AF65-F5344CB8AC3E}">
        <p14:creationId xmlns:p14="http://schemas.microsoft.com/office/powerpoint/2010/main" val="7790343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5D56E3-909E-ED8D-5665-81CB3B2615D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D4C86D-15F2-AA2C-53B3-FF23E12013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B5A09B0-85DA-C60E-ACD2-DCB606973C8C}"/>
              </a:ext>
            </a:extLst>
          </p:cNvPr>
          <p:cNvSpPr>
            <a:spLocks noGrp="1"/>
          </p:cNvSpPr>
          <p:nvPr>
            <p:ph type="body" idx="1"/>
          </p:nvPr>
        </p:nvSpPr>
        <p:spPr/>
        <p:txBody>
          <a:bodyPr/>
          <a:lstStyle/>
          <a:p>
            <a:r>
              <a:rPr lang="en-US" dirty="0"/>
              <a:t>Main point today – God delights in redeeming his people</a:t>
            </a:r>
          </a:p>
          <a:p>
            <a:endParaRPr lang="en-US" dirty="0"/>
          </a:p>
          <a:p>
            <a:endParaRPr lang="en-US" dirty="0"/>
          </a:p>
        </p:txBody>
      </p:sp>
      <p:sp>
        <p:nvSpPr>
          <p:cNvPr id="4" name="Slide Number Placeholder 3">
            <a:extLst>
              <a:ext uri="{FF2B5EF4-FFF2-40B4-BE49-F238E27FC236}">
                <a16:creationId xmlns:a16="http://schemas.microsoft.com/office/drawing/2014/main" id="{AFFA1D0C-875C-FCD9-2E10-3CC90E95EA89}"/>
              </a:ext>
            </a:extLst>
          </p:cNvPr>
          <p:cNvSpPr>
            <a:spLocks noGrp="1"/>
          </p:cNvSpPr>
          <p:nvPr>
            <p:ph type="sldNum" sz="quarter" idx="5"/>
          </p:nvPr>
        </p:nvSpPr>
        <p:spPr/>
        <p:txBody>
          <a:bodyPr/>
          <a:lstStyle/>
          <a:p>
            <a:fld id="{8022CAC5-90D1-4D8C-B977-280B746456B8}" type="slidenum">
              <a:rPr lang="en-US" smtClean="0"/>
              <a:t>5</a:t>
            </a:fld>
            <a:endParaRPr lang="en-US"/>
          </a:p>
        </p:txBody>
      </p:sp>
    </p:spTree>
    <p:extLst>
      <p:ext uri="{BB962C8B-B14F-4D97-AF65-F5344CB8AC3E}">
        <p14:creationId xmlns:p14="http://schemas.microsoft.com/office/powerpoint/2010/main" val="31805497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22CAC5-90D1-4D8C-B977-280B746456B8}" type="slidenum">
              <a:rPr lang="en-US" smtClean="0"/>
              <a:t>6</a:t>
            </a:fld>
            <a:endParaRPr lang="en-US"/>
          </a:p>
        </p:txBody>
      </p:sp>
    </p:spTree>
    <p:extLst>
      <p:ext uri="{BB962C8B-B14F-4D97-AF65-F5344CB8AC3E}">
        <p14:creationId xmlns:p14="http://schemas.microsoft.com/office/powerpoint/2010/main" val="23115880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Ruth’s faith is highlighted several times</a:t>
            </a:r>
          </a:p>
          <a:p>
            <a:endParaRPr lang="en-US" dirty="0"/>
          </a:p>
          <a:p>
            <a:r>
              <a:rPr lang="en-US" dirty="0"/>
              <a:t>Proof that God is redeeming the whole world, not just Israel (even </a:t>
            </a:r>
            <a:r>
              <a:rPr lang="en-US" dirty="0" err="1"/>
              <a:t>moab</a:t>
            </a:r>
            <a:r>
              <a:rPr lang="en-US" dirty="0"/>
              <a:t>)</a:t>
            </a:r>
          </a:p>
          <a:p>
            <a:endParaRPr lang="en-US" dirty="0"/>
          </a:p>
          <a:p>
            <a:r>
              <a:rPr lang="en-US" dirty="0"/>
              <a:t>Naomi sees God’s kindness – begins to have hope</a:t>
            </a:r>
          </a:p>
          <a:p>
            <a:endParaRPr lang="en-US" dirty="0"/>
          </a:p>
          <a:p>
            <a:endParaRPr lang="en-US" dirty="0"/>
          </a:p>
        </p:txBody>
      </p:sp>
      <p:sp>
        <p:nvSpPr>
          <p:cNvPr id="4" name="Slide Number Placeholder 3"/>
          <p:cNvSpPr>
            <a:spLocks noGrp="1"/>
          </p:cNvSpPr>
          <p:nvPr>
            <p:ph type="sldNum" sz="quarter" idx="5"/>
          </p:nvPr>
        </p:nvSpPr>
        <p:spPr/>
        <p:txBody>
          <a:bodyPr/>
          <a:lstStyle/>
          <a:p>
            <a:fld id="{8022CAC5-90D1-4D8C-B977-280B746456B8}" type="slidenum">
              <a:rPr lang="en-US" smtClean="0"/>
              <a:t>7</a:t>
            </a:fld>
            <a:endParaRPr lang="en-US"/>
          </a:p>
        </p:txBody>
      </p:sp>
    </p:spTree>
    <p:extLst>
      <p:ext uri="{BB962C8B-B14F-4D97-AF65-F5344CB8AC3E}">
        <p14:creationId xmlns:p14="http://schemas.microsoft.com/office/powerpoint/2010/main" val="10587760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Men slept in the barn </a:t>
            </a:r>
          </a:p>
          <a:p>
            <a:endParaRPr lang="en-US" dirty="0"/>
          </a:p>
          <a:p>
            <a:r>
              <a:rPr lang="en-US" dirty="0"/>
              <a:t>Tamar in Genesis – who seduced her brother-in-law to trick him into marriage</a:t>
            </a:r>
          </a:p>
          <a:p>
            <a:endParaRPr lang="en-US" dirty="0"/>
          </a:p>
          <a:p>
            <a:r>
              <a:rPr lang="en-US" dirty="0"/>
              <a:t>Naomi knew Boaz would be honorable</a:t>
            </a:r>
          </a:p>
          <a:p>
            <a:endParaRPr lang="en-US" dirty="0"/>
          </a:p>
          <a:p>
            <a:r>
              <a:rPr lang="en-US" dirty="0"/>
              <a:t>Hoped he would fill role of kinsman redeemer</a:t>
            </a:r>
          </a:p>
          <a:p>
            <a:endParaRPr lang="en-US" dirty="0"/>
          </a:p>
          <a:p>
            <a:r>
              <a:rPr lang="en-US" dirty="0"/>
              <a:t>Ruth had faith in God and trusted Naomi</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8022CAC5-90D1-4D8C-B977-280B746456B8}" type="slidenum">
              <a:rPr lang="en-US" smtClean="0"/>
              <a:t>8</a:t>
            </a:fld>
            <a:endParaRPr lang="en-US"/>
          </a:p>
        </p:txBody>
      </p:sp>
    </p:spTree>
    <p:extLst>
      <p:ext uri="{BB962C8B-B14F-4D97-AF65-F5344CB8AC3E}">
        <p14:creationId xmlns:p14="http://schemas.microsoft.com/office/powerpoint/2010/main" val="25843915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Ruth asks Boaz to marry her </a:t>
            </a:r>
          </a:p>
          <a:p>
            <a:endParaRPr lang="en-US" dirty="0"/>
          </a:p>
          <a:p>
            <a:r>
              <a:rPr lang="en-US" dirty="0"/>
              <a:t>similar custom still performed in parts of the middle east </a:t>
            </a:r>
          </a:p>
          <a:p>
            <a:endParaRPr lang="en-US" dirty="0"/>
          </a:p>
          <a:p>
            <a:r>
              <a:rPr lang="en-US" dirty="0"/>
              <a:t>Boaz admires Ruth</a:t>
            </a:r>
          </a:p>
        </p:txBody>
      </p:sp>
      <p:sp>
        <p:nvSpPr>
          <p:cNvPr id="4" name="Slide Number Placeholder 3"/>
          <p:cNvSpPr>
            <a:spLocks noGrp="1"/>
          </p:cNvSpPr>
          <p:nvPr>
            <p:ph type="sldNum" sz="quarter" idx="5"/>
          </p:nvPr>
        </p:nvSpPr>
        <p:spPr/>
        <p:txBody>
          <a:bodyPr/>
          <a:lstStyle/>
          <a:p>
            <a:fld id="{8022CAC5-90D1-4D8C-B977-280B746456B8}" type="slidenum">
              <a:rPr lang="en-US" smtClean="0"/>
              <a:t>9</a:t>
            </a:fld>
            <a:endParaRPr lang="en-US"/>
          </a:p>
        </p:txBody>
      </p:sp>
    </p:spTree>
    <p:extLst>
      <p:ext uri="{BB962C8B-B14F-4D97-AF65-F5344CB8AC3E}">
        <p14:creationId xmlns:p14="http://schemas.microsoft.com/office/powerpoint/2010/main" val="36630022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A42AE2-8ECF-3E48-B961-BAE89FED7EB2}"/>
              </a:ext>
            </a:extLst>
          </p:cNvPr>
          <p:cNvSpPr>
            <a:spLocks noGrp="1"/>
          </p:cNvSpPr>
          <p:nvPr>
            <p:ph type="ctrTitle"/>
          </p:nvPr>
        </p:nvSpPr>
        <p:spPr>
          <a:xfrm>
            <a:off x="1524000" y="1122363"/>
            <a:ext cx="9144000" cy="2387600"/>
          </a:xfrm>
        </p:spPr>
        <p:txBody>
          <a:bodyPr anchor="b"/>
          <a:lstStyle>
            <a:lvl1pPr algn="ctr">
              <a:defRPr sz="6000" b="1">
                <a:solidFill>
                  <a:schemeClr val="bg1"/>
                </a:solidFill>
                <a:latin typeface="Lato" panose="020F0502020204030203" pitchFamily="34" charset="0"/>
                <a:ea typeface="Lato" panose="020F0502020204030203" pitchFamily="34" charset="0"/>
                <a:cs typeface="Lato" panose="020F0502020204030203" pitchFamily="34" charset="0"/>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F1E25CD2-898D-F44B-8D83-EC07E8A0E8A9}"/>
              </a:ext>
            </a:extLst>
          </p:cNvPr>
          <p:cNvSpPr>
            <a:spLocks noGrp="1"/>
          </p:cNvSpPr>
          <p:nvPr>
            <p:ph type="subTitle" idx="1"/>
          </p:nvPr>
        </p:nvSpPr>
        <p:spPr>
          <a:xfrm>
            <a:off x="1524000" y="3602038"/>
            <a:ext cx="9144000" cy="1655762"/>
          </a:xfrm>
        </p:spPr>
        <p:txBody>
          <a:bodyPr/>
          <a:lstStyle>
            <a:lvl1pPr marL="0" indent="0" algn="ctr">
              <a:buNone/>
              <a:defRPr sz="2400">
                <a:solidFill>
                  <a:schemeClr val="bg1"/>
                </a:solidFill>
                <a:latin typeface="Lato" panose="020F0502020204030203" pitchFamily="34" charset="0"/>
                <a:ea typeface="Lato" panose="020F0502020204030203" pitchFamily="34" charset="0"/>
                <a:cs typeface="Lato" panose="020F050202020403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70C8F35E-9A2C-004C-98D9-4B060F026B46}"/>
              </a:ext>
            </a:extLst>
          </p:cNvPr>
          <p:cNvSpPr>
            <a:spLocks noGrp="1"/>
          </p:cNvSpPr>
          <p:nvPr>
            <p:ph type="dt" sz="half" idx="10"/>
          </p:nvPr>
        </p:nvSpPr>
        <p:spPr/>
        <p:txBody>
          <a:bodyPr/>
          <a:lstStyle/>
          <a:p>
            <a:fld id="{3CE0E450-FD06-D949-A0A8-EE3FFF59A80D}" type="datetimeFigureOut">
              <a:rPr lang="en-US" smtClean="0"/>
              <a:t>3/16/2026</a:t>
            </a:fld>
            <a:endParaRPr lang="en-US"/>
          </a:p>
        </p:txBody>
      </p:sp>
      <p:sp>
        <p:nvSpPr>
          <p:cNvPr id="5" name="Footer Placeholder 4">
            <a:extLst>
              <a:ext uri="{FF2B5EF4-FFF2-40B4-BE49-F238E27FC236}">
                <a16:creationId xmlns:a16="http://schemas.microsoft.com/office/drawing/2014/main" id="{E633859F-29C1-B847-9D93-D7D796B1DCC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00032F-51A8-E447-AD68-E0544387D353}"/>
              </a:ext>
            </a:extLst>
          </p:cNvPr>
          <p:cNvSpPr>
            <a:spLocks noGrp="1"/>
          </p:cNvSpPr>
          <p:nvPr>
            <p:ph type="sldNum" sz="quarter" idx="12"/>
          </p:nvPr>
        </p:nvSpPr>
        <p:spPr/>
        <p:txBody>
          <a:bodyPr/>
          <a:lstStyle/>
          <a:p>
            <a:fld id="{62AE2E47-2C7C-0F4F-98D2-74F3F5D45012}" type="slidenum">
              <a:rPr lang="en-US" smtClean="0"/>
              <a:t>‹#›</a:t>
            </a:fld>
            <a:endParaRPr lang="en-US"/>
          </a:p>
        </p:txBody>
      </p:sp>
    </p:spTree>
    <p:extLst>
      <p:ext uri="{BB962C8B-B14F-4D97-AF65-F5344CB8AC3E}">
        <p14:creationId xmlns:p14="http://schemas.microsoft.com/office/powerpoint/2010/main" val="4197251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51BF0-E511-2F47-A417-CB467619874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64BA7A3-35B9-0642-82EF-4001C4A0F76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AC9D17-3986-3546-9634-544F01823B75}"/>
              </a:ext>
            </a:extLst>
          </p:cNvPr>
          <p:cNvSpPr>
            <a:spLocks noGrp="1"/>
          </p:cNvSpPr>
          <p:nvPr>
            <p:ph type="dt" sz="half" idx="10"/>
          </p:nvPr>
        </p:nvSpPr>
        <p:spPr/>
        <p:txBody>
          <a:bodyPr/>
          <a:lstStyle/>
          <a:p>
            <a:fld id="{3CE0E450-FD06-D949-A0A8-EE3FFF59A80D}" type="datetimeFigureOut">
              <a:rPr lang="en-US" smtClean="0"/>
              <a:t>3/16/2026</a:t>
            </a:fld>
            <a:endParaRPr lang="en-US"/>
          </a:p>
        </p:txBody>
      </p:sp>
      <p:sp>
        <p:nvSpPr>
          <p:cNvPr id="5" name="Footer Placeholder 4">
            <a:extLst>
              <a:ext uri="{FF2B5EF4-FFF2-40B4-BE49-F238E27FC236}">
                <a16:creationId xmlns:a16="http://schemas.microsoft.com/office/drawing/2014/main" id="{8296EEFB-9D8B-BD4F-B046-7B631EDDEA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9BA298-E0BA-F14D-9CCE-B4CC689F4508}"/>
              </a:ext>
            </a:extLst>
          </p:cNvPr>
          <p:cNvSpPr>
            <a:spLocks noGrp="1"/>
          </p:cNvSpPr>
          <p:nvPr>
            <p:ph type="sldNum" sz="quarter" idx="12"/>
          </p:nvPr>
        </p:nvSpPr>
        <p:spPr/>
        <p:txBody>
          <a:bodyPr/>
          <a:lstStyle/>
          <a:p>
            <a:fld id="{62AE2E47-2C7C-0F4F-98D2-74F3F5D45012}" type="slidenum">
              <a:rPr lang="en-US" smtClean="0"/>
              <a:t>‹#›</a:t>
            </a:fld>
            <a:endParaRPr lang="en-US"/>
          </a:p>
        </p:txBody>
      </p:sp>
    </p:spTree>
    <p:extLst>
      <p:ext uri="{BB962C8B-B14F-4D97-AF65-F5344CB8AC3E}">
        <p14:creationId xmlns:p14="http://schemas.microsoft.com/office/powerpoint/2010/main" val="3302692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EC7FB2B-E0EB-4C46-AFAB-7CB654EB2A3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9DD4F13-3622-BE43-83A7-C32C91CAF80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2D7001-A4C5-6E4F-A621-8AAE7BA8E7F0}"/>
              </a:ext>
            </a:extLst>
          </p:cNvPr>
          <p:cNvSpPr>
            <a:spLocks noGrp="1"/>
          </p:cNvSpPr>
          <p:nvPr>
            <p:ph type="dt" sz="half" idx="10"/>
          </p:nvPr>
        </p:nvSpPr>
        <p:spPr/>
        <p:txBody>
          <a:bodyPr/>
          <a:lstStyle/>
          <a:p>
            <a:fld id="{3CE0E450-FD06-D949-A0A8-EE3FFF59A80D}" type="datetimeFigureOut">
              <a:rPr lang="en-US" smtClean="0"/>
              <a:t>3/16/2026</a:t>
            </a:fld>
            <a:endParaRPr lang="en-US"/>
          </a:p>
        </p:txBody>
      </p:sp>
      <p:sp>
        <p:nvSpPr>
          <p:cNvPr id="5" name="Footer Placeholder 4">
            <a:extLst>
              <a:ext uri="{FF2B5EF4-FFF2-40B4-BE49-F238E27FC236}">
                <a16:creationId xmlns:a16="http://schemas.microsoft.com/office/drawing/2014/main" id="{621C49C4-929E-DD4F-8258-A5977A95E6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6B4216-FF55-7D46-B9B9-F05C1D71AE7D}"/>
              </a:ext>
            </a:extLst>
          </p:cNvPr>
          <p:cNvSpPr>
            <a:spLocks noGrp="1"/>
          </p:cNvSpPr>
          <p:nvPr>
            <p:ph type="sldNum" sz="quarter" idx="12"/>
          </p:nvPr>
        </p:nvSpPr>
        <p:spPr/>
        <p:txBody>
          <a:bodyPr/>
          <a:lstStyle/>
          <a:p>
            <a:fld id="{62AE2E47-2C7C-0F4F-98D2-74F3F5D45012}" type="slidenum">
              <a:rPr lang="en-US" smtClean="0"/>
              <a:t>‹#›</a:t>
            </a:fld>
            <a:endParaRPr lang="en-US"/>
          </a:p>
        </p:txBody>
      </p:sp>
    </p:spTree>
    <p:extLst>
      <p:ext uri="{BB962C8B-B14F-4D97-AF65-F5344CB8AC3E}">
        <p14:creationId xmlns:p14="http://schemas.microsoft.com/office/powerpoint/2010/main" val="3910213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C5A3-0060-0C48-A07B-FA7A5F52EE11}"/>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76796A0-B558-924C-BAEF-D9D7E7E7A50D}"/>
              </a:ext>
            </a:extLst>
          </p:cNvPr>
          <p:cNvSpPr>
            <a:spLocks noGrp="1"/>
          </p:cNvSpPr>
          <p:nvPr>
            <p:ph idx="1"/>
          </p:nvPr>
        </p:nvSpPr>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570802D-7BA1-F64F-8F3B-5CEA3D4378FD}"/>
              </a:ext>
            </a:extLst>
          </p:cNvPr>
          <p:cNvSpPr>
            <a:spLocks noGrp="1"/>
          </p:cNvSpPr>
          <p:nvPr>
            <p:ph type="dt" sz="half" idx="10"/>
          </p:nvPr>
        </p:nvSpPr>
        <p:spPr/>
        <p:txBody>
          <a:bodyPr/>
          <a:lstStyle/>
          <a:p>
            <a:fld id="{3CE0E450-FD06-D949-A0A8-EE3FFF59A80D}" type="datetimeFigureOut">
              <a:rPr lang="en-US" smtClean="0"/>
              <a:t>3/16/2026</a:t>
            </a:fld>
            <a:endParaRPr lang="en-US"/>
          </a:p>
        </p:txBody>
      </p:sp>
      <p:sp>
        <p:nvSpPr>
          <p:cNvPr id="5" name="Footer Placeholder 4">
            <a:extLst>
              <a:ext uri="{FF2B5EF4-FFF2-40B4-BE49-F238E27FC236}">
                <a16:creationId xmlns:a16="http://schemas.microsoft.com/office/drawing/2014/main" id="{D0AE386C-1E86-4240-B841-4B1D6A55AB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44DDF4-33B0-A344-8327-23FA84AF5496}"/>
              </a:ext>
            </a:extLst>
          </p:cNvPr>
          <p:cNvSpPr>
            <a:spLocks noGrp="1"/>
          </p:cNvSpPr>
          <p:nvPr>
            <p:ph type="sldNum" sz="quarter" idx="12"/>
          </p:nvPr>
        </p:nvSpPr>
        <p:spPr/>
        <p:txBody>
          <a:bodyPr/>
          <a:lstStyle/>
          <a:p>
            <a:fld id="{62AE2E47-2C7C-0F4F-98D2-74F3F5D45012}" type="slidenum">
              <a:rPr lang="en-US" smtClean="0"/>
              <a:t>‹#›</a:t>
            </a:fld>
            <a:endParaRPr lang="en-US"/>
          </a:p>
        </p:txBody>
      </p:sp>
    </p:spTree>
    <p:extLst>
      <p:ext uri="{BB962C8B-B14F-4D97-AF65-F5344CB8AC3E}">
        <p14:creationId xmlns:p14="http://schemas.microsoft.com/office/powerpoint/2010/main" val="39983066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AFD27F-7D8B-264E-8F77-8CD5E4B10FB3}"/>
              </a:ext>
            </a:extLst>
          </p:cNvPr>
          <p:cNvSpPr>
            <a:spLocks noGrp="1"/>
          </p:cNvSpPr>
          <p:nvPr>
            <p:ph type="title"/>
          </p:nvPr>
        </p:nvSpPr>
        <p:spPr>
          <a:xfrm>
            <a:off x="831850" y="1709738"/>
            <a:ext cx="105156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1DDA414-0C4F-7A4F-89B9-8101424B2697}"/>
              </a:ext>
            </a:extLst>
          </p:cNvPr>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75FC35A-7B83-B44D-975D-5D1798B229DE}"/>
              </a:ext>
            </a:extLst>
          </p:cNvPr>
          <p:cNvSpPr>
            <a:spLocks noGrp="1"/>
          </p:cNvSpPr>
          <p:nvPr>
            <p:ph type="dt" sz="half" idx="10"/>
          </p:nvPr>
        </p:nvSpPr>
        <p:spPr/>
        <p:txBody>
          <a:bodyPr/>
          <a:lstStyle/>
          <a:p>
            <a:fld id="{3CE0E450-FD06-D949-A0A8-EE3FFF59A80D}" type="datetimeFigureOut">
              <a:rPr lang="en-US" smtClean="0"/>
              <a:t>3/16/2026</a:t>
            </a:fld>
            <a:endParaRPr lang="en-US"/>
          </a:p>
        </p:txBody>
      </p:sp>
      <p:sp>
        <p:nvSpPr>
          <p:cNvPr id="5" name="Footer Placeholder 4">
            <a:extLst>
              <a:ext uri="{FF2B5EF4-FFF2-40B4-BE49-F238E27FC236}">
                <a16:creationId xmlns:a16="http://schemas.microsoft.com/office/drawing/2014/main" id="{1BB2A1E9-E25E-0E45-B596-6889774865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7CA95B-2FFE-2D4B-8AE4-76763B4816BE}"/>
              </a:ext>
            </a:extLst>
          </p:cNvPr>
          <p:cNvSpPr>
            <a:spLocks noGrp="1"/>
          </p:cNvSpPr>
          <p:nvPr>
            <p:ph type="sldNum" sz="quarter" idx="12"/>
          </p:nvPr>
        </p:nvSpPr>
        <p:spPr/>
        <p:txBody>
          <a:bodyPr/>
          <a:lstStyle/>
          <a:p>
            <a:fld id="{62AE2E47-2C7C-0F4F-98D2-74F3F5D45012}" type="slidenum">
              <a:rPr lang="en-US" smtClean="0"/>
              <a:t>‹#›</a:t>
            </a:fld>
            <a:endParaRPr lang="en-US"/>
          </a:p>
        </p:txBody>
      </p:sp>
    </p:spTree>
    <p:extLst>
      <p:ext uri="{BB962C8B-B14F-4D97-AF65-F5344CB8AC3E}">
        <p14:creationId xmlns:p14="http://schemas.microsoft.com/office/powerpoint/2010/main" val="10067688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9160B-C92F-EB47-BD39-B8E9EB331984}"/>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9DB3BF3-8084-3844-B424-5141C9814B33}"/>
              </a:ext>
            </a:extLst>
          </p:cNvPr>
          <p:cNvSpPr>
            <a:spLocks noGrp="1"/>
          </p:cNvSpPr>
          <p:nvPr>
            <p:ph sz="half" idx="1"/>
          </p:nvPr>
        </p:nvSpPr>
        <p:spPr>
          <a:xfrm>
            <a:off x="838200" y="1825625"/>
            <a:ext cx="5181600"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0D76B248-326B-A04C-B1E9-89D1FD950F84}"/>
              </a:ext>
            </a:extLst>
          </p:cNvPr>
          <p:cNvSpPr>
            <a:spLocks noGrp="1"/>
          </p:cNvSpPr>
          <p:nvPr>
            <p:ph sz="half" idx="2"/>
          </p:nvPr>
        </p:nvSpPr>
        <p:spPr>
          <a:xfrm>
            <a:off x="6172200" y="1825625"/>
            <a:ext cx="5181600"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4AAED1F1-0A08-D842-8CA0-F57BD7ECBB3E}"/>
              </a:ext>
            </a:extLst>
          </p:cNvPr>
          <p:cNvSpPr>
            <a:spLocks noGrp="1"/>
          </p:cNvSpPr>
          <p:nvPr>
            <p:ph type="dt" sz="half" idx="10"/>
          </p:nvPr>
        </p:nvSpPr>
        <p:spPr/>
        <p:txBody>
          <a:bodyPr/>
          <a:lstStyle/>
          <a:p>
            <a:fld id="{3CE0E450-FD06-D949-A0A8-EE3FFF59A80D}" type="datetimeFigureOut">
              <a:rPr lang="en-US" smtClean="0"/>
              <a:t>3/16/2026</a:t>
            </a:fld>
            <a:endParaRPr lang="en-US"/>
          </a:p>
        </p:txBody>
      </p:sp>
      <p:sp>
        <p:nvSpPr>
          <p:cNvPr id="6" name="Footer Placeholder 5">
            <a:extLst>
              <a:ext uri="{FF2B5EF4-FFF2-40B4-BE49-F238E27FC236}">
                <a16:creationId xmlns:a16="http://schemas.microsoft.com/office/drawing/2014/main" id="{B6BA5272-072F-3847-969A-709EE2B36C8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FA7BBA9-EDD2-C04F-A802-2AEAC36C9A7A}"/>
              </a:ext>
            </a:extLst>
          </p:cNvPr>
          <p:cNvSpPr>
            <a:spLocks noGrp="1"/>
          </p:cNvSpPr>
          <p:nvPr>
            <p:ph type="sldNum" sz="quarter" idx="12"/>
          </p:nvPr>
        </p:nvSpPr>
        <p:spPr/>
        <p:txBody>
          <a:bodyPr/>
          <a:lstStyle/>
          <a:p>
            <a:fld id="{62AE2E47-2C7C-0F4F-98D2-74F3F5D45012}" type="slidenum">
              <a:rPr lang="en-US" smtClean="0"/>
              <a:t>‹#›</a:t>
            </a:fld>
            <a:endParaRPr lang="en-US"/>
          </a:p>
        </p:txBody>
      </p:sp>
    </p:spTree>
    <p:extLst>
      <p:ext uri="{BB962C8B-B14F-4D97-AF65-F5344CB8AC3E}">
        <p14:creationId xmlns:p14="http://schemas.microsoft.com/office/powerpoint/2010/main" val="8395473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C2C2D7-173E-FF4E-9F42-BA6820D06C1B}"/>
              </a:ext>
            </a:extLst>
          </p:cNvPr>
          <p:cNvSpPr>
            <a:spLocks noGrp="1"/>
          </p:cNvSpPr>
          <p:nvPr>
            <p:ph type="title"/>
          </p:nvPr>
        </p:nvSpPr>
        <p:spPr>
          <a:xfrm>
            <a:off x="839788" y="365125"/>
            <a:ext cx="10515600" cy="1325563"/>
          </a:xfrm>
        </p:spPr>
        <p:txBody>
          <a:bodyPr/>
          <a:lstStyle>
            <a:lvl1pPr>
              <a:defRPr>
                <a:solidFill>
                  <a:schemeClr val="bg1"/>
                </a:solidFil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22F415C-AC93-4E4E-A488-37B2538825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6F6F0BB-82A6-8C44-A112-D77E9F6036A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2535C72-0EC4-224C-8FAB-2B3EBFAB0B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9569F51-AE22-3C46-8482-2C4B8ED0830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DE625A7-5C45-894B-86AC-8CE729563191}"/>
              </a:ext>
            </a:extLst>
          </p:cNvPr>
          <p:cNvSpPr>
            <a:spLocks noGrp="1"/>
          </p:cNvSpPr>
          <p:nvPr>
            <p:ph type="dt" sz="half" idx="10"/>
          </p:nvPr>
        </p:nvSpPr>
        <p:spPr/>
        <p:txBody>
          <a:bodyPr/>
          <a:lstStyle/>
          <a:p>
            <a:fld id="{3CE0E450-FD06-D949-A0A8-EE3FFF59A80D}" type="datetimeFigureOut">
              <a:rPr lang="en-US" smtClean="0"/>
              <a:t>3/16/2026</a:t>
            </a:fld>
            <a:endParaRPr lang="en-US"/>
          </a:p>
        </p:txBody>
      </p:sp>
      <p:sp>
        <p:nvSpPr>
          <p:cNvPr id="8" name="Footer Placeholder 7">
            <a:extLst>
              <a:ext uri="{FF2B5EF4-FFF2-40B4-BE49-F238E27FC236}">
                <a16:creationId xmlns:a16="http://schemas.microsoft.com/office/drawing/2014/main" id="{09567127-AB69-444C-9448-E1D5A812BFD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F5BC93E-D1BB-2842-8E0F-8563B584CB4B}"/>
              </a:ext>
            </a:extLst>
          </p:cNvPr>
          <p:cNvSpPr>
            <a:spLocks noGrp="1"/>
          </p:cNvSpPr>
          <p:nvPr>
            <p:ph type="sldNum" sz="quarter" idx="12"/>
          </p:nvPr>
        </p:nvSpPr>
        <p:spPr/>
        <p:txBody>
          <a:bodyPr/>
          <a:lstStyle/>
          <a:p>
            <a:fld id="{62AE2E47-2C7C-0F4F-98D2-74F3F5D45012}" type="slidenum">
              <a:rPr lang="en-US" smtClean="0"/>
              <a:t>‹#›</a:t>
            </a:fld>
            <a:endParaRPr lang="en-US"/>
          </a:p>
        </p:txBody>
      </p:sp>
    </p:spTree>
    <p:extLst>
      <p:ext uri="{BB962C8B-B14F-4D97-AF65-F5344CB8AC3E}">
        <p14:creationId xmlns:p14="http://schemas.microsoft.com/office/powerpoint/2010/main" val="1731476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CBE0C-93D7-074B-9A10-B6A859E1F753}"/>
              </a:ext>
            </a:extLst>
          </p:cNvPr>
          <p:cNvSpPr>
            <a:spLocks noGrp="1"/>
          </p:cNvSpPr>
          <p:nvPr>
            <p:ph type="title"/>
          </p:nvPr>
        </p:nvSpPr>
        <p:spPr/>
        <p:txBody>
          <a:bodyPr/>
          <a:lstStyle>
            <a:lvl1pPr>
              <a:defRPr>
                <a:solidFill>
                  <a:srgbClr val="E3D9F9"/>
                </a:solidFill>
              </a:defRPr>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191D016F-3E4F-4E4C-86A3-12826012CAFE}"/>
              </a:ext>
            </a:extLst>
          </p:cNvPr>
          <p:cNvSpPr>
            <a:spLocks noGrp="1"/>
          </p:cNvSpPr>
          <p:nvPr>
            <p:ph type="dt" sz="half" idx="10"/>
          </p:nvPr>
        </p:nvSpPr>
        <p:spPr/>
        <p:txBody>
          <a:bodyPr/>
          <a:lstStyle/>
          <a:p>
            <a:fld id="{3CE0E450-FD06-D949-A0A8-EE3FFF59A80D}" type="datetimeFigureOut">
              <a:rPr lang="en-US" smtClean="0"/>
              <a:t>3/16/2026</a:t>
            </a:fld>
            <a:endParaRPr lang="en-US"/>
          </a:p>
        </p:txBody>
      </p:sp>
      <p:sp>
        <p:nvSpPr>
          <p:cNvPr id="4" name="Footer Placeholder 3">
            <a:extLst>
              <a:ext uri="{FF2B5EF4-FFF2-40B4-BE49-F238E27FC236}">
                <a16:creationId xmlns:a16="http://schemas.microsoft.com/office/drawing/2014/main" id="{9F9D1857-84D2-9B49-A836-06E17D576DD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E9F30DC-8C49-5C41-84DA-FE2ED2365747}"/>
              </a:ext>
            </a:extLst>
          </p:cNvPr>
          <p:cNvSpPr>
            <a:spLocks noGrp="1"/>
          </p:cNvSpPr>
          <p:nvPr>
            <p:ph type="sldNum" sz="quarter" idx="12"/>
          </p:nvPr>
        </p:nvSpPr>
        <p:spPr/>
        <p:txBody>
          <a:bodyPr/>
          <a:lstStyle/>
          <a:p>
            <a:fld id="{62AE2E47-2C7C-0F4F-98D2-74F3F5D45012}" type="slidenum">
              <a:rPr lang="en-US" smtClean="0"/>
              <a:t>‹#›</a:t>
            </a:fld>
            <a:endParaRPr lang="en-US"/>
          </a:p>
        </p:txBody>
      </p:sp>
    </p:spTree>
    <p:extLst>
      <p:ext uri="{BB962C8B-B14F-4D97-AF65-F5344CB8AC3E}">
        <p14:creationId xmlns:p14="http://schemas.microsoft.com/office/powerpoint/2010/main" val="26559248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52BF961-6B24-184C-ACF2-9588512E9997}"/>
              </a:ext>
            </a:extLst>
          </p:cNvPr>
          <p:cNvSpPr>
            <a:spLocks noGrp="1"/>
          </p:cNvSpPr>
          <p:nvPr>
            <p:ph type="dt" sz="half" idx="10"/>
          </p:nvPr>
        </p:nvSpPr>
        <p:spPr/>
        <p:txBody>
          <a:bodyPr/>
          <a:lstStyle/>
          <a:p>
            <a:fld id="{3CE0E450-FD06-D949-A0A8-EE3FFF59A80D}" type="datetimeFigureOut">
              <a:rPr lang="en-US" smtClean="0"/>
              <a:t>3/16/2026</a:t>
            </a:fld>
            <a:endParaRPr lang="en-US"/>
          </a:p>
        </p:txBody>
      </p:sp>
      <p:sp>
        <p:nvSpPr>
          <p:cNvPr id="3" name="Footer Placeholder 2">
            <a:extLst>
              <a:ext uri="{FF2B5EF4-FFF2-40B4-BE49-F238E27FC236}">
                <a16:creationId xmlns:a16="http://schemas.microsoft.com/office/drawing/2014/main" id="{DFC62C20-DD8D-FA4F-A743-7EEE40E7DFA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2A1C93D-EC71-4D4D-81A6-16AA9C5AB0D9}"/>
              </a:ext>
            </a:extLst>
          </p:cNvPr>
          <p:cNvSpPr>
            <a:spLocks noGrp="1"/>
          </p:cNvSpPr>
          <p:nvPr>
            <p:ph type="sldNum" sz="quarter" idx="12"/>
          </p:nvPr>
        </p:nvSpPr>
        <p:spPr/>
        <p:txBody>
          <a:bodyPr/>
          <a:lstStyle/>
          <a:p>
            <a:fld id="{62AE2E47-2C7C-0F4F-98D2-74F3F5D45012}" type="slidenum">
              <a:rPr lang="en-US" smtClean="0"/>
              <a:t>‹#›</a:t>
            </a:fld>
            <a:endParaRPr lang="en-US"/>
          </a:p>
        </p:txBody>
      </p:sp>
    </p:spTree>
    <p:extLst>
      <p:ext uri="{BB962C8B-B14F-4D97-AF65-F5344CB8AC3E}">
        <p14:creationId xmlns:p14="http://schemas.microsoft.com/office/powerpoint/2010/main" val="34947877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5C6C0D-F1FF-D04E-A50A-36EB758E521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119615B-34ED-E544-8DD0-A67AF1F136E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1DAF12F-2EE9-3B49-B8C5-D88F00DF44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5781E6F-2D3B-6A4E-A80A-F6FE8744B0B4}"/>
              </a:ext>
            </a:extLst>
          </p:cNvPr>
          <p:cNvSpPr>
            <a:spLocks noGrp="1"/>
          </p:cNvSpPr>
          <p:nvPr>
            <p:ph type="dt" sz="half" idx="10"/>
          </p:nvPr>
        </p:nvSpPr>
        <p:spPr/>
        <p:txBody>
          <a:bodyPr/>
          <a:lstStyle/>
          <a:p>
            <a:fld id="{3CE0E450-FD06-D949-A0A8-EE3FFF59A80D}" type="datetimeFigureOut">
              <a:rPr lang="en-US" smtClean="0"/>
              <a:t>3/16/2026</a:t>
            </a:fld>
            <a:endParaRPr lang="en-US"/>
          </a:p>
        </p:txBody>
      </p:sp>
      <p:sp>
        <p:nvSpPr>
          <p:cNvPr id="6" name="Footer Placeholder 5">
            <a:extLst>
              <a:ext uri="{FF2B5EF4-FFF2-40B4-BE49-F238E27FC236}">
                <a16:creationId xmlns:a16="http://schemas.microsoft.com/office/drawing/2014/main" id="{DA7E9926-6FB8-204C-9E6F-BF2C8F2AA2F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78C222F-4F9B-3746-B9BD-BC3FD96BEC88}"/>
              </a:ext>
            </a:extLst>
          </p:cNvPr>
          <p:cNvSpPr>
            <a:spLocks noGrp="1"/>
          </p:cNvSpPr>
          <p:nvPr>
            <p:ph type="sldNum" sz="quarter" idx="12"/>
          </p:nvPr>
        </p:nvSpPr>
        <p:spPr/>
        <p:txBody>
          <a:bodyPr/>
          <a:lstStyle/>
          <a:p>
            <a:fld id="{62AE2E47-2C7C-0F4F-98D2-74F3F5D45012}" type="slidenum">
              <a:rPr lang="en-US" smtClean="0"/>
              <a:t>‹#›</a:t>
            </a:fld>
            <a:endParaRPr lang="en-US"/>
          </a:p>
        </p:txBody>
      </p:sp>
    </p:spTree>
    <p:extLst>
      <p:ext uri="{BB962C8B-B14F-4D97-AF65-F5344CB8AC3E}">
        <p14:creationId xmlns:p14="http://schemas.microsoft.com/office/powerpoint/2010/main" val="4108813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90E691-90B8-B441-A6A2-ADCF30CE6C2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C1487C5-769D-A548-8B89-3DBFD17E509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A996C4AC-AED0-5D4D-88A6-4CF9E86D4C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ECB2DA5-778E-064A-A870-520D3136B3E7}"/>
              </a:ext>
            </a:extLst>
          </p:cNvPr>
          <p:cNvSpPr>
            <a:spLocks noGrp="1"/>
          </p:cNvSpPr>
          <p:nvPr>
            <p:ph type="dt" sz="half" idx="10"/>
          </p:nvPr>
        </p:nvSpPr>
        <p:spPr/>
        <p:txBody>
          <a:bodyPr/>
          <a:lstStyle/>
          <a:p>
            <a:fld id="{3CE0E450-FD06-D949-A0A8-EE3FFF59A80D}" type="datetimeFigureOut">
              <a:rPr lang="en-US" smtClean="0"/>
              <a:t>3/16/2026</a:t>
            </a:fld>
            <a:endParaRPr lang="en-US"/>
          </a:p>
        </p:txBody>
      </p:sp>
      <p:sp>
        <p:nvSpPr>
          <p:cNvPr id="6" name="Footer Placeholder 5">
            <a:extLst>
              <a:ext uri="{FF2B5EF4-FFF2-40B4-BE49-F238E27FC236}">
                <a16:creationId xmlns:a16="http://schemas.microsoft.com/office/drawing/2014/main" id="{13CFF3D9-C17F-F642-92EF-54D54810627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E094D3-E68F-6848-B889-945DDDEF0DCB}"/>
              </a:ext>
            </a:extLst>
          </p:cNvPr>
          <p:cNvSpPr>
            <a:spLocks noGrp="1"/>
          </p:cNvSpPr>
          <p:nvPr>
            <p:ph type="sldNum" sz="quarter" idx="12"/>
          </p:nvPr>
        </p:nvSpPr>
        <p:spPr/>
        <p:txBody>
          <a:bodyPr/>
          <a:lstStyle/>
          <a:p>
            <a:fld id="{62AE2E47-2C7C-0F4F-98D2-74F3F5D45012}" type="slidenum">
              <a:rPr lang="en-US" smtClean="0"/>
              <a:t>‹#›</a:t>
            </a:fld>
            <a:endParaRPr lang="en-US"/>
          </a:p>
        </p:txBody>
      </p:sp>
    </p:spTree>
    <p:extLst>
      <p:ext uri="{BB962C8B-B14F-4D97-AF65-F5344CB8AC3E}">
        <p14:creationId xmlns:p14="http://schemas.microsoft.com/office/powerpoint/2010/main" val="6980032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067ABF-4186-CB42-98EC-5B9D1C28FB7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E14A666-3D25-9F42-9D5C-B63B31AFF3F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371E82B-40AC-A847-8401-66EBF625445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E0E450-FD06-D949-A0A8-EE3FFF59A80D}" type="datetimeFigureOut">
              <a:rPr lang="en-US" smtClean="0"/>
              <a:t>3/16/2026</a:t>
            </a:fld>
            <a:endParaRPr lang="en-US"/>
          </a:p>
        </p:txBody>
      </p:sp>
      <p:sp>
        <p:nvSpPr>
          <p:cNvPr id="5" name="Footer Placeholder 4">
            <a:extLst>
              <a:ext uri="{FF2B5EF4-FFF2-40B4-BE49-F238E27FC236}">
                <a16:creationId xmlns:a16="http://schemas.microsoft.com/office/drawing/2014/main" id="{2F63E06F-9AC4-964F-9F27-48190863A74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CF3AA26-9874-A64A-B260-32C0900B56C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AE2E47-2C7C-0F4F-98D2-74F3F5D45012}" type="slidenum">
              <a:rPr lang="en-US" smtClean="0"/>
              <a:t>‹#›</a:t>
            </a:fld>
            <a:endParaRPr lang="en-US"/>
          </a:p>
        </p:txBody>
      </p:sp>
    </p:spTree>
    <p:extLst>
      <p:ext uri="{BB962C8B-B14F-4D97-AF65-F5344CB8AC3E}">
        <p14:creationId xmlns:p14="http://schemas.microsoft.com/office/powerpoint/2010/main" val="40390528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1" i="0" kern="1200">
          <a:solidFill>
            <a:schemeClr val="bg1"/>
          </a:solidFill>
          <a:latin typeface="Lato" panose="020F0502020204030203" pitchFamily="34" charset="0"/>
          <a:ea typeface="Lato" panose="020F0502020204030203" pitchFamily="34" charset="0"/>
          <a:cs typeface="Lato" panose="020F0502020204030203"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Lato" panose="020F0502020204030203" pitchFamily="34" charset="0"/>
          <a:ea typeface="Lato" panose="020F0502020204030203" pitchFamily="34" charset="0"/>
          <a:cs typeface="Lato" panose="020F050202020403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Lato" panose="020F0502020204030203" pitchFamily="34" charset="0"/>
          <a:ea typeface="Lato" panose="020F0502020204030203" pitchFamily="34" charset="0"/>
          <a:cs typeface="Lato" panose="020F050202020403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Lato" panose="020F0502020204030203" pitchFamily="34" charset="0"/>
          <a:ea typeface="Lato" panose="020F0502020204030203" pitchFamily="34" charset="0"/>
          <a:cs typeface="Lato" panose="020F050202020403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Lato" panose="020F0502020204030203" pitchFamily="34" charset="0"/>
          <a:ea typeface="Lato" panose="020F0502020204030203" pitchFamily="34" charset="0"/>
          <a:cs typeface="Lato" panose="020F050202020403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Lato" panose="020F0502020204030203" pitchFamily="34" charset="0"/>
          <a:ea typeface="Lato" panose="020F0502020204030203" pitchFamily="34" charset="0"/>
          <a:cs typeface="Lato" panose="020F050202020403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17A8F7-F23F-2E41-972D-4061B4553949}"/>
              </a:ext>
            </a:extLst>
          </p:cNvPr>
          <p:cNvSpPr>
            <a:spLocks noGrp="1"/>
          </p:cNvSpPr>
          <p:nvPr>
            <p:ph type="title"/>
          </p:nvPr>
        </p:nvSpPr>
        <p:spPr/>
        <p:txBody>
          <a:bodyPr/>
          <a:lstStyle/>
          <a:p>
            <a:endParaRPr lang="en-US"/>
          </a:p>
        </p:txBody>
      </p:sp>
      <p:sp>
        <p:nvSpPr>
          <p:cNvPr id="3" name="TextBox 2">
            <a:extLst>
              <a:ext uri="{FF2B5EF4-FFF2-40B4-BE49-F238E27FC236}">
                <a16:creationId xmlns:a16="http://schemas.microsoft.com/office/drawing/2014/main" id="{C0E57806-5DC7-EC43-8CAB-440EE9E835B7}"/>
              </a:ext>
            </a:extLst>
          </p:cNvPr>
          <p:cNvSpPr txBox="1"/>
          <p:nvPr/>
        </p:nvSpPr>
        <p:spPr>
          <a:xfrm>
            <a:off x="2174894" y="5350066"/>
            <a:ext cx="7842211" cy="646331"/>
          </a:xfrm>
          <a:prstGeom prst="rect">
            <a:avLst/>
          </a:prstGeom>
          <a:noFill/>
        </p:spPr>
        <p:txBody>
          <a:bodyPr wrap="none" rtlCol="0">
            <a:spAutoFit/>
          </a:bodyPr>
          <a:lstStyle/>
          <a:p>
            <a:r>
              <a:rPr lang="en-US" sz="3600" dirty="0">
                <a:solidFill>
                  <a:schemeClr val="bg1"/>
                </a:solidFill>
                <a:effectLst>
                  <a:outerShdw blurRad="50800" dist="38100" dir="2700000" algn="tl" rotWithShape="0">
                    <a:prstClr val="black">
                      <a:alpha val="19000"/>
                    </a:prstClr>
                  </a:outerShdw>
                </a:effectLst>
                <a:latin typeface="Lato" panose="020F0502020204030203" pitchFamily="34" charset="0"/>
                <a:ea typeface="Lato" panose="020F0502020204030203" pitchFamily="34" charset="0"/>
                <a:cs typeface="Lato" panose="020F0502020204030203" pitchFamily="34" charset="0"/>
              </a:rPr>
              <a:t>Subtitle option one lorem ipsum dolor</a:t>
            </a:r>
          </a:p>
        </p:txBody>
      </p:sp>
      <p:pic>
        <p:nvPicPr>
          <p:cNvPr id="6" name="Picture 5" descr="A purple fabric with white text&#10;&#10;AI-generated content may be incorrect.">
            <a:extLst>
              <a:ext uri="{FF2B5EF4-FFF2-40B4-BE49-F238E27FC236}">
                <a16:creationId xmlns:a16="http://schemas.microsoft.com/office/drawing/2014/main" id="{C785070E-CAF1-2BF7-A38F-6CF5BD2298F9}"/>
              </a:ext>
            </a:extLst>
          </p:cNvPr>
          <p:cNvPicPr>
            <a:picLocks noChangeAspect="1"/>
          </p:cNvPicPr>
          <p:nvPr/>
        </p:nvPicPr>
        <p:blipFill>
          <a:blip r:embed="rId3"/>
          <a:stretch>
            <a:fillRect/>
          </a:stretch>
        </p:blipFill>
        <p:spPr>
          <a:xfrm>
            <a:off x="0" y="0"/>
            <a:ext cx="12192000" cy="6858000"/>
          </a:xfrm>
          <a:prstGeom prst="rect">
            <a:avLst/>
          </a:prstGeom>
        </p:spPr>
      </p:pic>
      <p:sp>
        <p:nvSpPr>
          <p:cNvPr id="4" name="Rectangle 3">
            <a:extLst>
              <a:ext uri="{FF2B5EF4-FFF2-40B4-BE49-F238E27FC236}">
                <a16:creationId xmlns:a16="http://schemas.microsoft.com/office/drawing/2014/main" id="{594CD77D-12B8-0133-FE16-6F3163E0E4FB}"/>
              </a:ext>
            </a:extLst>
          </p:cNvPr>
          <p:cNvSpPr/>
          <p:nvPr/>
        </p:nvSpPr>
        <p:spPr>
          <a:xfrm>
            <a:off x="-47898" y="5350066"/>
            <a:ext cx="12287794" cy="920106"/>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sz="4800" dirty="0">
                <a:solidFill>
                  <a:srgbClr val="FFC782"/>
                </a:solidFill>
                <a:effectLst>
                  <a:outerShdw blurRad="38100" dist="38100" dir="2700000" algn="tl">
                    <a:srgbClr val="000000">
                      <a:alpha val="43137"/>
                    </a:srgbClr>
                  </a:outerShdw>
                </a:effectLst>
                <a:latin typeface="Cinzel" panose="00000500000000000000" pitchFamily="50" charset="0"/>
                <a:ea typeface="Palatino" pitchFamily="2" charset="77"/>
              </a:rPr>
              <a:t>Ready for Redemption</a:t>
            </a:r>
            <a:endParaRPr lang="en-US" sz="4800" dirty="0">
              <a:solidFill>
                <a:srgbClr val="FFC782"/>
              </a:solidFill>
              <a:effectLst>
                <a:outerShdw blurRad="38100" dist="38100" dir="2700000" algn="tl">
                  <a:srgbClr val="000000">
                    <a:alpha val="43137"/>
                  </a:srgbClr>
                </a:outerShdw>
              </a:effectLst>
              <a:latin typeface="Cinzel" panose="00000500000000000000" pitchFamily="50" charset="0"/>
            </a:endParaRPr>
          </a:p>
        </p:txBody>
      </p:sp>
    </p:spTree>
    <p:extLst>
      <p:ext uri="{BB962C8B-B14F-4D97-AF65-F5344CB8AC3E}">
        <p14:creationId xmlns:p14="http://schemas.microsoft.com/office/powerpoint/2010/main" val="15897464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17CD888-0F84-930C-8B0F-E5659F586E92}"/>
              </a:ext>
            </a:extLst>
          </p:cNvPr>
          <p:cNvSpPr>
            <a:spLocks noGrp="1"/>
          </p:cNvSpPr>
          <p:nvPr>
            <p:ph idx="1"/>
          </p:nvPr>
        </p:nvSpPr>
        <p:spPr>
          <a:xfrm>
            <a:off x="663102" y="755950"/>
            <a:ext cx="10515600" cy="4661001"/>
          </a:xfrm>
        </p:spPr>
        <p:txBody>
          <a:bodyPr>
            <a:normAutofit fontScale="92500" lnSpcReduction="10000"/>
          </a:bodyPr>
          <a:lstStyle/>
          <a:p>
            <a:pPr marL="0" indent="0">
              <a:buNone/>
            </a:pPr>
            <a:endParaRPr lang="en-US" b="1" baseline="30000" dirty="0"/>
          </a:p>
          <a:p>
            <a:pPr marL="0" indent="0">
              <a:buNone/>
            </a:pPr>
            <a:r>
              <a:rPr lang="en-US" sz="2600" b="1" baseline="30000" dirty="0"/>
              <a:t>12 </a:t>
            </a:r>
            <a:r>
              <a:rPr lang="en-US" sz="2600" dirty="0"/>
              <a:t>Although it is true that I am a guardian-redeemer of our family, there is another who is more closely related than I. </a:t>
            </a:r>
            <a:r>
              <a:rPr lang="en-US" sz="2600" b="1" baseline="30000" dirty="0"/>
              <a:t>13 </a:t>
            </a:r>
            <a:r>
              <a:rPr lang="en-US" sz="2600" dirty="0"/>
              <a:t>Stay here for the night, and in the morning if he wants to do his duty as your guardian-redeemer, good; let him redeem you. But if he is not willing, as surely as the </a:t>
            </a:r>
            <a:r>
              <a:rPr lang="en-US" sz="2600" cap="small" dirty="0"/>
              <a:t>Lord</a:t>
            </a:r>
            <a:r>
              <a:rPr lang="en-US" sz="2600" dirty="0"/>
              <a:t> lives I will do it. Lie here until morning.”</a:t>
            </a:r>
          </a:p>
          <a:p>
            <a:pPr marL="0" indent="0">
              <a:buNone/>
            </a:pPr>
            <a:endParaRPr lang="en-US" sz="2600" b="1" baseline="30000" dirty="0"/>
          </a:p>
          <a:p>
            <a:pPr marL="0" indent="0">
              <a:buNone/>
            </a:pPr>
            <a:r>
              <a:rPr lang="en-US" sz="2600" b="1" baseline="30000" dirty="0"/>
              <a:t>14 </a:t>
            </a:r>
            <a:r>
              <a:rPr lang="en-US" sz="2600" dirty="0"/>
              <a:t>So she lay at his feet until morning, but got up before anyone could be recognized; and he said, “No one must know that a woman came to the threshing floor.”</a:t>
            </a:r>
          </a:p>
          <a:p>
            <a:pPr marL="0" indent="0">
              <a:buNone/>
            </a:pPr>
            <a:endParaRPr lang="en-US" sz="2600" b="1" baseline="30000" dirty="0"/>
          </a:p>
          <a:p>
            <a:pPr marL="0" indent="0">
              <a:buNone/>
            </a:pPr>
            <a:r>
              <a:rPr lang="en-US" sz="2600" b="1" baseline="30000" dirty="0"/>
              <a:t>15 </a:t>
            </a:r>
            <a:r>
              <a:rPr lang="en-US" sz="2600" dirty="0"/>
              <a:t>He also said, “Bring me the shawl you are wearing and hold it out.” When she did so, he poured into it six measures of barley and placed the bundle on her. Then he</a:t>
            </a:r>
            <a:r>
              <a:rPr lang="en-US" sz="2600" baseline="30000" dirty="0"/>
              <a:t> </a:t>
            </a:r>
            <a:r>
              <a:rPr lang="en-US" sz="2600" dirty="0"/>
              <a:t>went back to town.</a:t>
            </a:r>
          </a:p>
          <a:p>
            <a:endParaRPr lang="en-US" dirty="0"/>
          </a:p>
        </p:txBody>
      </p:sp>
    </p:spTree>
    <p:extLst>
      <p:ext uri="{BB962C8B-B14F-4D97-AF65-F5344CB8AC3E}">
        <p14:creationId xmlns:p14="http://schemas.microsoft.com/office/powerpoint/2010/main" val="3089962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AFD4DF7-728F-1FDE-D1F6-5F723252E9A4}"/>
              </a:ext>
            </a:extLst>
          </p:cNvPr>
          <p:cNvSpPr>
            <a:spLocks noGrp="1"/>
          </p:cNvSpPr>
          <p:nvPr>
            <p:ph idx="1"/>
          </p:nvPr>
        </p:nvSpPr>
        <p:spPr>
          <a:xfrm>
            <a:off x="838200" y="1131145"/>
            <a:ext cx="10515600" cy="4351338"/>
          </a:xfrm>
        </p:spPr>
        <p:txBody>
          <a:bodyPr>
            <a:normAutofit lnSpcReduction="10000"/>
          </a:bodyPr>
          <a:lstStyle/>
          <a:p>
            <a:pPr marL="0" indent="0">
              <a:buNone/>
            </a:pPr>
            <a:r>
              <a:rPr lang="en-US" b="1" baseline="30000" dirty="0"/>
              <a:t>16 </a:t>
            </a:r>
            <a:r>
              <a:rPr lang="en-US" dirty="0"/>
              <a:t>When Ruth came to her mother-in-law, Naomi asked, “How did it go, my daughter?”</a:t>
            </a:r>
          </a:p>
          <a:p>
            <a:pPr marL="0" indent="0">
              <a:buNone/>
            </a:pPr>
            <a:endParaRPr lang="en-US" dirty="0"/>
          </a:p>
          <a:p>
            <a:pPr marL="0" indent="0">
              <a:buNone/>
            </a:pPr>
            <a:r>
              <a:rPr lang="en-US" dirty="0"/>
              <a:t>Then she told her everything Boaz had done for her </a:t>
            </a:r>
            <a:r>
              <a:rPr lang="en-US" b="1" baseline="30000" dirty="0"/>
              <a:t>17 </a:t>
            </a:r>
            <a:r>
              <a:rPr lang="en-US" dirty="0"/>
              <a:t>and added, “He gave me these six measures of barley, saying, ‘Don’t go back to your mother-in-law empty-handed.’”</a:t>
            </a:r>
          </a:p>
          <a:p>
            <a:pPr marL="0" indent="0">
              <a:buNone/>
            </a:pPr>
            <a:endParaRPr lang="en-US" dirty="0"/>
          </a:p>
          <a:p>
            <a:pPr marL="0" indent="0">
              <a:buNone/>
            </a:pPr>
            <a:r>
              <a:rPr lang="en-US" b="1" baseline="30000" dirty="0"/>
              <a:t>18 </a:t>
            </a:r>
            <a:r>
              <a:rPr lang="en-US" dirty="0"/>
              <a:t>Then Naomi said, “Wait, my daughter, until you find out what happens. For the man will not rest until the matter is settled today.”</a:t>
            </a:r>
          </a:p>
          <a:p>
            <a:endParaRPr lang="en-US" dirty="0"/>
          </a:p>
        </p:txBody>
      </p:sp>
    </p:spTree>
    <p:extLst>
      <p:ext uri="{BB962C8B-B14F-4D97-AF65-F5344CB8AC3E}">
        <p14:creationId xmlns:p14="http://schemas.microsoft.com/office/powerpoint/2010/main" val="16891735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9991A5-E256-A57A-F095-49F9F96B50A9}"/>
              </a:ext>
            </a:extLst>
          </p:cNvPr>
          <p:cNvSpPr>
            <a:spLocks noGrp="1"/>
          </p:cNvSpPr>
          <p:nvPr>
            <p:ph type="title"/>
          </p:nvPr>
        </p:nvSpPr>
        <p:spPr>
          <a:xfrm>
            <a:off x="537257" y="703290"/>
            <a:ext cx="10295681" cy="1325563"/>
          </a:xfrm>
        </p:spPr>
        <p:txBody>
          <a:bodyPr/>
          <a:lstStyle/>
          <a:p>
            <a:r>
              <a:rPr lang="en-US" dirty="0"/>
              <a:t>Naomi’s role in God’s Redemption Plan</a:t>
            </a:r>
          </a:p>
        </p:txBody>
      </p:sp>
      <p:sp>
        <p:nvSpPr>
          <p:cNvPr id="3" name="Content Placeholder 2">
            <a:extLst>
              <a:ext uri="{FF2B5EF4-FFF2-40B4-BE49-F238E27FC236}">
                <a16:creationId xmlns:a16="http://schemas.microsoft.com/office/drawing/2014/main" id="{B44E85EA-9B99-F4FC-01F4-FC3D5E08A616}"/>
              </a:ext>
            </a:extLst>
          </p:cNvPr>
          <p:cNvSpPr>
            <a:spLocks noGrp="1"/>
          </p:cNvSpPr>
          <p:nvPr>
            <p:ph idx="1"/>
          </p:nvPr>
        </p:nvSpPr>
        <p:spPr>
          <a:xfrm>
            <a:off x="537258" y="2407533"/>
            <a:ext cx="10515600" cy="2771877"/>
          </a:xfrm>
        </p:spPr>
        <p:txBody>
          <a:bodyPr>
            <a:normAutofit/>
          </a:bodyPr>
          <a:lstStyle/>
          <a:p>
            <a:r>
              <a:rPr lang="en-US" dirty="0"/>
              <a:t>Return – turn back to Israel / land God gave her family</a:t>
            </a:r>
          </a:p>
          <a:p>
            <a:endParaRPr lang="en-US" dirty="0"/>
          </a:p>
          <a:p>
            <a:r>
              <a:rPr lang="en-US" dirty="0"/>
              <a:t>Recognize God’s kindness, providing a path to redemption</a:t>
            </a:r>
          </a:p>
          <a:p>
            <a:endParaRPr lang="en-US" dirty="0"/>
          </a:p>
          <a:p>
            <a:r>
              <a:rPr lang="en-US" dirty="0"/>
              <a:t>Respond, in God’s timing, with wisdom and faith</a:t>
            </a:r>
          </a:p>
        </p:txBody>
      </p:sp>
    </p:spTree>
    <p:extLst>
      <p:ext uri="{BB962C8B-B14F-4D97-AF65-F5344CB8AC3E}">
        <p14:creationId xmlns:p14="http://schemas.microsoft.com/office/powerpoint/2010/main" val="3526635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C2939-EA8E-CEBC-2EAF-57B520E3BA5C}"/>
              </a:ext>
            </a:extLst>
          </p:cNvPr>
          <p:cNvSpPr>
            <a:spLocks noGrp="1"/>
          </p:cNvSpPr>
          <p:nvPr>
            <p:ph type="title"/>
          </p:nvPr>
        </p:nvSpPr>
        <p:spPr>
          <a:xfrm>
            <a:off x="745121" y="192289"/>
            <a:ext cx="10515600" cy="1325563"/>
          </a:xfrm>
        </p:spPr>
        <p:txBody>
          <a:bodyPr/>
          <a:lstStyle/>
          <a:p>
            <a:r>
              <a:rPr lang="en-US" dirty="0"/>
              <a:t>What does this mean for us?</a:t>
            </a:r>
          </a:p>
        </p:txBody>
      </p:sp>
      <p:sp>
        <p:nvSpPr>
          <p:cNvPr id="3" name="Content Placeholder 2">
            <a:extLst>
              <a:ext uri="{FF2B5EF4-FFF2-40B4-BE49-F238E27FC236}">
                <a16:creationId xmlns:a16="http://schemas.microsoft.com/office/drawing/2014/main" id="{E088648D-6D8D-4D91-CC02-7EB4E4A0C613}"/>
              </a:ext>
            </a:extLst>
          </p:cNvPr>
          <p:cNvSpPr>
            <a:spLocks noGrp="1"/>
          </p:cNvSpPr>
          <p:nvPr>
            <p:ph idx="1"/>
          </p:nvPr>
        </p:nvSpPr>
        <p:spPr>
          <a:xfrm>
            <a:off x="745121" y="1655180"/>
            <a:ext cx="9775785" cy="4132162"/>
          </a:xfrm>
        </p:spPr>
        <p:txBody>
          <a:bodyPr>
            <a:normAutofit/>
          </a:bodyPr>
          <a:lstStyle/>
          <a:p>
            <a:r>
              <a:rPr lang="en-US" dirty="0"/>
              <a:t>We find our selves pulled away from God every day</a:t>
            </a:r>
          </a:p>
          <a:p>
            <a:pPr lvl="1"/>
            <a:r>
              <a:rPr lang="en-US" dirty="0"/>
              <a:t>led astray by others</a:t>
            </a:r>
          </a:p>
          <a:p>
            <a:pPr lvl="1"/>
            <a:r>
              <a:rPr lang="en-US" dirty="0"/>
              <a:t>turn away to find our own solutions</a:t>
            </a:r>
          </a:p>
          <a:p>
            <a:pPr lvl="1"/>
            <a:r>
              <a:rPr lang="en-US" dirty="0"/>
              <a:t>walk away and choose easier/familiar options</a:t>
            </a:r>
          </a:p>
          <a:p>
            <a:pPr lvl="1"/>
            <a:endParaRPr lang="en-US" dirty="0"/>
          </a:p>
          <a:p>
            <a:r>
              <a:rPr lang="en-US" dirty="0"/>
              <a:t>God always provides a way back to Him</a:t>
            </a:r>
          </a:p>
          <a:p>
            <a:pPr lvl="1"/>
            <a:r>
              <a:rPr lang="en-US" dirty="0"/>
              <a:t>Like the kinsman redeemer</a:t>
            </a:r>
          </a:p>
          <a:p>
            <a:pPr lvl="1"/>
            <a:r>
              <a:rPr lang="en-US" dirty="0"/>
              <a:t>is always working for our good (Romans 8:28)</a:t>
            </a:r>
          </a:p>
          <a:p>
            <a:pPr lvl="1"/>
            <a:r>
              <a:rPr lang="en-US" dirty="0"/>
              <a:t>rejoices when we allow ourselves to be restored</a:t>
            </a:r>
          </a:p>
          <a:p>
            <a:endParaRPr lang="en-US" dirty="0"/>
          </a:p>
        </p:txBody>
      </p:sp>
    </p:spTree>
    <p:extLst>
      <p:ext uri="{BB962C8B-B14F-4D97-AF65-F5344CB8AC3E}">
        <p14:creationId xmlns:p14="http://schemas.microsoft.com/office/powerpoint/2010/main" val="3376151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B0C60A-E574-F827-70F8-E5375977BEEA}"/>
              </a:ext>
            </a:extLst>
          </p:cNvPr>
          <p:cNvSpPr>
            <a:spLocks noGrp="1"/>
          </p:cNvSpPr>
          <p:nvPr>
            <p:ph type="title"/>
          </p:nvPr>
        </p:nvSpPr>
        <p:spPr/>
        <p:txBody>
          <a:bodyPr/>
          <a:lstStyle/>
          <a:p>
            <a:r>
              <a:rPr lang="en-US" dirty="0"/>
              <a:t>During Lent </a:t>
            </a:r>
            <a:br>
              <a:rPr lang="en-US" dirty="0"/>
            </a:br>
            <a:r>
              <a:rPr lang="en-US" sz="2800" b="0" i="1" dirty="0"/>
              <a:t>as we prepare for the ultimate redemption story</a:t>
            </a:r>
            <a:endParaRPr lang="en-US" b="0" i="1" dirty="0"/>
          </a:p>
        </p:txBody>
      </p:sp>
      <p:sp>
        <p:nvSpPr>
          <p:cNvPr id="3" name="Content Placeholder 2">
            <a:extLst>
              <a:ext uri="{FF2B5EF4-FFF2-40B4-BE49-F238E27FC236}">
                <a16:creationId xmlns:a16="http://schemas.microsoft.com/office/drawing/2014/main" id="{B587BB98-5429-53D1-7885-7168E0DFBFC2}"/>
              </a:ext>
            </a:extLst>
          </p:cNvPr>
          <p:cNvSpPr>
            <a:spLocks noGrp="1"/>
          </p:cNvSpPr>
          <p:nvPr>
            <p:ph idx="1"/>
          </p:nvPr>
        </p:nvSpPr>
        <p:spPr>
          <a:xfrm>
            <a:off x="838200" y="1863524"/>
            <a:ext cx="10515600" cy="3831221"/>
          </a:xfrm>
        </p:spPr>
        <p:txBody>
          <a:bodyPr>
            <a:normAutofit/>
          </a:bodyPr>
          <a:lstStyle/>
          <a:p>
            <a:pPr marL="0" indent="0">
              <a:buNone/>
            </a:pPr>
            <a:r>
              <a:rPr lang="en-US" sz="3200" b="1" dirty="0">
                <a:solidFill>
                  <a:srgbClr val="FFC000"/>
                </a:solidFill>
              </a:rPr>
              <a:t>God delights in redeeming you! </a:t>
            </a:r>
          </a:p>
          <a:p>
            <a:pPr marL="0" indent="0">
              <a:buNone/>
            </a:pPr>
            <a:endParaRPr lang="en-US" sz="3200" b="1" dirty="0">
              <a:solidFill>
                <a:srgbClr val="FFC000"/>
              </a:solidFill>
            </a:endParaRPr>
          </a:p>
          <a:p>
            <a:r>
              <a:rPr lang="en-US" dirty="0"/>
              <a:t>Return to God </a:t>
            </a:r>
          </a:p>
          <a:p>
            <a:r>
              <a:rPr lang="en-US" dirty="0"/>
              <a:t>Recognize God’s kindness in your life</a:t>
            </a:r>
          </a:p>
          <a:p>
            <a:r>
              <a:rPr lang="en-US" dirty="0"/>
              <a:t>Respond with courage </a:t>
            </a:r>
          </a:p>
          <a:p>
            <a:r>
              <a:rPr lang="en-US" dirty="0"/>
              <a:t>Rejoice with God! You were once lost but have been found – and chosen.</a:t>
            </a:r>
          </a:p>
        </p:txBody>
      </p:sp>
    </p:spTree>
    <p:extLst>
      <p:ext uri="{BB962C8B-B14F-4D97-AF65-F5344CB8AC3E}">
        <p14:creationId xmlns:p14="http://schemas.microsoft.com/office/powerpoint/2010/main" val="28593456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A34DD28-519E-40C3-5511-783D580346F0}"/>
              </a:ext>
            </a:extLst>
          </p:cNvPr>
          <p:cNvSpPr txBox="1"/>
          <p:nvPr/>
        </p:nvSpPr>
        <p:spPr>
          <a:xfrm>
            <a:off x="348343" y="210881"/>
            <a:ext cx="11582400" cy="707886"/>
          </a:xfrm>
          <a:prstGeom prst="rect">
            <a:avLst/>
          </a:prstGeom>
          <a:noFill/>
        </p:spPr>
        <p:txBody>
          <a:bodyPr wrap="square">
            <a:spAutoFit/>
          </a:bodyPr>
          <a:lstStyle/>
          <a:p>
            <a:pPr algn="ctr"/>
            <a:r>
              <a:rPr lang="en-US" sz="4000" b="1" i="0" dirty="0">
                <a:solidFill>
                  <a:srgbClr val="FFC782"/>
                </a:solidFill>
                <a:effectLst>
                  <a:outerShdw blurRad="38100" dist="38100" dir="2700000" algn="tl">
                    <a:srgbClr val="000000">
                      <a:alpha val="43137"/>
                    </a:srgbClr>
                  </a:outerShdw>
                </a:effectLst>
                <a:latin typeface="Cinzel" panose="00000500000000000000" pitchFamily="50" charset="0"/>
              </a:rPr>
              <a:t>Prayer for the Faithful - by St Patrick</a:t>
            </a:r>
          </a:p>
        </p:txBody>
      </p:sp>
      <p:sp>
        <p:nvSpPr>
          <p:cNvPr id="2" name="TextBox 1">
            <a:extLst>
              <a:ext uri="{FF2B5EF4-FFF2-40B4-BE49-F238E27FC236}">
                <a16:creationId xmlns:a16="http://schemas.microsoft.com/office/drawing/2014/main" id="{F6DC6FFC-E139-A3F2-742D-A4B40FFBD2BF}"/>
              </a:ext>
            </a:extLst>
          </p:cNvPr>
          <p:cNvSpPr txBox="1"/>
          <p:nvPr/>
        </p:nvSpPr>
        <p:spPr>
          <a:xfrm>
            <a:off x="348343" y="918767"/>
            <a:ext cx="11242766" cy="5970865"/>
          </a:xfrm>
          <a:prstGeom prst="rect">
            <a:avLst/>
          </a:prstGeom>
          <a:noFill/>
        </p:spPr>
        <p:txBody>
          <a:bodyPr wrap="square" rtlCol="0">
            <a:spAutoFit/>
          </a:bodyPr>
          <a:lstStyle/>
          <a:p>
            <a:pPr algn="ctr"/>
            <a:r>
              <a:rPr lang="en-US" sz="2800" dirty="0">
                <a:solidFill>
                  <a:schemeClr val="bg1"/>
                </a:solidFill>
                <a:latin typeface="Perpetua" panose="02020502060401020303" pitchFamily="18" charset="0"/>
              </a:rPr>
              <a:t>May the Strength of God guide us</a:t>
            </a:r>
          </a:p>
          <a:p>
            <a:pPr algn="ctr"/>
            <a:r>
              <a:rPr lang="en-US" sz="2800" dirty="0">
                <a:solidFill>
                  <a:schemeClr val="bg1"/>
                </a:solidFill>
                <a:latin typeface="Perpetua" panose="02020502060401020303" pitchFamily="18" charset="0"/>
              </a:rPr>
              <a:t>May the Power of God preserve us.</a:t>
            </a:r>
          </a:p>
          <a:p>
            <a:pPr algn="ctr"/>
            <a:r>
              <a:rPr lang="en-US" sz="2800" dirty="0">
                <a:solidFill>
                  <a:schemeClr val="bg1"/>
                </a:solidFill>
                <a:latin typeface="Perpetua" panose="02020502060401020303" pitchFamily="18" charset="0"/>
              </a:rPr>
              <a:t>May the Wisdom of God instruct us.</a:t>
            </a:r>
          </a:p>
          <a:p>
            <a:pPr algn="ctr"/>
            <a:r>
              <a:rPr lang="en-US" sz="2800" dirty="0">
                <a:solidFill>
                  <a:schemeClr val="bg1"/>
                </a:solidFill>
                <a:latin typeface="Perpetua" panose="02020502060401020303" pitchFamily="18" charset="0"/>
              </a:rPr>
              <a:t>May the Hand of God protect us.</a:t>
            </a:r>
          </a:p>
          <a:p>
            <a:pPr algn="ctr"/>
            <a:r>
              <a:rPr lang="en-US" sz="2800" dirty="0">
                <a:solidFill>
                  <a:schemeClr val="bg1"/>
                </a:solidFill>
                <a:latin typeface="Perpetua" panose="02020502060401020303" pitchFamily="18" charset="0"/>
              </a:rPr>
              <a:t>May the Way of God direct us.</a:t>
            </a:r>
          </a:p>
          <a:p>
            <a:pPr algn="ctr"/>
            <a:r>
              <a:rPr lang="en-US" sz="2800" dirty="0">
                <a:solidFill>
                  <a:schemeClr val="bg1"/>
                </a:solidFill>
                <a:latin typeface="Perpetua" panose="02020502060401020303" pitchFamily="18" charset="0"/>
              </a:rPr>
              <a:t>May the Shield of God defend us.</a:t>
            </a:r>
          </a:p>
          <a:p>
            <a:pPr algn="ctr"/>
            <a:r>
              <a:rPr lang="en-US" sz="2800" dirty="0">
                <a:solidFill>
                  <a:schemeClr val="bg1"/>
                </a:solidFill>
                <a:latin typeface="Perpetua" panose="02020502060401020303" pitchFamily="18" charset="0"/>
              </a:rPr>
              <a:t>May the Angels of God guard us.</a:t>
            </a:r>
          </a:p>
          <a:p>
            <a:pPr algn="ctr"/>
            <a:r>
              <a:rPr lang="en-US" sz="2800" dirty="0">
                <a:solidFill>
                  <a:schemeClr val="bg1"/>
                </a:solidFill>
                <a:latin typeface="Perpetua" panose="02020502060401020303" pitchFamily="18" charset="0"/>
              </a:rPr>
              <a:t>Against the snares of the evil one.</a:t>
            </a:r>
          </a:p>
          <a:p>
            <a:pPr algn="ctr"/>
            <a:endParaRPr lang="en-US" dirty="0">
              <a:solidFill>
                <a:schemeClr val="bg1"/>
              </a:solidFill>
              <a:latin typeface="Perpetua" panose="02020502060401020303" pitchFamily="18" charset="0"/>
            </a:endParaRPr>
          </a:p>
          <a:p>
            <a:pPr algn="ctr"/>
            <a:r>
              <a:rPr lang="en-US" sz="2800" dirty="0">
                <a:solidFill>
                  <a:schemeClr val="bg1"/>
                </a:solidFill>
                <a:latin typeface="Perpetua" panose="02020502060401020303" pitchFamily="18" charset="0"/>
              </a:rPr>
              <a:t>May Christ be with us!</a:t>
            </a:r>
          </a:p>
          <a:p>
            <a:pPr algn="ctr"/>
            <a:r>
              <a:rPr lang="en-US" sz="2800" dirty="0">
                <a:solidFill>
                  <a:schemeClr val="bg1"/>
                </a:solidFill>
                <a:latin typeface="Perpetua" panose="02020502060401020303" pitchFamily="18" charset="0"/>
              </a:rPr>
              <a:t>May Christ be before us!</a:t>
            </a:r>
          </a:p>
          <a:p>
            <a:pPr algn="ctr"/>
            <a:r>
              <a:rPr lang="en-US" sz="2800" dirty="0">
                <a:solidFill>
                  <a:schemeClr val="bg1"/>
                </a:solidFill>
                <a:latin typeface="Perpetua" panose="02020502060401020303" pitchFamily="18" charset="0"/>
              </a:rPr>
              <a:t>May Christ be in us, Christ be over all!</a:t>
            </a:r>
          </a:p>
          <a:p>
            <a:pPr algn="ctr"/>
            <a:r>
              <a:rPr lang="en-US" sz="2800" dirty="0">
                <a:solidFill>
                  <a:schemeClr val="bg1"/>
                </a:solidFill>
                <a:latin typeface="Perpetua" panose="02020502060401020303" pitchFamily="18" charset="0"/>
              </a:rPr>
              <a:t>May thy Grace, Lord, always be ours, this day, O Lord, and forevermore.  </a:t>
            </a:r>
          </a:p>
          <a:p>
            <a:pPr algn="ctr"/>
            <a:r>
              <a:rPr lang="en-US" sz="2800" dirty="0">
                <a:solidFill>
                  <a:schemeClr val="bg1"/>
                </a:solidFill>
                <a:latin typeface="Perpetua" panose="02020502060401020303" pitchFamily="18" charset="0"/>
              </a:rPr>
              <a:t>Amen.</a:t>
            </a:r>
          </a:p>
        </p:txBody>
      </p:sp>
    </p:spTree>
    <p:extLst>
      <p:ext uri="{BB962C8B-B14F-4D97-AF65-F5344CB8AC3E}">
        <p14:creationId xmlns:p14="http://schemas.microsoft.com/office/powerpoint/2010/main" val="39047738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3F41D-CEAA-D4EC-A694-FFBA232F7403}"/>
              </a:ext>
            </a:extLst>
          </p:cNvPr>
          <p:cNvSpPr>
            <a:spLocks noGrp="1"/>
          </p:cNvSpPr>
          <p:nvPr>
            <p:ph type="title"/>
          </p:nvPr>
        </p:nvSpPr>
        <p:spPr>
          <a:xfrm>
            <a:off x="699303" y="642917"/>
            <a:ext cx="11025851" cy="1325563"/>
          </a:xfrm>
        </p:spPr>
        <p:txBody>
          <a:bodyPr>
            <a:normAutofit fontScale="90000"/>
          </a:bodyPr>
          <a:lstStyle/>
          <a:p>
            <a:r>
              <a:rPr lang="en-US" dirty="0"/>
              <a:t>Redemption</a:t>
            </a:r>
            <a:br>
              <a:rPr lang="en-US" dirty="0"/>
            </a:br>
            <a:r>
              <a:rPr lang="en-US" sz="1800" dirty="0"/>
              <a:t>.</a:t>
            </a:r>
            <a:br>
              <a:rPr lang="en-US" dirty="0"/>
            </a:br>
            <a:r>
              <a:rPr lang="en-US" sz="2700" dirty="0"/>
              <a:t>Repossess – reclaim– restore – ransom – return to rightful owner/protector</a:t>
            </a:r>
            <a:br>
              <a:rPr lang="en-US" sz="3100" dirty="0"/>
            </a:br>
            <a:endParaRPr lang="en-US" dirty="0"/>
          </a:p>
        </p:txBody>
      </p:sp>
      <p:sp>
        <p:nvSpPr>
          <p:cNvPr id="3" name="Content Placeholder 2">
            <a:extLst>
              <a:ext uri="{FF2B5EF4-FFF2-40B4-BE49-F238E27FC236}">
                <a16:creationId xmlns:a16="http://schemas.microsoft.com/office/drawing/2014/main" id="{DEA24395-1F22-9505-383A-946A47674E0D}"/>
              </a:ext>
            </a:extLst>
          </p:cNvPr>
          <p:cNvSpPr>
            <a:spLocks noGrp="1"/>
          </p:cNvSpPr>
          <p:nvPr>
            <p:ph idx="1"/>
          </p:nvPr>
        </p:nvSpPr>
        <p:spPr>
          <a:xfrm>
            <a:off x="699303" y="1968481"/>
            <a:ext cx="10515600" cy="3607362"/>
          </a:xfrm>
        </p:spPr>
        <p:txBody>
          <a:bodyPr>
            <a:normAutofit fontScale="92500" lnSpcReduction="20000"/>
          </a:bodyPr>
          <a:lstStyle/>
          <a:p>
            <a:r>
              <a:rPr lang="en-US" dirty="0"/>
              <a:t>Reclaiming something/one in someone else’s possession (lost, stolen, given)</a:t>
            </a:r>
          </a:p>
          <a:p>
            <a:r>
              <a:rPr lang="en-US" dirty="0"/>
              <a:t>Sometimes through payment or exchange of something of value</a:t>
            </a:r>
          </a:p>
          <a:p>
            <a:r>
              <a:rPr lang="en-US" dirty="0"/>
              <a:t>Restoring /rescuing someone from servitude or slavery</a:t>
            </a:r>
          </a:p>
          <a:p>
            <a:endParaRPr lang="en-US" dirty="0"/>
          </a:p>
          <a:p>
            <a:pPr marL="0" indent="0">
              <a:buNone/>
            </a:pPr>
            <a:endParaRPr lang="en-US" dirty="0">
              <a:solidFill>
                <a:srgbClr val="FFC000"/>
              </a:solidFill>
            </a:endParaRPr>
          </a:p>
          <a:p>
            <a:pPr marL="0" indent="0">
              <a:buNone/>
            </a:pPr>
            <a:r>
              <a:rPr lang="en-US" dirty="0">
                <a:solidFill>
                  <a:srgbClr val="FFC000"/>
                </a:solidFill>
              </a:rPr>
              <a:t>Exodus</a:t>
            </a:r>
          </a:p>
          <a:p>
            <a:r>
              <a:rPr lang="en-US" dirty="0"/>
              <a:t>Israel – God’s chosen and cherished people </a:t>
            </a:r>
            <a:r>
              <a:rPr lang="en-US" sz="2200" dirty="0"/>
              <a:t>(Ge 15)</a:t>
            </a:r>
          </a:p>
          <a:p>
            <a:r>
              <a:rPr lang="en-US" dirty="0"/>
              <a:t>Egypt claimed them as slaves </a:t>
            </a:r>
            <a:r>
              <a:rPr lang="en-US" sz="2200" dirty="0"/>
              <a:t>(Exodus 1)</a:t>
            </a:r>
          </a:p>
          <a:p>
            <a:pPr marL="0" indent="0">
              <a:buNone/>
            </a:pPr>
            <a:endParaRPr lang="en-US" b="1" baseline="30000" dirty="0"/>
          </a:p>
        </p:txBody>
      </p:sp>
    </p:spTree>
    <p:extLst>
      <p:ext uri="{BB962C8B-B14F-4D97-AF65-F5344CB8AC3E}">
        <p14:creationId xmlns:p14="http://schemas.microsoft.com/office/powerpoint/2010/main" val="452972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1F0B562-4BBE-1D89-881D-6E0D092DD7E9}"/>
              </a:ext>
            </a:extLst>
          </p:cNvPr>
          <p:cNvSpPr txBox="1"/>
          <p:nvPr/>
        </p:nvSpPr>
        <p:spPr>
          <a:xfrm>
            <a:off x="636607" y="946545"/>
            <a:ext cx="10232021" cy="3773341"/>
          </a:xfrm>
          <a:prstGeom prst="rect">
            <a:avLst/>
          </a:prstGeom>
          <a:noFill/>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1" i="0" u="none" strike="noStrike" kern="1200" cap="none" spc="0" normalizeH="0" baseline="30000" noProof="0" dirty="0">
                <a:ln>
                  <a:noFill/>
                </a:ln>
                <a:solidFill>
                  <a:prstClr val="white"/>
                </a:solidFill>
                <a:effectLst/>
                <a:uLnTx/>
                <a:uFillTx/>
                <a:latin typeface="Lato" panose="020F0502020204030203" pitchFamily="34" charset="0"/>
                <a:ea typeface="Lato" panose="020F0502020204030203" pitchFamily="34" charset="0"/>
                <a:cs typeface="Lato" panose="020F0502020204030203" pitchFamily="34" charset="0"/>
              </a:rPr>
              <a:t>6 </a:t>
            </a:r>
            <a:r>
              <a:rPr kumimoji="0" lang="en-US" sz="2400" b="0" i="0" u="none" strike="noStrike" kern="1200" cap="none" spc="0" normalizeH="0" baseline="0" noProof="0" dirty="0">
                <a:ln>
                  <a:noFill/>
                </a:ln>
                <a:solidFill>
                  <a:prstClr val="white"/>
                </a:solidFill>
                <a:effectLst/>
                <a:uLnTx/>
                <a:uFillTx/>
                <a:latin typeface="Lato" panose="020F0502020204030203" pitchFamily="34" charset="0"/>
                <a:ea typeface="Lato" panose="020F0502020204030203" pitchFamily="34" charset="0"/>
                <a:cs typeface="Lato" panose="020F0502020204030203" pitchFamily="34" charset="0"/>
              </a:rPr>
              <a:t>“Therefore, say to the Israelites: ‘I am the </a:t>
            </a:r>
            <a:r>
              <a:rPr kumimoji="0" lang="en-US" sz="2400" b="0" i="0" u="none" strike="noStrike" kern="1200" cap="small" spc="0" normalizeH="0" baseline="0" noProof="0" dirty="0">
                <a:ln>
                  <a:noFill/>
                </a:ln>
                <a:solidFill>
                  <a:prstClr val="white"/>
                </a:solidFill>
                <a:effectLst/>
                <a:uLnTx/>
                <a:uFillTx/>
                <a:latin typeface="Lato" panose="020F0502020204030203" pitchFamily="34" charset="0"/>
                <a:ea typeface="Lato" panose="020F0502020204030203" pitchFamily="34" charset="0"/>
                <a:cs typeface="Lato" panose="020F0502020204030203" pitchFamily="34" charset="0"/>
              </a:rPr>
              <a:t>Lord</a:t>
            </a:r>
            <a:r>
              <a:rPr kumimoji="0" lang="en-US" sz="2400" b="0" i="0" u="none" strike="noStrike" kern="1200" cap="none" spc="0" normalizeH="0" baseline="0" noProof="0" dirty="0">
                <a:ln>
                  <a:noFill/>
                </a:ln>
                <a:solidFill>
                  <a:prstClr val="white"/>
                </a:solidFill>
                <a:effectLst/>
                <a:uLnTx/>
                <a:uFillTx/>
                <a:latin typeface="Lato" panose="020F0502020204030203" pitchFamily="34" charset="0"/>
                <a:ea typeface="Lato" panose="020F0502020204030203" pitchFamily="34" charset="0"/>
                <a:cs typeface="Lato" panose="020F0502020204030203" pitchFamily="34" charset="0"/>
              </a:rPr>
              <a:t>, and I will bring you out from under the yoke of the Egyptians. I will free you from being slaves to them, and </a:t>
            </a:r>
            <a:r>
              <a:rPr kumimoji="0" lang="en-US" sz="2400" b="0" i="0" u="none" strike="noStrike" kern="1200" cap="none" spc="0" normalizeH="0" baseline="0" noProof="0" dirty="0">
                <a:ln>
                  <a:noFill/>
                </a:ln>
                <a:solidFill>
                  <a:srgbClr val="FFC000"/>
                </a:solidFill>
                <a:effectLst/>
                <a:uLnTx/>
                <a:uFillTx/>
                <a:latin typeface="Lato" panose="020F0502020204030203" pitchFamily="34" charset="0"/>
                <a:ea typeface="Lato" panose="020F0502020204030203" pitchFamily="34" charset="0"/>
                <a:cs typeface="Lato" panose="020F0502020204030203" pitchFamily="34" charset="0"/>
              </a:rPr>
              <a:t>I will redeem you </a:t>
            </a:r>
            <a:r>
              <a:rPr kumimoji="0" lang="en-US" sz="2400" b="0" i="0" u="none" strike="noStrike" kern="1200" cap="none" spc="0" normalizeH="0" baseline="0" noProof="0" dirty="0">
                <a:ln>
                  <a:noFill/>
                </a:ln>
                <a:solidFill>
                  <a:prstClr val="white"/>
                </a:solidFill>
                <a:effectLst/>
                <a:uLnTx/>
                <a:uFillTx/>
                <a:latin typeface="Lato" panose="020F0502020204030203" pitchFamily="34" charset="0"/>
                <a:ea typeface="Lato" panose="020F0502020204030203" pitchFamily="34" charset="0"/>
                <a:cs typeface="Lato" panose="020F0502020204030203" pitchFamily="34" charset="0"/>
              </a:rPr>
              <a:t>with an outstretched arm and with mighty acts of judgment. </a:t>
            </a:r>
            <a:r>
              <a:rPr kumimoji="0" lang="en-US" sz="2400" b="1" i="0" u="none" strike="noStrike" kern="1200" cap="none" spc="0" normalizeH="0" baseline="30000" noProof="0" dirty="0">
                <a:ln>
                  <a:noFill/>
                </a:ln>
                <a:solidFill>
                  <a:prstClr val="white"/>
                </a:solidFill>
                <a:effectLst/>
                <a:uLnTx/>
                <a:uFillTx/>
                <a:latin typeface="Lato" panose="020F0502020204030203" pitchFamily="34" charset="0"/>
                <a:ea typeface="Lato" panose="020F0502020204030203" pitchFamily="34" charset="0"/>
                <a:cs typeface="Lato" panose="020F0502020204030203" pitchFamily="34" charset="0"/>
              </a:rPr>
              <a:t>7 </a:t>
            </a:r>
            <a:r>
              <a:rPr kumimoji="0" lang="en-US" sz="2400" b="0" i="0" u="none" strike="noStrike" kern="1200" cap="none" spc="0" normalizeH="0" baseline="0" noProof="0" dirty="0">
                <a:ln>
                  <a:noFill/>
                </a:ln>
                <a:solidFill>
                  <a:prstClr val="white"/>
                </a:solidFill>
                <a:effectLst/>
                <a:uLnTx/>
                <a:uFillTx/>
                <a:latin typeface="Lato" panose="020F0502020204030203" pitchFamily="34" charset="0"/>
                <a:ea typeface="Lato" panose="020F0502020204030203" pitchFamily="34" charset="0"/>
                <a:cs typeface="Lato" panose="020F0502020204030203" pitchFamily="34" charset="0"/>
              </a:rPr>
              <a:t>I will take you as </a:t>
            </a:r>
            <a:r>
              <a:rPr kumimoji="0" lang="en-US" sz="2400" b="0" i="0" u="none" strike="noStrike" kern="1200" cap="none" spc="0" normalizeH="0" baseline="0" noProof="0" dirty="0">
                <a:ln>
                  <a:noFill/>
                </a:ln>
                <a:solidFill>
                  <a:srgbClr val="FFC000"/>
                </a:solidFill>
                <a:effectLst/>
                <a:uLnTx/>
                <a:uFillTx/>
                <a:latin typeface="Lato" panose="020F0502020204030203" pitchFamily="34" charset="0"/>
                <a:ea typeface="Lato" panose="020F0502020204030203" pitchFamily="34" charset="0"/>
                <a:cs typeface="Lato" panose="020F0502020204030203" pitchFamily="34" charset="0"/>
              </a:rPr>
              <a:t>my own people</a:t>
            </a:r>
            <a:r>
              <a:rPr kumimoji="0" lang="en-US" sz="2400" b="0" i="0" u="none" strike="noStrike" kern="1200" cap="none" spc="0" normalizeH="0" baseline="0" noProof="0" dirty="0">
                <a:ln>
                  <a:noFill/>
                </a:ln>
                <a:solidFill>
                  <a:prstClr val="white"/>
                </a:solidFill>
                <a:effectLst/>
                <a:uLnTx/>
                <a:uFillTx/>
                <a:latin typeface="Lato" panose="020F0502020204030203" pitchFamily="34" charset="0"/>
                <a:ea typeface="Lato" panose="020F0502020204030203" pitchFamily="34" charset="0"/>
                <a:cs typeface="Lato" panose="020F0502020204030203" pitchFamily="34" charset="0"/>
              </a:rPr>
              <a:t>, and </a:t>
            </a:r>
            <a:r>
              <a:rPr kumimoji="0" lang="en-US" sz="2400" b="0" i="0" u="none" strike="noStrike" kern="1200" cap="none" spc="0" normalizeH="0" baseline="0" noProof="0" dirty="0">
                <a:ln>
                  <a:noFill/>
                </a:ln>
                <a:solidFill>
                  <a:srgbClr val="FFC000"/>
                </a:solidFill>
                <a:effectLst/>
                <a:uLnTx/>
                <a:uFillTx/>
                <a:latin typeface="Lato" panose="020F0502020204030203" pitchFamily="34" charset="0"/>
                <a:ea typeface="Lato" panose="020F0502020204030203" pitchFamily="34" charset="0"/>
                <a:cs typeface="Lato" panose="020F0502020204030203" pitchFamily="34" charset="0"/>
              </a:rPr>
              <a:t>I will be your God</a:t>
            </a:r>
            <a:r>
              <a:rPr kumimoji="0" lang="en-US" sz="2400" b="0" i="0" u="none" strike="noStrike" kern="1200" cap="none" spc="0" normalizeH="0" baseline="0" noProof="0" dirty="0">
                <a:ln>
                  <a:noFill/>
                </a:ln>
                <a:solidFill>
                  <a:prstClr val="white"/>
                </a:solidFill>
                <a:effectLst/>
                <a:uLnTx/>
                <a:uFillTx/>
                <a:latin typeface="Lato" panose="020F0502020204030203" pitchFamily="34" charset="0"/>
                <a:ea typeface="Lato" panose="020F0502020204030203" pitchFamily="34" charset="0"/>
                <a:cs typeface="Lato" panose="020F0502020204030203" pitchFamily="34" charset="0"/>
              </a:rPr>
              <a:t>.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0" i="0" u="none" strike="noStrike" kern="1200" cap="none" spc="0" normalizeH="0" baseline="0" noProof="0" dirty="0">
                <a:ln>
                  <a:noFill/>
                </a:ln>
                <a:solidFill>
                  <a:prstClr val="white"/>
                </a:solidFill>
                <a:effectLst/>
                <a:uLnTx/>
                <a:uFillTx/>
                <a:latin typeface="Lato" panose="020F0502020204030203" pitchFamily="34" charset="0"/>
                <a:ea typeface="Lato" panose="020F0502020204030203" pitchFamily="34" charset="0"/>
                <a:cs typeface="Lato" panose="020F0502020204030203" pitchFamily="34" charset="0"/>
              </a:rPr>
              <a:t>Then you will know that I am the </a:t>
            </a:r>
            <a:r>
              <a:rPr kumimoji="0" lang="en-US" sz="2400" b="0" i="0" u="none" strike="noStrike" kern="1200" cap="small" spc="0" normalizeH="0" baseline="0" noProof="0" dirty="0">
                <a:ln>
                  <a:noFill/>
                </a:ln>
                <a:solidFill>
                  <a:prstClr val="white"/>
                </a:solidFill>
                <a:effectLst/>
                <a:uLnTx/>
                <a:uFillTx/>
                <a:latin typeface="Lato" panose="020F0502020204030203" pitchFamily="34" charset="0"/>
                <a:ea typeface="Lato" panose="020F0502020204030203" pitchFamily="34" charset="0"/>
                <a:cs typeface="Lato" panose="020F0502020204030203" pitchFamily="34" charset="0"/>
              </a:rPr>
              <a:t>Lord</a:t>
            </a:r>
            <a:r>
              <a:rPr kumimoji="0" lang="en-US" sz="2400" b="0" i="0" u="none" strike="noStrike" kern="1200" cap="none" spc="0" normalizeH="0" baseline="0" noProof="0" dirty="0">
                <a:ln>
                  <a:noFill/>
                </a:ln>
                <a:solidFill>
                  <a:prstClr val="white"/>
                </a:solidFill>
                <a:effectLst/>
                <a:uLnTx/>
                <a:uFillTx/>
                <a:latin typeface="Lato" panose="020F0502020204030203" pitchFamily="34" charset="0"/>
                <a:ea typeface="Lato" panose="020F0502020204030203" pitchFamily="34" charset="0"/>
                <a:cs typeface="Lato" panose="020F0502020204030203" pitchFamily="34" charset="0"/>
              </a:rPr>
              <a:t> your God, who brought you out from under the yoke of the Egyptians.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1" i="0" u="none" strike="noStrike" kern="1200" cap="none" spc="0" normalizeH="0" baseline="30000" noProof="0" dirty="0">
                <a:ln>
                  <a:noFill/>
                </a:ln>
                <a:solidFill>
                  <a:prstClr val="white"/>
                </a:solidFill>
                <a:effectLst/>
                <a:uLnTx/>
                <a:uFillTx/>
                <a:latin typeface="Lato" panose="020F0502020204030203" pitchFamily="34" charset="0"/>
                <a:ea typeface="Lato" panose="020F0502020204030203" pitchFamily="34" charset="0"/>
                <a:cs typeface="Lato" panose="020F0502020204030203" pitchFamily="34" charset="0"/>
              </a:rPr>
              <a:t>8 </a:t>
            </a:r>
            <a:r>
              <a:rPr kumimoji="0" lang="en-US" sz="2400" b="0" i="0" u="none" strike="noStrike" kern="1200" cap="none" spc="0" normalizeH="0" baseline="0" noProof="0" dirty="0">
                <a:ln>
                  <a:noFill/>
                </a:ln>
                <a:solidFill>
                  <a:prstClr val="white"/>
                </a:solidFill>
                <a:effectLst/>
                <a:uLnTx/>
                <a:uFillTx/>
                <a:latin typeface="Lato" panose="020F0502020204030203" pitchFamily="34" charset="0"/>
                <a:ea typeface="Lato" panose="020F0502020204030203" pitchFamily="34" charset="0"/>
                <a:cs typeface="Lato" panose="020F0502020204030203" pitchFamily="34" charset="0"/>
              </a:rPr>
              <a:t>And I will bring you to </a:t>
            </a:r>
            <a:r>
              <a:rPr kumimoji="0" lang="en-US" sz="2400" b="0" i="0" u="none" strike="noStrike" kern="1200" cap="none" spc="0" normalizeH="0" baseline="0" noProof="0" dirty="0">
                <a:ln>
                  <a:noFill/>
                </a:ln>
                <a:solidFill>
                  <a:srgbClr val="FFC000"/>
                </a:solidFill>
                <a:effectLst/>
                <a:uLnTx/>
                <a:uFillTx/>
                <a:latin typeface="Lato" panose="020F0502020204030203" pitchFamily="34" charset="0"/>
                <a:ea typeface="Lato" panose="020F0502020204030203" pitchFamily="34" charset="0"/>
                <a:cs typeface="Lato" panose="020F0502020204030203" pitchFamily="34" charset="0"/>
              </a:rPr>
              <a:t>the land </a:t>
            </a:r>
            <a:r>
              <a:rPr kumimoji="0" lang="en-US" sz="2400" b="0" i="0" u="none" strike="noStrike" kern="1200" cap="none" spc="0" normalizeH="0" baseline="0" noProof="0" dirty="0">
                <a:ln>
                  <a:noFill/>
                </a:ln>
                <a:solidFill>
                  <a:prstClr val="white"/>
                </a:solidFill>
                <a:effectLst/>
                <a:uLnTx/>
                <a:uFillTx/>
                <a:latin typeface="Lato" panose="020F0502020204030203" pitchFamily="34" charset="0"/>
                <a:ea typeface="Lato" panose="020F0502020204030203" pitchFamily="34" charset="0"/>
                <a:cs typeface="Lato" panose="020F0502020204030203" pitchFamily="34" charset="0"/>
              </a:rPr>
              <a:t>I swore with uplifted hand to give to Abraham, to Isaac and to Jacob. </a:t>
            </a:r>
            <a:r>
              <a:rPr kumimoji="0" lang="en-US" sz="2400" b="0" i="0" u="none" strike="noStrike" kern="1200" cap="none" spc="0" normalizeH="0" baseline="0" noProof="0" dirty="0">
                <a:ln>
                  <a:noFill/>
                </a:ln>
                <a:solidFill>
                  <a:srgbClr val="FFC000"/>
                </a:solidFill>
                <a:effectLst/>
                <a:uLnTx/>
                <a:uFillTx/>
                <a:latin typeface="Lato" panose="020F0502020204030203" pitchFamily="34" charset="0"/>
                <a:ea typeface="Lato" panose="020F0502020204030203" pitchFamily="34" charset="0"/>
                <a:cs typeface="Lato" panose="020F0502020204030203" pitchFamily="34" charset="0"/>
              </a:rPr>
              <a:t>I will give it to you as a possession. </a:t>
            </a:r>
            <a:r>
              <a:rPr kumimoji="0" lang="en-US" sz="2400" b="0" i="0" u="none" strike="noStrike" kern="1200" cap="none" spc="0" normalizeH="0" baseline="0" noProof="0" dirty="0">
                <a:ln>
                  <a:noFill/>
                </a:ln>
                <a:solidFill>
                  <a:prstClr val="white"/>
                </a:solidFill>
                <a:effectLst/>
                <a:uLnTx/>
                <a:uFillTx/>
                <a:latin typeface="Lato" panose="020F0502020204030203" pitchFamily="34" charset="0"/>
                <a:ea typeface="Lato" panose="020F0502020204030203" pitchFamily="34" charset="0"/>
                <a:cs typeface="Lato" panose="020F0502020204030203" pitchFamily="34" charset="0"/>
              </a:rPr>
              <a:t>I am the </a:t>
            </a:r>
            <a:r>
              <a:rPr kumimoji="0" lang="en-US" sz="2400" b="0" i="0" u="none" strike="noStrike" kern="1200" cap="small" spc="0" normalizeH="0" baseline="0" noProof="0" dirty="0">
                <a:ln>
                  <a:noFill/>
                </a:ln>
                <a:solidFill>
                  <a:prstClr val="white"/>
                </a:solidFill>
                <a:effectLst/>
                <a:uLnTx/>
                <a:uFillTx/>
                <a:latin typeface="Lato" panose="020F0502020204030203" pitchFamily="34" charset="0"/>
                <a:ea typeface="Lato" panose="020F0502020204030203" pitchFamily="34" charset="0"/>
                <a:cs typeface="Lato" panose="020F0502020204030203" pitchFamily="34" charset="0"/>
              </a:rPr>
              <a:t>Lord</a:t>
            </a:r>
            <a:r>
              <a:rPr kumimoji="0" lang="en-US" sz="2400" b="0" i="0" u="none" strike="noStrike" kern="1200" cap="none" spc="0" normalizeH="0" baseline="0" noProof="0" dirty="0">
                <a:ln>
                  <a:noFill/>
                </a:ln>
                <a:solidFill>
                  <a:prstClr val="white"/>
                </a:solidFill>
                <a:effectLst/>
                <a:uLnTx/>
                <a:uFillTx/>
                <a:latin typeface="Lato" panose="020F0502020204030203" pitchFamily="34" charset="0"/>
                <a:ea typeface="Lato" panose="020F0502020204030203" pitchFamily="34" charset="0"/>
                <a:cs typeface="Lato" panose="020F0502020204030203" pitchFamily="34" charset="0"/>
              </a:rPr>
              <a:t>.’”</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200" b="0" i="0" u="none" strike="noStrike" kern="1200" cap="none" spc="0" normalizeH="0" baseline="0" noProof="0" dirty="0">
                <a:ln>
                  <a:noFill/>
                </a:ln>
                <a:solidFill>
                  <a:prstClr val="white"/>
                </a:solidFill>
                <a:effectLst/>
                <a:uLnTx/>
                <a:uFillTx/>
                <a:latin typeface="Lato" panose="020F0502020204030203" pitchFamily="34" charset="0"/>
                <a:ea typeface="Lato" panose="020F0502020204030203" pitchFamily="34" charset="0"/>
                <a:cs typeface="Lato" panose="020F0502020204030203" pitchFamily="34" charset="0"/>
              </a:rPr>
              <a:t>Exodus 6:6-8</a:t>
            </a:r>
          </a:p>
        </p:txBody>
      </p:sp>
    </p:spTree>
    <p:extLst>
      <p:ext uri="{BB962C8B-B14F-4D97-AF65-F5344CB8AC3E}">
        <p14:creationId xmlns:p14="http://schemas.microsoft.com/office/powerpoint/2010/main" val="1757835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6C01A-740E-7E85-84DA-E007274C663C}"/>
              </a:ext>
            </a:extLst>
          </p:cNvPr>
          <p:cNvSpPr>
            <a:spLocks noGrp="1"/>
          </p:cNvSpPr>
          <p:nvPr>
            <p:ph type="title"/>
          </p:nvPr>
        </p:nvSpPr>
        <p:spPr>
          <a:xfrm>
            <a:off x="525683" y="179930"/>
            <a:ext cx="10515600" cy="1325563"/>
          </a:xfrm>
        </p:spPr>
        <p:txBody>
          <a:bodyPr>
            <a:normAutofit/>
          </a:bodyPr>
          <a:lstStyle/>
          <a:p>
            <a:r>
              <a:rPr lang="en-US" dirty="0"/>
              <a:t>Kinsman Redeemer</a:t>
            </a:r>
            <a:br>
              <a:rPr lang="en-US" dirty="0"/>
            </a:br>
            <a:r>
              <a:rPr lang="en-US" sz="2700" i="1" dirty="0"/>
              <a:t>Systems to ensure a path back to land, tribe, God</a:t>
            </a:r>
            <a:r>
              <a:rPr lang="en-US" dirty="0"/>
              <a:t>	</a:t>
            </a:r>
          </a:p>
        </p:txBody>
      </p:sp>
      <p:sp>
        <p:nvSpPr>
          <p:cNvPr id="3" name="Content Placeholder 2">
            <a:extLst>
              <a:ext uri="{FF2B5EF4-FFF2-40B4-BE49-F238E27FC236}">
                <a16:creationId xmlns:a16="http://schemas.microsoft.com/office/drawing/2014/main" id="{FD8F6D5B-E98F-70DB-ECD7-0135DAEA81C0}"/>
              </a:ext>
            </a:extLst>
          </p:cNvPr>
          <p:cNvSpPr>
            <a:spLocks noGrp="1"/>
          </p:cNvSpPr>
          <p:nvPr>
            <p:ph idx="1"/>
          </p:nvPr>
        </p:nvSpPr>
        <p:spPr>
          <a:xfrm>
            <a:off x="745602" y="1801905"/>
            <a:ext cx="10515600" cy="4612342"/>
          </a:xfrm>
        </p:spPr>
        <p:txBody>
          <a:bodyPr>
            <a:normAutofit fontScale="92500" lnSpcReduction="10000"/>
          </a:bodyPr>
          <a:lstStyle/>
          <a:p>
            <a:r>
              <a:rPr lang="en-US" dirty="0"/>
              <a:t>Rescue family member from slavery or servitude</a:t>
            </a:r>
          </a:p>
          <a:p>
            <a:endParaRPr lang="en-US" dirty="0"/>
          </a:p>
          <a:p>
            <a:r>
              <a:rPr lang="en-US" dirty="0"/>
              <a:t>Restore people to their land </a:t>
            </a:r>
          </a:p>
          <a:p>
            <a:pPr lvl="1"/>
            <a:r>
              <a:rPr lang="en-US" dirty="0"/>
              <a:t>Land of Canaan allotted to the tribes of Israel</a:t>
            </a:r>
          </a:p>
          <a:p>
            <a:pPr lvl="1"/>
            <a:r>
              <a:rPr lang="en-US" dirty="0"/>
              <a:t>Represents God’s blessing</a:t>
            </a:r>
          </a:p>
          <a:p>
            <a:pPr lvl="1"/>
            <a:r>
              <a:rPr lang="en-US" dirty="0"/>
              <a:t>God is the owner</a:t>
            </a:r>
          </a:p>
          <a:p>
            <a:pPr lvl="1"/>
            <a:endParaRPr lang="en-US" dirty="0"/>
          </a:p>
          <a:p>
            <a:r>
              <a:rPr lang="en-US" dirty="0"/>
              <a:t>Man has the right to marry the widow of his deceased brother if no heir has been born</a:t>
            </a:r>
          </a:p>
          <a:p>
            <a:pPr lvl="1"/>
            <a:r>
              <a:rPr lang="en-US" dirty="0"/>
              <a:t>Protects the widow</a:t>
            </a:r>
          </a:p>
          <a:p>
            <a:pPr lvl="1"/>
            <a:r>
              <a:rPr lang="en-US" dirty="0"/>
              <a:t>Keeps property in the family</a:t>
            </a:r>
          </a:p>
          <a:p>
            <a:pPr lvl="1"/>
            <a:r>
              <a:rPr lang="en-US" dirty="0"/>
              <a:t>Ensures the deceased’s name survives</a:t>
            </a:r>
          </a:p>
          <a:p>
            <a:pPr lvl="1"/>
            <a:endParaRPr lang="en-US" dirty="0"/>
          </a:p>
          <a:p>
            <a:pPr lvl="1"/>
            <a:endParaRPr lang="en-US" dirty="0"/>
          </a:p>
        </p:txBody>
      </p:sp>
    </p:spTree>
    <p:extLst>
      <p:ext uri="{BB962C8B-B14F-4D97-AF65-F5344CB8AC3E}">
        <p14:creationId xmlns:p14="http://schemas.microsoft.com/office/powerpoint/2010/main" val="2778336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AE1A85-5A5D-D0DB-C0A1-8CC9EADE6D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7BBBF8-0DC6-A661-EC87-946003D28258}"/>
              </a:ext>
            </a:extLst>
          </p:cNvPr>
          <p:cNvSpPr>
            <a:spLocks noGrp="1"/>
          </p:cNvSpPr>
          <p:nvPr>
            <p:ph type="title"/>
          </p:nvPr>
        </p:nvSpPr>
        <p:spPr>
          <a:xfrm>
            <a:off x="243069" y="219042"/>
            <a:ext cx="11620982" cy="1325563"/>
          </a:xfrm>
        </p:spPr>
        <p:txBody>
          <a:bodyPr>
            <a:normAutofit/>
          </a:bodyPr>
          <a:lstStyle/>
          <a:p>
            <a:r>
              <a:rPr lang="en-US" dirty="0"/>
              <a:t>God delights in Redemption</a:t>
            </a:r>
          </a:p>
        </p:txBody>
      </p:sp>
      <p:sp>
        <p:nvSpPr>
          <p:cNvPr id="3" name="Content Placeholder 2">
            <a:extLst>
              <a:ext uri="{FF2B5EF4-FFF2-40B4-BE49-F238E27FC236}">
                <a16:creationId xmlns:a16="http://schemas.microsoft.com/office/drawing/2014/main" id="{05AE7B6C-3697-DE83-41E9-3FB53D17F71C}"/>
              </a:ext>
            </a:extLst>
          </p:cNvPr>
          <p:cNvSpPr>
            <a:spLocks noGrp="1"/>
          </p:cNvSpPr>
          <p:nvPr>
            <p:ph idx="1"/>
          </p:nvPr>
        </p:nvSpPr>
        <p:spPr>
          <a:xfrm>
            <a:off x="502533" y="1447619"/>
            <a:ext cx="10515600" cy="4339723"/>
          </a:xfrm>
        </p:spPr>
        <p:txBody>
          <a:bodyPr>
            <a:normAutofit/>
          </a:bodyPr>
          <a:lstStyle/>
          <a:p>
            <a:pPr marL="0" indent="0">
              <a:buNone/>
            </a:pPr>
            <a:r>
              <a:rPr lang="en-US" dirty="0">
                <a:solidFill>
                  <a:srgbClr val="FFC000"/>
                </a:solidFill>
              </a:rPr>
              <a:t>Exodus</a:t>
            </a:r>
          </a:p>
          <a:p>
            <a:r>
              <a:rPr lang="en-US" dirty="0"/>
              <a:t>God re-claimed and restored his flock from Egypt</a:t>
            </a:r>
          </a:p>
          <a:p>
            <a:pPr marL="0" indent="0">
              <a:buNone/>
            </a:pPr>
            <a:r>
              <a:rPr lang="en-US" dirty="0">
                <a:solidFill>
                  <a:srgbClr val="FFC000"/>
                </a:solidFill>
              </a:rPr>
              <a:t>Parables of lost sheep and lost coin (Luke 15)</a:t>
            </a:r>
          </a:p>
          <a:p>
            <a:r>
              <a:rPr lang="en-US" dirty="0"/>
              <a:t>“Rejoice with me! I have found my sheep / coin!”</a:t>
            </a:r>
          </a:p>
          <a:p>
            <a:pPr marL="0" indent="0">
              <a:buNone/>
            </a:pPr>
            <a:r>
              <a:rPr lang="en-US" dirty="0">
                <a:solidFill>
                  <a:srgbClr val="FFC000"/>
                </a:solidFill>
              </a:rPr>
              <a:t>Prodigal Son</a:t>
            </a:r>
          </a:p>
          <a:p>
            <a:r>
              <a:rPr lang="en-US" dirty="0"/>
              <a:t>Walks away - returns out of desperation </a:t>
            </a:r>
          </a:p>
          <a:p>
            <a:r>
              <a:rPr lang="en-US" dirty="0"/>
              <a:t>Father celebrates - “This son of mine was dead and is alive again; he was lost and is found.”</a:t>
            </a:r>
          </a:p>
          <a:p>
            <a:endParaRPr lang="en-US" dirty="0"/>
          </a:p>
        </p:txBody>
      </p:sp>
    </p:spTree>
    <p:extLst>
      <p:ext uri="{BB962C8B-B14F-4D97-AF65-F5344CB8AC3E}">
        <p14:creationId xmlns:p14="http://schemas.microsoft.com/office/powerpoint/2010/main" val="1721434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D76518-2408-B619-3DDF-F4A76D8FC1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583DD2-0B5D-BBCC-17CE-B57E663F13C8}"/>
              </a:ext>
            </a:extLst>
          </p:cNvPr>
          <p:cNvSpPr>
            <a:spLocks noGrp="1"/>
          </p:cNvSpPr>
          <p:nvPr>
            <p:ph type="title"/>
          </p:nvPr>
        </p:nvSpPr>
        <p:spPr>
          <a:xfrm>
            <a:off x="537258" y="101228"/>
            <a:ext cx="10515600" cy="1325563"/>
          </a:xfrm>
        </p:spPr>
        <p:txBody>
          <a:bodyPr/>
          <a:lstStyle/>
          <a:p>
            <a:r>
              <a:rPr lang="en-US" b="0" dirty="0">
                <a:latin typeface="Palatino" pitchFamily="2" charset="77"/>
                <a:ea typeface="Palatino" pitchFamily="2" charset="77"/>
              </a:rPr>
              <a:t>Book of Ruth</a:t>
            </a:r>
          </a:p>
        </p:txBody>
      </p:sp>
      <p:sp>
        <p:nvSpPr>
          <p:cNvPr id="3" name="Content Placeholder 2">
            <a:extLst>
              <a:ext uri="{FF2B5EF4-FFF2-40B4-BE49-F238E27FC236}">
                <a16:creationId xmlns:a16="http://schemas.microsoft.com/office/drawing/2014/main" id="{7989DF4A-8448-1E6A-609A-56B661E3DCE7}"/>
              </a:ext>
            </a:extLst>
          </p:cNvPr>
          <p:cNvSpPr>
            <a:spLocks noGrp="1"/>
          </p:cNvSpPr>
          <p:nvPr>
            <p:ph idx="1"/>
          </p:nvPr>
        </p:nvSpPr>
        <p:spPr>
          <a:xfrm>
            <a:off x="537258" y="1417738"/>
            <a:ext cx="10515600" cy="4351338"/>
          </a:xfrm>
        </p:spPr>
        <p:txBody>
          <a:bodyPr>
            <a:normAutofit lnSpcReduction="10000"/>
          </a:bodyPr>
          <a:lstStyle/>
          <a:p>
            <a:pPr>
              <a:spcAft>
                <a:spcPts val="600"/>
              </a:spcAft>
            </a:pPr>
            <a:r>
              <a:rPr lang="en-US" sz="2400" dirty="0"/>
              <a:t>During the </a:t>
            </a:r>
            <a:r>
              <a:rPr lang="en-US" sz="2400" dirty="0">
                <a:solidFill>
                  <a:srgbClr val="FFC000"/>
                </a:solidFill>
              </a:rPr>
              <a:t>time of Judges</a:t>
            </a:r>
            <a:endParaRPr lang="en-US" sz="2400" dirty="0"/>
          </a:p>
          <a:p>
            <a:pPr lvl="1">
              <a:spcAft>
                <a:spcPts val="600"/>
              </a:spcAft>
            </a:pPr>
            <a:r>
              <a:rPr lang="en-US" sz="2000" dirty="0"/>
              <a:t>Naomi (Sweet Delight, Pleasant)</a:t>
            </a:r>
          </a:p>
          <a:p>
            <a:pPr lvl="1">
              <a:spcAft>
                <a:spcPts val="600"/>
              </a:spcAft>
            </a:pPr>
            <a:r>
              <a:rPr lang="en-US" sz="2000" dirty="0"/>
              <a:t>Elimelech (My God is King)</a:t>
            </a:r>
          </a:p>
          <a:p>
            <a:pPr lvl="1">
              <a:spcAft>
                <a:spcPts val="600"/>
              </a:spcAft>
            </a:pPr>
            <a:r>
              <a:rPr lang="en-US" sz="2000" dirty="0"/>
              <a:t>Mahlon (Weak, Sickly)</a:t>
            </a:r>
          </a:p>
          <a:p>
            <a:pPr lvl="1">
              <a:spcAft>
                <a:spcPts val="600"/>
              </a:spcAft>
            </a:pPr>
            <a:r>
              <a:rPr lang="en-US" sz="2000" dirty="0"/>
              <a:t>Killion (Wasting, Failing)</a:t>
            </a:r>
          </a:p>
          <a:p>
            <a:pPr>
              <a:spcAft>
                <a:spcPts val="600"/>
              </a:spcAft>
            </a:pPr>
            <a:r>
              <a:rPr lang="en-US" sz="2400" dirty="0">
                <a:solidFill>
                  <a:srgbClr val="FFC000"/>
                </a:solidFill>
              </a:rPr>
              <a:t>Famine </a:t>
            </a:r>
            <a:r>
              <a:rPr lang="en-US" sz="2400" dirty="0"/>
              <a:t>in Bethlehem - sell land and move to Moab</a:t>
            </a:r>
          </a:p>
          <a:p>
            <a:pPr lvl="1">
              <a:spcAft>
                <a:spcPts val="600"/>
              </a:spcAft>
            </a:pPr>
            <a:r>
              <a:rPr lang="en-US" sz="2000" dirty="0"/>
              <a:t>Mahlon marries Ruth (Refreshment)</a:t>
            </a:r>
          </a:p>
          <a:p>
            <a:pPr lvl="1">
              <a:spcAft>
                <a:spcPts val="600"/>
              </a:spcAft>
            </a:pPr>
            <a:r>
              <a:rPr lang="en-US" sz="2000" dirty="0"/>
              <a:t>Killion marries Orpah (Neck, fawn)</a:t>
            </a:r>
          </a:p>
          <a:p>
            <a:pPr>
              <a:spcAft>
                <a:spcPts val="600"/>
              </a:spcAft>
            </a:pPr>
            <a:r>
              <a:rPr lang="en-US" sz="2400" dirty="0"/>
              <a:t>Elimelech, Mahlon, Killion die – Naomi, Ruth, Orpah </a:t>
            </a:r>
            <a:r>
              <a:rPr lang="en-US" sz="2400" dirty="0">
                <a:solidFill>
                  <a:srgbClr val="FFC000"/>
                </a:solidFill>
              </a:rPr>
              <a:t>widows</a:t>
            </a:r>
          </a:p>
          <a:p>
            <a:pPr>
              <a:spcAft>
                <a:spcPts val="600"/>
              </a:spcAft>
            </a:pPr>
            <a:r>
              <a:rPr lang="en-US" sz="2400" dirty="0"/>
              <a:t>Naomi plans to </a:t>
            </a:r>
            <a:r>
              <a:rPr lang="en-US" sz="2400" dirty="0">
                <a:solidFill>
                  <a:srgbClr val="FFC000"/>
                </a:solidFill>
              </a:rPr>
              <a:t>return to Bethlehem</a:t>
            </a:r>
          </a:p>
        </p:txBody>
      </p:sp>
    </p:spTree>
    <p:extLst>
      <p:ext uri="{BB962C8B-B14F-4D97-AF65-F5344CB8AC3E}">
        <p14:creationId xmlns:p14="http://schemas.microsoft.com/office/powerpoint/2010/main" val="3690756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14EB2D-913A-A80C-C66A-E553DF3BF5B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7E50153-E532-7E77-198F-C0F45BCA80D3}"/>
              </a:ext>
            </a:extLst>
          </p:cNvPr>
          <p:cNvSpPr>
            <a:spLocks noGrp="1"/>
          </p:cNvSpPr>
          <p:nvPr>
            <p:ph idx="1"/>
          </p:nvPr>
        </p:nvSpPr>
        <p:spPr>
          <a:xfrm>
            <a:off x="554568" y="691587"/>
            <a:ext cx="11082863" cy="5474826"/>
          </a:xfrm>
        </p:spPr>
        <p:txBody>
          <a:bodyPr>
            <a:normAutofit/>
          </a:bodyPr>
          <a:lstStyle/>
          <a:p>
            <a:r>
              <a:rPr lang="en-US" dirty="0"/>
              <a:t>Orpah goes back to her family</a:t>
            </a:r>
          </a:p>
          <a:p>
            <a:r>
              <a:rPr lang="en-US" dirty="0"/>
              <a:t>Ruth – </a:t>
            </a:r>
            <a:r>
              <a:rPr lang="en-US" dirty="0">
                <a:solidFill>
                  <a:srgbClr val="FFC000"/>
                </a:solidFill>
              </a:rPr>
              <a:t>“Your people will be my people, and your God my God.”</a:t>
            </a:r>
          </a:p>
          <a:p>
            <a:pPr lvl="1"/>
            <a:r>
              <a:rPr lang="en-US" dirty="0"/>
              <a:t>Faithful to Naomi</a:t>
            </a:r>
          </a:p>
          <a:p>
            <a:pPr lvl="1"/>
            <a:r>
              <a:rPr lang="en-US" dirty="0"/>
              <a:t>Chooses to believe in Yahweh</a:t>
            </a:r>
          </a:p>
          <a:p>
            <a:r>
              <a:rPr lang="en-US" dirty="0"/>
              <a:t>Ruth and Naomi </a:t>
            </a:r>
            <a:r>
              <a:rPr lang="en-US" dirty="0">
                <a:solidFill>
                  <a:srgbClr val="FFC000"/>
                </a:solidFill>
              </a:rPr>
              <a:t>return to Bethlehem</a:t>
            </a:r>
          </a:p>
          <a:p>
            <a:pPr lvl="1"/>
            <a:r>
              <a:rPr lang="en-US" dirty="0"/>
              <a:t>Naomi  - call me “Mara” (bitter)</a:t>
            </a:r>
          </a:p>
          <a:p>
            <a:pPr lvl="1"/>
            <a:r>
              <a:rPr lang="en-US" dirty="0"/>
              <a:t>Ruth gleans</a:t>
            </a:r>
          </a:p>
          <a:p>
            <a:pPr lvl="1"/>
            <a:r>
              <a:rPr lang="en-US" dirty="0"/>
              <a:t>Boaz protects and provides, admires Ruth</a:t>
            </a:r>
          </a:p>
          <a:p>
            <a:pPr lvl="1"/>
            <a:r>
              <a:rPr lang="en-US" dirty="0"/>
              <a:t>“happens to be” relative of </a:t>
            </a:r>
            <a:r>
              <a:rPr lang="en-US" dirty="0" err="1"/>
              <a:t>Elimilech</a:t>
            </a:r>
            <a:endParaRPr lang="en-US" dirty="0"/>
          </a:p>
          <a:p>
            <a:pPr lvl="1"/>
            <a:r>
              <a:rPr lang="en-US" dirty="0"/>
              <a:t>Naomi sees the hand of God – sees a path to redemption</a:t>
            </a:r>
          </a:p>
          <a:p>
            <a:pPr lvl="1"/>
            <a:r>
              <a:rPr lang="en-US" dirty="0"/>
              <a:t>Ruth gleans until harvest finished – about 3 months</a:t>
            </a:r>
          </a:p>
          <a:p>
            <a:pPr lvl="1"/>
            <a:endParaRPr lang="en-US" dirty="0"/>
          </a:p>
        </p:txBody>
      </p:sp>
    </p:spTree>
    <p:extLst>
      <p:ext uri="{BB962C8B-B14F-4D97-AF65-F5344CB8AC3E}">
        <p14:creationId xmlns:p14="http://schemas.microsoft.com/office/powerpoint/2010/main" val="2292462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10" end="10"/>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0C671-3E7D-C6EF-4381-46C2AB1A4B85}"/>
              </a:ext>
            </a:extLst>
          </p:cNvPr>
          <p:cNvSpPr>
            <a:spLocks noGrp="1"/>
          </p:cNvSpPr>
          <p:nvPr>
            <p:ph type="title"/>
          </p:nvPr>
        </p:nvSpPr>
        <p:spPr>
          <a:xfrm>
            <a:off x="444660" y="0"/>
            <a:ext cx="10515600" cy="1325563"/>
          </a:xfrm>
        </p:spPr>
        <p:txBody>
          <a:bodyPr/>
          <a:lstStyle/>
          <a:p>
            <a:r>
              <a:rPr lang="en-US" dirty="0"/>
              <a:t>Ruth Chapter 3</a:t>
            </a:r>
          </a:p>
        </p:txBody>
      </p:sp>
      <p:sp>
        <p:nvSpPr>
          <p:cNvPr id="3" name="Content Placeholder 2">
            <a:extLst>
              <a:ext uri="{FF2B5EF4-FFF2-40B4-BE49-F238E27FC236}">
                <a16:creationId xmlns:a16="http://schemas.microsoft.com/office/drawing/2014/main" id="{DD3E8107-C167-B4F4-E3CD-01BEEF5E9505}"/>
              </a:ext>
            </a:extLst>
          </p:cNvPr>
          <p:cNvSpPr>
            <a:spLocks noGrp="1"/>
          </p:cNvSpPr>
          <p:nvPr>
            <p:ph idx="1"/>
          </p:nvPr>
        </p:nvSpPr>
        <p:spPr>
          <a:xfrm>
            <a:off x="676155" y="1227701"/>
            <a:ext cx="10515600" cy="4432319"/>
          </a:xfrm>
        </p:spPr>
        <p:txBody>
          <a:bodyPr>
            <a:normAutofit fontScale="92500" lnSpcReduction="10000"/>
          </a:bodyPr>
          <a:lstStyle/>
          <a:p>
            <a:pPr marL="0" indent="0">
              <a:buNone/>
            </a:pPr>
            <a:r>
              <a:rPr lang="en-US" sz="2600" dirty="0"/>
              <a:t>One day Ruth’s mother-in-law Naomi said to her, “My daughter, I must find a home for you, where you will be well provided for. </a:t>
            </a:r>
          </a:p>
          <a:p>
            <a:pPr marL="0" indent="0">
              <a:buNone/>
            </a:pPr>
            <a:endParaRPr lang="en-US" sz="2600" b="1" baseline="30000" dirty="0"/>
          </a:p>
          <a:p>
            <a:pPr marL="0" indent="0">
              <a:buNone/>
            </a:pPr>
            <a:r>
              <a:rPr lang="en-US" sz="2600" b="1" baseline="30000" dirty="0"/>
              <a:t>2 </a:t>
            </a:r>
            <a:r>
              <a:rPr lang="en-US" sz="2600" dirty="0"/>
              <a:t>Now Boaz, with whose women you have worked, is a relative of ours. Tonight he will be winnowing barley on the threshing floor. </a:t>
            </a:r>
            <a:r>
              <a:rPr lang="en-US" sz="2600" b="1" baseline="30000" dirty="0"/>
              <a:t>3 </a:t>
            </a:r>
            <a:r>
              <a:rPr lang="en-US" sz="2600" dirty="0"/>
              <a:t>Wash, put on perfume, and get dressed in your best clothes. Then go down to the threshing floor, but don’t let him know you are there until he has finished eating and drinking. </a:t>
            </a:r>
            <a:r>
              <a:rPr lang="en-US" sz="2600" b="1" baseline="30000" dirty="0"/>
              <a:t>4 </a:t>
            </a:r>
            <a:r>
              <a:rPr lang="en-US" sz="2600" dirty="0"/>
              <a:t>When he lies down, note the place where he is lying. Then go and uncover his feet and lie down. He will tell you what to do.”</a:t>
            </a:r>
          </a:p>
          <a:p>
            <a:pPr marL="0" indent="0">
              <a:buNone/>
            </a:pPr>
            <a:endParaRPr lang="en-US" sz="2600" dirty="0"/>
          </a:p>
          <a:p>
            <a:pPr marL="0" indent="0">
              <a:buNone/>
            </a:pPr>
            <a:r>
              <a:rPr lang="en-US" sz="2600" b="1" baseline="30000" dirty="0"/>
              <a:t>5 </a:t>
            </a:r>
            <a:r>
              <a:rPr lang="en-US" sz="2600" dirty="0"/>
              <a:t>“I will do whatever you say,” Ruth answered. </a:t>
            </a:r>
            <a:r>
              <a:rPr lang="en-US" sz="2600" b="1" baseline="30000" dirty="0"/>
              <a:t>6 </a:t>
            </a:r>
            <a:r>
              <a:rPr lang="en-US" sz="2600" dirty="0"/>
              <a:t>So she went down to the threshing floor and did everything her mother-in-law told her to do.</a:t>
            </a:r>
          </a:p>
          <a:p>
            <a:endParaRPr lang="en-US" dirty="0"/>
          </a:p>
        </p:txBody>
      </p:sp>
    </p:spTree>
    <p:extLst>
      <p:ext uri="{BB962C8B-B14F-4D97-AF65-F5344CB8AC3E}">
        <p14:creationId xmlns:p14="http://schemas.microsoft.com/office/powerpoint/2010/main" val="9827728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A5C6259-AC68-C6C5-93AD-C47FE76426C5}"/>
              </a:ext>
            </a:extLst>
          </p:cNvPr>
          <p:cNvSpPr>
            <a:spLocks noGrp="1"/>
          </p:cNvSpPr>
          <p:nvPr>
            <p:ph idx="1"/>
          </p:nvPr>
        </p:nvSpPr>
        <p:spPr>
          <a:xfrm>
            <a:off x="549798" y="382868"/>
            <a:ext cx="10836614" cy="5288727"/>
          </a:xfrm>
        </p:spPr>
        <p:txBody>
          <a:bodyPr>
            <a:normAutofit/>
          </a:bodyPr>
          <a:lstStyle/>
          <a:p>
            <a:pPr marL="0" indent="0">
              <a:buNone/>
            </a:pPr>
            <a:r>
              <a:rPr lang="en-US" sz="2400" dirty="0"/>
              <a:t>When Boaz had finished eating and drinking and was in good spirits, he went over to lie down at the far end of the grain pile. Ruth approached quietly, uncovered his feet and lay down. </a:t>
            </a:r>
            <a:r>
              <a:rPr lang="en-US" sz="2400" b="1" baseline="30000" dirty="0"/>
              <a:t>8 </a:t>
            </a:r>
            <a:r>
              <a:rPr lang="en-US" sz="2400" dirty="0"/>
              <a:t>In the middle of the night something startled the man; he turned—and there was a woman lying at his feet!  </a:t>
            </a:r>
            <a:r>
              <a:rPr lang="en-US" sz="2400" b="1" baseline="30000" dirty="0"/>
              <a:t>9 </a:t>
            </a:r>
            <a:r>
              <a:rPr lang="en-US" sz="2400" dirty="0"/>
              <a:t>“Who are you?” he asked.</a:t>
            </a:r>
          </a:p>
          <a:p>
            <a:pPr marL="0" indent="0">
              <a:buNone/>
            </a:pPr>
            <a:endParaRPr lang="en-US" sz="2400" dirty="0"/>
          </a:p>
          <a:p>
            <a:pPr marL="0" indent="0">
              <a:buNone/>
            </a:pPr>
            <a:r>
              <a:rPr lang="en-US" sz="2400" dirty="0">
                <a:solidFill>
                  <a:prstClr val="white"/>
                </a:solidFill>
              </a:rPr>
              <a:t>“I am your servant Ruth,” she said. “Spread the corner of your garment over me, since you are a </a:t>
            </a:r>
            <a:r>
              <a:rPr lang="en-US" sz="2400" dirty="0">
                <a:solidFill>
                  <a:srgbClr val="FFC000"/>
                </a:solidFill>
              </a:rPr>
              <a:t>guardian-redeemer</a:t>
            </a:r>
            <a:r>
              <a:rPr lang="en-US" sz="2400" dirty="0">
                <a:solidFill>
                  <a:prstClr val="white"/>
                </a:solidFill>
              </a:rPr>
              <a:t> of our family.” </a:t>
            </a:r>
          </a:p>
          <a:p>
            <a:pPr marL="0" indent="0">
              <a:buNone/>
            </a:pPr>
            <a:endParaRPr lang="en-US" sz="2400" dirty="0">
              <a:solidFill>
                <a:prstClr val="white"/>
              </a:solidFill>
            </a:endParaRPr>
          </a:p>
          <a:p>
            <a:pPr marL="0" indent="0">
              <a:buNone/>
            </a:pPr>
            <a:r>
              <a:rPr lang="en-US" sz="1600" baseline="30000" dirty="0">
                <a:solidFill>
                  <a:prstClr val="white"/>
                </a:solidFill>
              </a:rPr>
              <a:t>10</a:t>
            </a:r>
            <a:r>
              <a:rPr lang="en-US" sz="2400" baseline="30000" dirty="0"/>
              <a:t>“</a:t>
            </a:r>
            <a:r>
              <a:rPr lang="en-US" sz="2400" dirty="0"/>
              <a:t>The Lord bless you, my daughter,” he replied. “This kindness is greater than that which you showed earlier: You have not run after the younger men, whether rich or poor. </a:t>
            </a:r>
            <a:r>
              <a:rPr lang="en-US" sz="1600" baseline="30000" dirty="0"/>
              <a:t>11 </a:t>
            </a:r>
            <a:r>
              <a:rPr lang="en-US" sz="2400" dirty="0"/>
              <a:t>And now, my daughter, don’t be afraid. I will do for you all you ask. All the people of my town know that you are a woman of noble character. </a:t>
            </a:r>
          </a:p>
        </p:txBody>
      </p:sp>
    </p:spTree>
    <p:extLst>
      <p:ext uri="{BB962C8B-B14F-4D97-AF65-F5344CB8AC3E}">
        <p14:creationId xmlns:p14="http://schemas.microsoft.com/office/powerpoint/2010/main" val="6527532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orInSpirit-slidemaster" id="{98DBC7E7-35C9-2A4A-B59C-27D3360DF7A2}" vid="{714209DF-F1BD-AC40-B4BA-DCFF0BC0B5D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2636</TotalTime>
  <Words>1606</Words>
  <Application>Microsoft Office PowerPoint</Application>
  <PresentationFormat>Widescreen</PresentationFormat>
  <Paragraphs>187</Paragraphs>
  <Slides>15</Slides>
  <Notes>15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Aptos</vt:lpstr>
      <vt:lpstr>Arial</vt:lpstr>
      <vt:lpstr>Calibri</vt:lpstr>
      <vt:lpstr>Cinzel</vt:lpstr>
      <vt:lpstr>Lato</vt:lpstr>
      <vt:lpstr>Palatino</vt:lpstr>
      <vt:lpstr>Perpetua</vt:lpstr>
      <vt:lpstr>Office Theme</vt:lpstr>
      <vt:lpstr>PowerPoint Presentation</vt:lpstr>
      <vt:lpstr>Redemption . Repossess – reclaim– restore – ransom – return to rightful owner/protector </vt:lpstr>
      <vt:lpstr>PowerPoint Presentation</vt:lpstr>
      <vt:lpstr>Kinsman Redeemer Systems to ensure a path back to land, tribe, God </vt:lpstr>
      <vt:lpstr>God delights in Redemption</vt:lpstr>
      <vt:lpstr>Book of Ruth</vt:lpstr>
      <vt:lpstr>PowerPoint Presentation</vt:lpstr>
      <vt:lpstr>Ruth Chapter 3</vt:lpstr>
      <vt:lpstr>PowerPoint Presentation</vt:lpstr>
      <vt:lpstr>PowerPoint Presentation</vt:lpstr>
      <vt:lpstr>PowerPoint Presentation</vt:lpstr>
      <vt:lpstr>Naomi’s role in God’s Redemption Plan</vt:lpstr>
      <vt:lpstr>What does this mean for us?</vt:lpstr>
      <vt:lpstr>During Lent  as we prepare for the ultimate redemption story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Lindsay Thomack</dc:creator>
  <cp:lastModifiedBy>Aimee Baumgartner</cp:lastModifiedBy>
  <cp:revision>3</cp:revision>
  <dcterms:created xsi:type="dcterms:W3CDTF">2026-02-21T23:06:14Z</dcterms:created>
  <dcterms:modified xsi:type="dcterms:W3CDTF">2026-03-16T17:53:57Z</dcterms:modified>
</cp:coreProperties>
</file>