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0" r:id="rId3"/>
    <p:sldId id="289" r:id="rId4"/>
    <p:sldId id="307" r:id="rId5"/>
    <p:sldId id="329" r:id="rId6"/>
    <p:sldId id="311" r:id="rId7"/>
    <p:sldId id="308" r:id="rId8"/>
    <p:sldId id="328" r:id="rId9"/>
    <p:sldId id="337" r:id="rId10"/>
    <p:sldId id="333" r:id="rId11"/>
    <p:sldId id="335" r:id="rId12"/>
    <p:sldId id="331" r:id="rId13"/>
    <p:sldId id="327"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3ACA7C-0E04-4EC9-B155-37381BAE7D79}" type="datetimeFigureOut">
              <a:rPr lang="en-US" smtClean="0"/>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0BAF7-32DB-416D-995A-DCA8A9450D15}" type="slidenum">
              <a:rPr lang="en-US" smtClean="0"/>
              <a:t>‹#›</a:t>
            </a:fld>
            <a:endParaRPr lang="en-US"/>
          </a:p>
        </p:txBody>
      </p:sp>
    </p:spTree>
    <p:extLst>
      <p:ext uri="{BB962C8B-B14F-4D97-AF65-F5344CB8AC3E}">
        <p14:creationId xmlns:p14="http://schemas.microsoft.com/office/powerpoint/2010/main" val="1970452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ACA7C-0E04-4EC9-B155-37381BAE7D79}" type="datetimeFigureOut">
              <a:rPr lang="en-US" smtClean="0"/>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0BAF7-32DB-416D-995A-DCA8A9450D15}" type="slidenum">
              <a:rPr lang="en-US" smtClean="0"/>
              <a:t>‹#›</a:t>
            </a:fld>
            <a:endParaRPr lang="en-US"/>
          </a:p>
        </p:txBody>
      </p:sp>
    </p:spTree>
    <p:extLst>
      <p:ext uri="{BB962C8B-B14F-4D97-AF65-F5344CB8AC3E}">
        <p14:creationId xmlns:p14="http://schemas.microsoft.com/office/powerpoint/2010/main" val="3782652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ACA7C-0E04-4EC9-B155-37381BAE7D79}" type="datetimeFigureOut">
              <a:rPr lang="en-US" smtClean="0"/>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0BAF7-32DB-416D-995A-DCA8A9450D15}" type="slidenum">
              <a:rPr lang="en-US" smtClean="0"/>
              <a:t>‹#›</a:t>
            </a:fld>
            <a:endParaRPr lang="en-US"/>
          </a:p>
        </p:txBody>
      </p:sp>
    </p:spTree>
    <p:extLst>
      <p:ext uri="{BB962C8B-B14F-4D97-AF65-F5344CB8AC3E}">
        <p14:creationId xmlns:p14="http://schemas.microsoft.com/office/powerpoint/2010/main" val="2199395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ACA7C-0E04-4EC9-B155-37381BAE7D79}" type="datetimeFigureOut">
              <a:rPr lang="en-US" smtClean="0"/>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0BAF7-32DB-416D-995A-DCA8A9450D15}" type="slidenum">
              <a:rPr lang="en-US" smtClean="0"/>
              <a:t>‹#›</a:t>
            </a:fld>
            <a:endParaRPr lang="en-US"/>
          </a:p>
        </p:txBody>
      </p:sp>
    </p:spTree>
    <p:extLst>
      <p:ext uri="{BB962C8B-B14F-4D97-AF65-F5344CB8AC3E}">
        <p14:creationId xmlns:p14="http://schemas.microsoft.com/office/powerpoint/2010/main" val="506905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3ACA7C-0E04-4EC9-B155-37381BAE7D79}" type="datetimeFigureOut">
              <a:rPr lang="en-US" smtClean="0"/>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0BAF7-32DB-416D-995A-DCA8A9450D15}" type="slidenum">
              <a:rPr lang="en-US" smtClean="0"/>
              <a:t>‹#›</a:t>
            </a:fld>
            <a:endParaRPr lang="en-US"/>
          </a:p>
        </p:txBody>
      </p:sp>
    </p:spTree>
    <p:extLst>
      <p:ext uri="{BB962C8B-B14F-4D97-AF65-F5344CB8AC3E}">
        <p14:creationId xmlns:p14="http://schemas.microsoft.com/office/powerpoint/2010/main" val="557460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3ACA7C-0E04-4EC9-B155-37381BAE7D79}" type="datetimeFigureOut">
              <a:rPr lang="en-US" smtClean="0"/>
              <a:t>11/17/2018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0BAF7-32DB-416D-995A-DCA8A9450D15}" type="slidenum">
              <a:rPr lang="en-US" smtClean="0"/>
              <a:t>‹#›</a:t>
            </a:fld>
            <a:endParaRPr lang="en-US"/>
          </a:p>
        </p:txBody>
      </p:sp>
    </p:spTree>
    <p:extLst>
      <p:ext uri="{BB962C8B-B14F-4D97-AF65-F5344CB8AC3E}">
        <p14:creationId xmlns:p14="http://schemas.microsoft.com/office/powerpoint/2010/main" val="4136971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3ACA7C-0E04-4EC9-B155-37381BAE7D79}" type="datetimeFigureOut">
              <a:rPr lang="en-US" smtClean="0"/>
              <a:t>11/17/2018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D0BAF7-32DB-416D-995A-DCA8A9450D15}" type="slidenum">
              <a:rPr lang="en-US" smtClean="0"/>
              <a:t>‹#›</a:t>
            </a:fld>
            <a:endParaRPr lang="en-US"/>
          </a:p>
        </p:txBody>
      </p:sp>
    </p:spTree>
    <p:extLst>
      <p:ext uri="{BB962C8B-B14F-4D97-AF65-F5344CB8AC3E}">
        <p14:creationId xmlns:p14="http://schemas.microsoft.com/office/powerpoint/2010/main" val="3720243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3ACA7C-0E04-4EC9-B155-37381BAE7D79}" type="datetimeFigureOut">
              <a:rPr lang="en-US" smtClean="0"/>
              <a:t>11/17/2018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D0BAF7-32DB-416D-995A-DCA8A9450D15}" type="slidenum">
              <a:rPr lang="en-US" smtClean="0"/>
              <a:t>‹#›</a:t>
            </a:fld>
            <a:endParaRPr lang="en-US"/>
          </a:p>
        </p:txBody>
      </p:sp>
    </p:spTree>
    <p:extLst>
      <p:ext uri="{BB962C8B-B14F-4D97-AF65-F5344CB8AC3E}">
        <p14:creationId xmlns:p14="http://schemas.microsoft.com/office/powerpoint/2010/main" val="2417869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3ACA7C-0E04-4EC9-B155-37381BAE7D79}" type="datetimeFigureOut">
              <a:rPr lang="en-US" smtClean="0"/>
              <a:t>11/17/2018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D0BAF7-32DB-416D-995A-DCA8A9450D15}" type="slidenum">
              <a:rPr lang="en-US" smtClean="0"/>
              <a:t>‹#›</a:t>
            </a:fld>
            <a:endParaRPr lang="en-US"/>
          </a:p>
        </p:txBody>
      </p:sp>
    </p:spTree>
    <p:extLst>
      <p:ext uri="{BB962C8B-B14F-4D97-AF65-F5344CB8AC3E}">
        <p14:creationId xmlns:p14="http://schemas.microsoft.com/office/powerpoint/2010/main" val="3809203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3ACA7C-0E04-4EC9-B155-37381BAE7D79}" type="datetimeFigureOut">
              <a:rPr lang="en-US" smtClean="0"/>
              <a:t>11/17/2018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0BAF7-32DB-416D-995A-DCA8A9450D15}" type="slidenum">
              <a:rPr lang="en-US" smtClean="0"/>
              <a:t>‹#›</a:t>
            </a:fld>
            <a:endParaRPr lang="en-US"/>
          </a:p>
        </p:txBody>
      </p:sp>
    </p:spTree>
    <p:extLst>
      <p:ext uri="{BB962C8B-B14F-4D97-AF65-F5344CB8AC3E}">
        <p14:creationId xmlns:p14="http://schemas.microsoft.com/office/powerpoint/2010/main" val="613475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3ACA7C-0E04-4EC9-B155-37381BAE7D79}" type="datetimeFigureOut">
              <a:rPr lang="en-US" smtClean="0"/>
              <a:t>11/17/2018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0BAF7-32DB-416D-995A-DCA8A9450D15}" type="slidenum">
              <a:rPr lang="en-US" smtClean="0"/>
              <a:t>‹#›</a:t>
            </a:fld>
            <a:endParaRPr lang="en-US"/>
          </a:p>
        </p:txBody>
      </p:sp>
    </p:spTree>
    <p:extLst>
      <p:ext uri="{BB962C8B-B14F-4D97-AF65-F5344CB8AC3E}">
        <p14:creationId xmlns:p14="http://schemas.microsoft.com/office/powerpoint/2010/main" val="162087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ACA7C-0E04-4EC9-B155-37381BAE7D79}" type="datetimeFigureOut">
              <a:rPr lang="en-US" smtClean="0"/>
              <a:t>11/17/2018</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0BAF7-32DB-416D-995A-DCA8A9450D15}" type="slidenum">
              <a:rPr lang="en-US" smtClean="0"/>
              <a:t>‹#›</a:t>
            </a:fld>
            <a:endParaRPr lang="en-US"/>
          </a:p>
        </p:txBody>
      </p:sp>
    </p:spTree>
    <p:extLst>
      <p:ext uri="{BB962C8B-B14F-4D97-AF65-F5344CB8AC3E}">
        <p14:creationId xmlns:p14="http://schemas.microsoft.com/office/powerpoint/2010/main" val="941098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D98A8D-CB91-436E-8512-5ABB9B4162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 y="11"/>
            <a:ext cx="12191976" cy="6857986"/>
          </a:xfrm>
          <a:prstGeom prst="rect">
            <a:avLst/>
          </a:prstGeom>
        </p:spPr>
      </p:pic>
    </p:spTree>
    <p:extLst>
      <p:ext uri="{BB962C8B-B14F-4D97-AF65-F5344CB8AC3E}">
        <p14:creationId xmlns:p14="http://schemas.microsoft.com/office/powerpoint/2010/main" val="3191341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3">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B6287C51-1751-4A92-916D-0F39ACD3A224}"/>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0" name="Content Placeholder 9"/>
          <p:cNvSpPr>
            <a:spLocks noGrp="1"/>
          </p:cNvSpPr>
          <p:nvPr>
            <p:ph idx="1"/>
          </p:nvPr>
        </p:nvSpPr>
        <p:spPr>
          <a:xfrm>
            <a:off x="741680" y="711200"/>
            <a:ext cx="10728960" cy="5465763"/>
          </a:xfrm>
        </p:spPr>
        <p:txBody>
          <a:bodyPr>
            <a:normAutofit/>
          </a:bodyPr>
          <a:lstStyle/>
          <a:p>
            <a:pPr marL="0" indent="0">
              <a:buNone/>
            </a:pPr>
            <a:endParaRPr lang="en-US" dirty="0">
              <a:solidFill>
                <a:srgbClr val="FFFFFF"/>
              </a:solidFill>
              <a:latin typeface="Monotype Corsiva" panose="03010101010201010101" pitchFamily="66" charset="0"/>
            </a:endParaRPr>
          </a:p>
          <a:p>
            <a:pPr marL="0" indent="0">
              <a:buNone/>
            </a:pPr>
            <a:endParaRPr lang="en-US" sz="4000" dirty="0">
              <a:solidFill>
                <a:srgbClr val="FFFFFF"/>
              </a:solidFill>
              <a:latin typeface="Monotype Corsiva" panose="03010101010201010101" pitchFamily="66" charset="0"/>
            </a:endParaRPr>
          </a:p>
          <a:p>
            <a:pPr marL="0" indent="0">
              <a:buNone/>
            </a:pPr>
            <a:endParaRPr lang="en-US" sz="4000" dirty="0">
              <a:solidFill>
                <a:srgbClr val="FFFFFF"/>
              </a:solidFill>
              <a:latin typeface="Monotype Corsiva" panose="03010101010201010101" pitchFamily="66" charset="0"/>
            </a:endParaRPr>
          </a:p>
          <a:p>
            <a:pPr marL="0" indent="0">
              <a:buNone/>
            </a:pPr>
            <a:r>
              <a:rPr lang="en-US" sz="4000" dirty="0">
                <a:solidFill>
                  <a:srgbClr val="FFFFFF"/>
                </a:solidFill>
                <a:latin typeface="Monotype Corsiva" panose="03010101010201010101" pitchFamily="66" charset="0"/>
              </a:rPr>
              <a:t>James 5:16 – Therefore confess your sins to one another and pray for one another, that you may be healed.</a:t>
            </a:r>
          </a:p>
        </p:txBody>
      </p:sp>
    </p:spTree>
    <p:extLst>
      <p:ext uri="{BB962C8B-B14F-4D97-AF65-F5344CB8AC3E}">
        <p14:creationId xmlns:p14="http://schemas.microsoft.com/office/powerpoint/2010/main" val="109378833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3">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B6287C51-1751-4A92-916D-0F39ACD3A224}"/>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0" name="Content Placeholder 9"/>
          <p:cNvSpPr>
            <a:spLocks noGrp="1"/>
          </p:cNvSpPr>
          <p:nvPr>
            <p:ph idx="1"/>
          </p:nvPr>
        </p:nvSpPr>
        <p:spPr>
          <a:xfrm>
            <a:off x="741680" y="711200"/>
            <a:ext cx="10728960" cy="5465763"/>
          </a:xfrm>
        </p:spPr>
        <p:txBody>
          <a:bodyPr>
            <a:normAutofit/>
          </a:bodyPr>
          <a:lstStyle/>
          <a:p>
            <a:pPr marL="0" indent="0">
              <a:buNone/>
            </a:pPr>
            <a:endParaRPr lang="en-US" dirty="0">
              <a:solidFill>
                <a:srgbClr val="FFFFFF"/>
              </a:solidFill>
              <a:latin typeface="Monotype Corsiva" panose="03010101010201010101" pitchFamily="66" charset="0"/>
            </a:endParaRPr>
          </a:p>
          <a:p>
            <a:pPr marL="0" indent="0">
              <a:buNone/>
            </a:pPr>
            <a:endParaRPr lang="en-US" sz="4000" dirty="0">
              <a:solidFill>
                <a:srgbClr val="FFFFFF"/>
              </a:solidFill>
              <a:latin typeface="Monotype Corsiva" panose="03010101010201010101" pitchFamily="66" charset="0"/>
            </a:endParaRPr>
          </a:p>
          <a:p>
            <a:pPr marL="0" indent="0">
              <a:buNone/>
            </a:pPr>
            <a:endParaRPr lang="en-US" sz="4000" dirty="0">
              <a:solidFill>
                <a:srgbClr val="FFFFFF"/>
              </a:solidFill>
              <a:latin typeface="Monotype Corsiva" panose="03010101010201010101" pitchFamily="66" charset="0"/>
            </a:endParaRPr>
          </a:p>
          <a:p>
            <a:pPr marL="0" indent="0">
              <a:buNone/>
            </a:pPr>
            <a:r>
              <a:rPr lang="en-US" sz="4000" dirty="0">
                <a:solidFill>
                  <a:srgbClr val="FFFFFF"/>
                </a:solidFill>
                <a:latin typeface="Monotype Corsiva" panose="03010101010201010101" pitchFamily="66" charset="0"/>
              </a:rPr>
              <a:t>John 20:23 – If you forgive the sins of any, they are forgiven; if you withhold forgiveness from any, it is withheld. </a:t>
            </a:r>
            <a:endParaRPr lang="en-US" sz="4000" dirty="0">
              <a:solidFill>
                <a:srgbClr val="FFFFFF"/>
              </a:solidFill>
            </a:endParaRPr>
          </a:p>
        </p:txBody>
      </p:sp>
    </p:spTree>
    <p:extLst>
      <p:ext uri="{BB962C8B-B14F-4D97-AF65-F5344CB8AC3E}">
        <p14:creationId xmlns:p14="http://schemas.microsoft.com/office/powerpoint/2010/main" val="65296149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6">
            <a:extLst>
              <a:ext uri="{FF2B5EF4-FFF2-40B4-BE49-F238E27FC236}">
                <a16:creationId xmlns:a16="http://schemas.microsoft.com/office/drawing/2014/main" id="{5B2C6552-0656-4299-B4A8-7087BFCD083C}"/>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20" y="1"/>
            <a:ext cx="12191980" cy="6857999"/>
          </a:xfrm>
          <a:prstGeom prst="rect">
            <a:avLst/>
          </a:prstGeom>
        </p:spPr>
      </p:pic>
      <p:sp>
        <p:nvSpPr>
          <p:cNvPr id="7" name="Title 6">
            <a:extLst>
              <a:ext uri="{FF2B5EF4-FFF2-40B4-BE49-F238E27FC236}">
                <a16:creationId xmlns:a16="http://schemas.microsoft.com/office/drawing/2014/main" id="{40D30603-B97C-4159-B3E3-063A449AED8C}"/>
              </a:ext>
            </a:extLst>
          </p:cNvPr>
          <p:cNvSpPr>
            <a:spLocks noGrp="1"/>
          </p:cNvSpPr>
          <p:nvPr>
            <p:ph type="ctrTitle"/>
          </p:nvPr>
        </p:nvSpPr>
        <p:spPr>
          <a:xfrm>
            <a:off x="4387349" y="1200152"/>
            <a:ext cx="6897171" cy="4457696"/>
          </a:xfrm>
        </p:spPr>
        <p:txBody>
          <a:bodyPr anchor="ctr">
            <a:normAutofit/>
          </a:bodyPr>
          <a:lstStyle/>
          <a:p>
            <a:pPr algn="l"/>
            <a:r>
              <a:rPr lang="en-US" sz="8000" dirty="0">
                <a:ln w="22225">
                  <a:solidFill>
                    <a:schemeClr val="tx1"/>
                  </a:solidFill>
                  <a:miter lim="800000"/>
                </a:ln>
                <a:solidFill>
                  <a:srgbClr val="FFFFFF"/>
                </a:solidFill>
                <a:latin typeface="Monotype Corsiva" panose="03010101010201010101" pitchFamily="66" charset="0"/>
              </a:rPr>
              <a:t>Enjoying Community</a:t>
            </a:r>
          </a:p>
        </p:txBody>
      </p:sp>
      <p:sp>
        <p:nvSpPr>
          <p:cNvPr id="8" name="Subtitle 7">
            <a:extLst>
              <a:ext uri="{FF2B5EF4-FFF2-40B4-BE49-F238E27FC236}">
                <a16:creationId xmlns:a16="http://schemas.microsoft.com/office/drawing/2014/main" id="{8C434AF0-A1E8-4882-B754-65272DDD0277}"/>
              </a:ext>
            </a:extLst>
          </p:cNvPr>
          <p:cNvSpPr>
            <a:spLocks noGrp="1"/>
          </p:cNvSpPr>
          <p:nvPr>
            <p:ph type="subTitle" idx="1"/>
          </p:nvPr>
        </p:nvSpPr>
        <p:spPr>
          <a:xfrm>
            <a:off x="647701" y="1200152"/>
            <a:ext cx="3018798" cy="4457696"/>
          </a:xfrm>
        </p:spPr>
        <p:txBody>
          <a:bodyPr anchor="ctr">
            <a:normAutofit/>
          </a:bodyPr>
          <a:lstStyle/>
          <a:p>
            <a:pPr algn="r"/>
            <a:r>
              <a:rPr lang="en-US" sz="2800" dirty="0">
                <a:solidFill>
                  <a:srgbClr val="FFFFFF"/>
                </a:solidFill>
              </a:rPr>
              <a:t>Romans 12:5,</a:t>
            </a:r>
          </a:p>
          <a:p>
            <a:pPr algn="r"/>
            <a:r>
              <a:rPr lang="en-US" sz="2800" dirty="0">
                <a:solidFill>
                  <a:srgbClr val="FFFFFF"/>
                </a:solidFill>
              </a:rPr>
              <a:t>Galatians 6:1-2,</a:t>
            </a:r>
          </a:p>
          <a:p>
            <a:pPr algn="r"/>
            <a:r>
              <a:rPr lang="en-US" sz="2800" dirty="0">
                <a:solidFill>
                  <a:srgbClr val="FFFFFF"/>
                </a:solidFill>
              </a:rPr>
              <a:t>Eph. 4:2-6</a:t>
            </a:r>
          </a:p>
        </p:txBody>
      </p:sp>
      <p:cxnSp>
        <p:nvCxnSpPr>
          <p:cNvPr id="17" name="Straight Connector 16">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09138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3">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B6287C51-1751-4A92-916D-0F39ACD3A224}"/>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0" name="Content Placeholder 9"/>
          <p:cNvSpPr>
            <a:spLocks noGrp="1"/>
          </p:cNvSpPr>
          <p:nvPr>
            <p:ph idx="1"/>
          </p:nvPr>
        </p:nvSpPr>
        <p:spPr>
          <a:xfrm>
            <a:off x="741680" y="711200"/>
            <a:ext cx="10728960" cy="5465763"/>
          </a:xfrm>
        </p:spPr>
        <p:txBody>
          <a:bodyPr>
            <a:normAutofit/>
          </a:bodyPr>
          <a:lstStyle/>
          <a:p>
            <a:pPr marL="0" indent="0">
              <a:buNone/>
            </a:pPr>
            <a:endParaRPr lang="en-US" dirty="0">
              <a:solidFill>
                <a:srgbClr val="FFFFFF"/>
              </a:solidFill>
              <a:latin typeface="Monotype Corsiva" panose="03010101010201010101" pitchFamily="66" charset="0"/>
            </a:endParaRPr>
          </a:p>
          <a:p>
            <a:pPr marL="0" indent="0">
              <a:buNone/>
            </a:pPr>
            <a:endParaRPr lang="en-US" sz="4000" dirty="0">
              <a:solidFill>
                <a:srgbClr val="FFFFFF"/>
              </a:solidFill>
              <a:latin typeface="Monotype Corsiva" panose="03010101010201010101" pitchFamily="66" charset="0"/>
            </a:endParaRPr>
          </a:p>
          <a:p>
            <a:pPr marL="0" indent="0">
              <a:buNone/>
            </a:pPr>
            <a:r>
              <a:rPr lang="en-US" sz="4000" dirty="0">
                <a:solidFill>
                  <a:srgbClr val="FFFFFF"/>
                </a:solidFill>
                <a:latin typeface="Monotype Corsiva" panose="03010101010201010101" pitchFamily="66" charset="0"/>
              </a:rPr>
              <a:t>Galatians 6:1-2 – Brothers, if anyone is caught in any transgression you who are spiritual should restore him in a spirit of gentleness. Keep watch on yourself, lest you too be tempted. Bear one another’s burdens, and so fulfill the law of Christ. </a:t>
            </a:r>
            <a:endParaRPr lang="en-US" sz="4000" dirty="0">
              <a:solidFill>
                <a:srgbClr val="FFFFFF"/>
              </a:solidFill>
            </a:endParaRPr>
          </a:p>
        </p:txBody>
      </p:sp>
    </p:spTree>
    <p:extLst>
      <p:ext uri="{BB962C8B-B14F-4D97-AF65-F5344CB8AC3E}">
        <p14:creationId xmlns:p14="http://schemas.microsoft.com/office/powerpoint/2010/main" val="347158692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D98A8D-CB91-436E-8512-5ABB9B4162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 y="11"/>
            <a:ext cx="12191976" cy="6857986"/>
          </a:xfrm>
          <a:prstGeom prst="rect">
            <a:avLst/>
          </a:prstGeom>
        </p:spPr>
      </p:pic>
    </p:spTree>
    <p:extLst>
      <p:ext uri="{BB962C8B-B14F-4D97-AF65-F5344CB8AC3E}">
        <p14:creationId xmlns:p14="http://schemas.microsoft.com/office/powerpoint/2010/main" val="3412796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9">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6">
            <a:extLst>
              <a:ext uri="{FF2B5EF4-FFF2-40B4-BE49-F238E27FC236}">
                <a16:creationId xmlns:a16="http://schemas.microsoft.com/office/drawing/2014/main" id="{5B2C6552-0656-4299-B4A8-7087BFCD083C}"/>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20" y="1"/>
            <a:ext cx="12191980" cy="6857999"/>
          </a:xfrm>
          <a:prstGeom prst="rect">
            <a:avLst/>
          </a:prstGeom>
        </p:spPr>
      </p:pic>
      <p:sp>
        <p:nvSpPr>
          <p:cNvPr id="7" name="Title 6">
            <a:extLst>
              <a:ext uri="{FF2B5EF4-FFF2-40B4-BE49-F238E27FC236}">
                <a16:creationId xmlns:a16="http://schemas.microsoft.com/office/drawing/2014/main" id="{40D30603-B97C-4159-B3E3-063A449AED8C}"/>
              </a:ext>
            </a:extLst>
          </p:cNvPr>
          <p:cNvSpPr>
            <a:spLocks noGrp="1"/>
          </p:cNvSpPr>
          <p:nvPr>
            <p:ph type="ctrTitle"/>
          </p:nvPr>
        </p:nvSpPr>
        <p:spPr>
          <a:xfrm>
            <a:off x="4387349" y="1200152"/>
            <a:ext cx="6897171" cy="4457696"/>
          </a:xfrm>
        </p:spPr>
        <p:txBody>
          <a:bodyPr anchor="ctr">
            <a:normAutofit/>
          </a:bodyPr>
          <a:lstStyle/>
          <a:p>
            <a:pPr algn="l"/>
            <a:r>
              <a:rPr lang="en-US" sz="8000" dirty="0">
                <a:ln w="22225">
                  <a:solidFill>
                    <a:schemeClr val="tx1"/>
                  </a:solidFill>
                  <a:miter lim="800000"/>
                </a:ln>
                <a:solidFill>
                  <a:srgbClr val="FFFFFF"/>
                </a:solidFill>
                <a:latin typeface="Monotype Corsiva" panose="03010101010201010101" pitchFamily="66" charset="0"/>
              </a:rPr>
              <a:t>Culture of Independence</a:t>
            </a:r>
          </a:p>
        </p:txBody>
      </p:sp>
      <p:sp>
        <p:nvSpPr>
          <p:cNvPr id="8" name="Subtitle 7">
            <a:extLst>
              <a:ext uri="{FF2B5EF4-FFF2-40B4-BE49-F238E27FC236}">
                <a16:creationId xmlns:a16="http://schemas.microsoft.com/office/drawing/2014/main" id="{8C434AF0-A1E8-4882-B754-65272DDD0277}"/>
              </a:ext>
            </a:extLst>
          </p:cNvPr>
          <p:cNvSpPr>
            <a:spLocks noGrp="1"/>
          </p:cNvSpPr>
          <p:nvPr>
            <p:ph type="subTitle" idx="1"/>
          </p:nvPr>
        </p:nvSpPr>
        <p:spPr>
          <a:xfrm>
            <a:off x="849963" y="1200152"/>
            <a:ext cx="2816535" cy="4457696"/>
          </a:xfrm>
        </p:spPr>
        <p:txBody>
          <a:bodyPr anchor="ctr">
            <a:normAutofit/>
          </a:bodyPr>
          <a:lstStyle/>
          <a:p>
            <a:pPr algn="r"/>
            <a:endParaRPr lang="en-US" sz="2800" dirty="0">
              <a:solidFill>
                <a:srgbClr val="FFFFFF"/>
              </a:solidFill>
            </a:endParaRPr>
          </a:p>
        </p:txBody>
      </p:sp>
      <p:cxnSp>
        <p:nvCxnSpPr>
          <p:cNvPr id="22" name="Straight Connector 21">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04178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6">
            <a:extLst>
              <a:ext uri="{FF2B5EF4-FFF2-40B4-BE49-F238E27FC236}">
                <a16:creationId xmlns:a16="http://schemas.microsoft.com/office/drawing/2014/main" id="{5B2C6552-0656-4299-B4A8-7087BFCD083C}"/>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20" y="1"/>
            <a:ext cx="12191980" cy="6857999"/>
          </a:xfrm>
          <a:prstGeom prst="rect">
            <a:avLst/>
          </a:prstGeom>
        </p:spPr>
      </p:pic>
      <p:sp>
        <p:nvSpPr>
          <p:cNvPr id="7" name="Title 6">
            <a:extLst>
              <a:ext uri="{FF2B5EF4-FFF2-40B4-BE49-F238E27FC236}">
                <a16:creationId xmlns:a16="http://schemas.microsoft.com/office/drawing/2014/main" id="{40D30603-B97C-4159-B3E3-063A449AED8C}"/>
              </a:ext>
            </a:extLst>
          </p:cNvPr>
          <p:cNvSpPr>
            <a:spLocks noGrp="1"/>
          </p:cNvSpPr>
          <p:nvPr>
            <p:ph type="ctrTitle"/>
          </p:nvPr>
        </p:nvSpPr>
        <p:spPr>
          <a:xfrm>
            <a:off x="4387349" y="1200152"/>
            <a:ext cx="6897171" cy="4457696"/>
          </a:xfrm>
        </p:spPr>
        <p:txBody>
          <a:bodyPr anchor="ctr">
            <a:normAutofit/>
          </a:bodyPr>
          <a:lstStyle/>
          <a:p>
            <a:pPr algn="l"/>
            <a:r>
              <a:rPr lang="en-US" sz="8000" dirty="0">
                <a:ln w="22225">
                  <a:solidFill>
                    <a:schemeClr val="tx1"/>
                  </a:solidFill>
                  <a:miter lim="800000"/>
                </a:ln>
                <a:solidFill>
                  <a:srgbClr val="FFFFFF"/>
                </a:solidFill>
                <a:latin typeface="Monotype Corsiva" panose="03010101010201010101" pitchFamily="66" charset="0"/>
              </a:rPr>
              <a:t>Pathway of Guidance </a:t>
            </a:r>
          </a:p>
        </p:txBody>
      </p:sp>
      <p:sp>
        <p:nvSpPr>
          <p:cNvPr id="8" name="Subtitle 7">
            <a:extLst>
              <a:ext uri="{FF2B5EF4-FFF2-40B4-BE49-F238E27FC236}">
                <a16:creationId xmlns:a16="http://schemas.microsoft.com/office/drawing/2014/main" id="{8C434AF0-A1E8-4882-B754-65272DDD0277}"/>
              </a:ext>
            </a:extLst>
          </p:cNvPr>
          <p:cNvSpPr>
            <a:spLocks noGrp="1"/>
          </p:cNvSpPr>
          <p:nvPr>
            <p:ph type="subTitle" idx="1"/>
          </p:nvPr>
        </p:nvSpPr>
        <p:spPr>
          <a:xfrm>
            <a:off x="849963" y="1200152"/>
            <a:ext cx="2816535" cy="4457696"/>
          </a:xfrm>
        </p:spPr>
        <p:txBody>
          <a:bodyPr anchor="ctr">
            <a:normAutofit/>
          </a:bodyPr>
          <a:lstStyle/>
          <a:p>
            <a:pPr algn="r"/>
            <a:r>
              <a:rPr lang="en-US" sz="2800" dirty="0">
                <a:solidFill>
                  <a:srgbClr val="FFFFFF"/>
                </a:solidFill>
              </a:rPr>
              <a:t>Prov. 15:22,</a:t>
            </a:r>
          </a:p>
          <a:p>
            <a:pPr algn="r"/>
            <a:r>
              <a:rPr lang="en-US" sz="2800" dirty="0">
                <a:solidFill>
                  <a:srgbClr val="FFFFFF"/>
                </a:solidFill>
              </a:rPr>
              <a:t>Matt. 18:19-20,</a:t>
            </a:r>
          </a:p>
          <a:p>
            <a:pPr algn="r"/>
            <a:r>
              <a:rPr lang="en-US" sz="2800" dirty="0">
                <a:solidFill>
                  <a:srgbClr val="FFFFFF"/>
                </a:solidFill>
              </a:rPr>
              <a:t>Eccl. 4:9-10</a:t>
            </a:r>
          </a:p>
        </p:txBody>
      </p:sp>
      <p:cxnSp>
        <p:nvCxnSpPr>
          <p:cNvPr id="17" name="Straight Connector 16">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53694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3">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B6287C51-1751-4A92-916D-0F39ACD3A224}"/>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0" name="Content Placeholder 9"/>
          <p:cNvSpPr>
            <a:spLocks noGrp="1"/>
          </p:cNvSpPr>
          <p:nvPr>
            <p:ph idx="1"/>
          </p:nvPr>
        </p:nvSpPr>
        <p:spPr>
          <a:xfrm>
            <a:off x="741680" y="711200"/>
            <a:ext cx="10728960" cy="5465763"/>
          </a:xfrm>
        </p:spPr>
        <p:txBody>
          <a:bodyPr>
            <a:normAutofit/>
          </a:bodyPr>
          <a:lstStyle/>
          <a:p>
            <a:pPr marL="0" indent="0">
              <a:buNone/>
            </a:pPr>
            <a:endParaRPr lang="en-US" dirty="0">
              <a:solidFill>
                <a:srgbClr val="FFFFFF"/>
              </a:solidFill>
              <a:latin typeface="Monotype Corsiva" panose="03010101010201010101" pitchFamily="66" charset="0"/>
            </a:endParaRPr>
          </a:p>
          <a:p>
            <a:pPr marL="0" indent="0">
              <a:buNone/>
            </a:pPr>
            <a:endParaRPr lang="en-US" sz="4000" dirty="0">
              <a:solidFill>
                <a:srgbClr val="FFFFFF"/>
              </a:solidFill>
              <a:latin typeface="Monotype Corsiva" panose="03010101010201010101" pitchFamily="66" charset="0"/>
            </a:endParaRPr>
          </a:p>
          <a:p>
            <a:pPr marL="0" indent="0">
              <a:buNone/>
            </a:pPr>
            <a:endParaRPr lang="en-US" sz="4000" dirty="0">
              <a:solidFill>
                <a:srgbClr val="FFFFFF"/>
              </a:solidFill>
              <a:latin typeface="Monotype Corsiva" panose="03010101010201010101" pitchFamily="66" charset="0"/>
            </a:endParaRPr>
          </a:p>
          <a:p>
            <a:pPr marL="0" indent="0">
              <a:buNone/>
            </a:pPr>
            <a:r>
              <a:rPr lang="en-US" sz="4000" dirty="0">
                <a:solidFill>
                  <a:srgbClr val="FFFFFF"/>
                </a:solidFill>
                <a:latin typeface="Monotype Corsiva" panose="03010101010201010101" pitchFamily="66" charset="0"/>
              </a:rPr>
              <a:t>Eccl. 4:9-10 – Two are better than one, because they have a good reward for their toil. For if they fall, one will lift up his fellow. But woe to him who is alone when he falls and has not another to lift him up!</a:t>
            </a:r>
            <a:endParaRPr lang="en-US" sz="4000" dirty="0">
              <a:solidFill>
                <a:srgbClr val="FFFFFF"/>
              </a:solidFill>
            </a:endParaRPr>
          </a:p>
        </p:txBody>
      </p:sp>
    </p:spTree>
    <p:extLst>
      <p:ext uri="{BB962C8B-B14F-4D97-AF65-F5344CB8AC3E}">
        <p14:creationId xmlns:p14="http://schemas.microsoft.com/office/powerpoint/2010/main" val="344703263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3">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B6287C51-1751-4A92-916D-0F39ACD3A224}"/>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0" name="Content Placeholder 9"/>
          <p:cNvSpPr>
            <a:spLocks noGrp="1"/>
          </p:cNvSpPr>
          <p:nvPr>
            <p:ph idx="1"/>
          </p:nvPr>
        </p:nvSpPr>
        <p:spPr>
          <a:xfrm>
            <a:off x="741680" y="711200"/>
            <a:ext cx="10728960" cy="5465763"/>
          </a:xfrm>
        </p:spPr>
        <p:txBody>
          <a:bodyPr>
            <a:normAutofit/>
          </a:bodyPr>
          <a:lstStyle/>
          <a:p>
            <a:pPr marL="0" indent="0">
              <a:buNone/>
            </a:pPr>
            <a:endParaRPr lang="en-US" dirty="0">
              <a:solidFill>
                <a:srgbClr val="FFFFFF"/>
              </a:solidFill>
              <a:latin typeface="Monotype Corsiva" panose="03010101010201010101" pitchFamily="66" charset="0"/>
            </a:endParaRPr>
          </a:p>
          <a:p>
            <a:pPr marL="0" indent="0">
              <a:buNone/>
            </a:pPr>
            <a:endParaRPr lang="en-US" sz="4000" dirty="0">
              <a:solidFill>
                <a:srgbClr val="FFFFFF"/>
              </a:solidFill>
              <a:latin typeface="Monotype Corsiva" panose="03010101010201010101" pitchFamily="66" charset="0"/>
            </a:endParaRPr>
          </a:p>
          <a:p>
            <a:pPr marL="0" indent="0">
              <a:buNone/>
            </a:pPr>
            <a:r>
              <a:rPr lang="en-US" sz="4000" dirty="0">
                <a:solidFill>
                  <a:srgbClr val="FFFFFF"/>
                </a:solidFill>
                <a:latin typeface="Monotype Corsiva" panose="03010101010201010101" pitchFamily="66" charset="0"/>
              </a:rPr>
              <a:t>“The purpose of this friendship is not that one person directs the other but that the spiritual director is a companion to the other. In other words, the spiritual director is not really the director. God is the director.” (Alice </a:t>
            </a:r>
            <a:r>
              <a:rPr lang="en-US" sz="4000" dirty="0" err="1">
                <a:solidFill>
                  <a:srgbClr val="FFFFFF"/>
                </a:solidFill>
                <a:latin typeface="Monotype Corsiva" panose="03010101010201010101" pitchFamily="66" charset="0"/>
              </a:rPr>
              <a:t>Fryling</a:t>
            </a:r>
            <a:r>
              <a:rPr lang="en-US" sz="4000" dirty="0">
                <a:solidFill>
                  <a:srgbClr val="FFFFFF"/>
                </a:solidFill>
                <a:latin typeface="Monotype Corsiva" panose="03010101010201010101" pitchFamily="66" charset="0"/>
              </a:rPr>
              <a:t>, Seeking God Together)</a:t>
            </a:r>
            <a:endParaRPr lang="en-US" sz="4000" dirty="0">
              <a:solidFill>
                <a:srgbClr val="FFFFFF"/>
              </a:solidFill>
            </a:endParaRPr>
          </a:p>
        </p:txBody>
      </p:sp>
    </p:spTree>
    <p:extLst>
      <p:ext uri="{BB962C8B-B14F-4D97-AF65-F5344CB8AC3E}">
        <p14:creationId xmlns:p14="http://schemas.microsoft.com/office/powerpoint/2010/main" val="78853432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6">
            <a:extLst>
              <a:ext uri="{FF2B5EF4-FFF2-40B4-BE49-F238E27FC236}">
                <a16:creationId xmlns:a16="http://schemas.microsoft.com/office/drawing/2014/main" id="{5B2C6552-0656-4299-B4A8-7087BFCD083C}"/>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20" y="1"/>
            <a:ext cx="12191980" cy="6857999"/>
          </a:xfrm>
          <a:prstGeom prst="rect">
            <a:avLst/>
          </a:prstGeom>
        </p:spPr>
      </p:pic>
      <p:sp>
        <p:nvSpPr>
          <p:cNvPr id="7" name="Title 6">
            <a:extLst>
              <a:ext uri="{FF2B5EF4-FFF2-40B4-BE49-F238E27FC236}">
                <a16:creationId xmlns:a16="http://schemas.microsoft.com/office/drawing/2014/main" id="{40D30603-B97C-4159-B3E3-063A449AED8C}"/>
              </a:ext>
            </a:extLst>
          </p:cNvPr>
          <p:cNvSpPr>
            <a:spLocks noGrp="1"/>
          </p:cNvSpPr>
          <p:nvPr>
            <p:ph type="ctrTitle"/>
          </p:nvPr>
        </p:nvSpPr>
        <p:spPr>
          <a:xfrm>
            <a:off x="4387349" y="1200152"/>
            <a:ext cx="6897171" cy="4457696"/>
          </a:xfrm>
        </p:spPr>
        <p:txBody>
          <a:bodyPr anchor="ctr">
            <a:normAutofit/>
          </a:bodyPr>
          <a:lstStyle/>
          <a:p>
            <a:pPr algn="l"/>
            <a:r>
              <a:rPr lang="en-US" sz="8000" dirty="0">
                <a:ln w="22225">
                  <a:solidFill>
                    <a:schemeClr val="tx1"/>
                  </a:solidFill>
                  <a:miter lim="800000"/>
                </a:ln>
                <a:solidFill>
                  <a:srgbClr val="FFFFFF"/>
                </a:solidFill>
                <a:latin typeface="Monotype Corsiva" panose="03010101010201010101" pitchFamily="66" charset="0"/>
              </a:rPr>
              <a:t>Culture of Deception</a:t>
            </a:r>
          </a:p>
        </p:txBody>
      </p:sp>
      <p:sp>
        <p:nvSpPr>
          <p:cNvPr id="8" name="Subtitle 7">
            <a:extLst>
              <a:ext uri="{FF2B5EF4-FFF2-40B4-BE49-F238E27FC236}">
                <a16:creationId xmlns:a16="http://schemas.microsoft.com/office/drawing/2014/main" id="{8C434AF0-A1E8-4882-B754-65272DDD0277}"/>
              </a:ext>
            </a:extLst>
          </p:cNvPr>
          <p:cNvSpPr>
            <a:spLocks noGrp="1"/>
          </p:cNvSpPr>
          <p:nvPr>
            <p:ph type="subTitle" idx="1"/>
          </p:nvPr>
        </p:nvSpPr>
        <p:spPr>
          <a:xfrm>
            <a:off x="849963" y="1200152"/>
            <a:ext cx="2816535" cy="4457696"/>
          </a:xfrm>
        </p:spPr>
        <p:txBody>
          <a:bodyPr anchor="ctr">
            <a:normAutofit/>
          </a:bodyPr>
          <a:lstStyle/>
          <a:p>
            <a:pPr algn="r"/>
            <a:endParaRPr lang="en-US" sz="2800" dirty="0">
              <a:solidFill>
                <a:srgbClr val="FFFFFF"/>
              </a:solidFill>
            </a:endParaRPr>
          </a:p>
        </p:txBody>
      </p:sp>
      <p:cxnSp>
        <p:nvCxnSpPr>
          <p:cNvPr id="17" name="Straight Connector 16">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613154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6">
            <a:extLst>
              <a:ext uri="{FF2B5EF4-FFF2-40B4-BE49-F238E27FC236}">
                <a16:creationId xmlns:a16="http://schemas.microsoft.com/office/drawing/2014/main" id="{5B2C6552-0656-4299-B4A8-7087BFCD083C}"/>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20" y="1"/>
            <a:ext cx="12191980" cy="6857999"/>
          </a:xfrm>
          <a:prstGeom prst="rect">
            <a:avLst/>
          </a:prstGeom>
        </p:spPr>
      </p:pic>
      <p:sp>
        <p:nvSpPr>
          <p:cNvPr id="7" name="Title 6">
            <a:extLst>
              <a:ext uri="{FF2B5EF4-FFF2-40B4-BE49-F238E27FC236}">
                <a16:creationId xmlns:a16="http://schemas.microsoft.com/office/drawing/2014/main" id="{40D30603-B97C-4159-B3E3-063A449AED8C}"/>
              </a:ext>
            </a:extLst>
          </p:cNvPr>
          <p:cNvSpPr>
            <a:spLocks noGrp="1"/>
          </p:cNvSpPr>
          <p:nvPr>
            <p:ph type="ctrTitle"/>
          </p:nvPr>
        </p:nvSpPr>
        <p:spPr>
          <a:xfrm>
            <a:off x="4387349" y="1200152"/>
            <a:ext cx="6897171" cy="4457696"/>
          </a:xfrm>
        </p:spPr>
        <p:txBody>
          <a:bodyPr anchor="ctr">
            <a:normAutofit/>
          </a:bodyPr>
          <a:lstStyle/>
          <a:p>
            <a:pPr algn="l"/>
            <a:r>
              <a:rPr lang="en-US" sz="8000" dirty="0">
                <a:ln w="22225">
                  <a:solidFill>
                    <a:schemeClr val="tx1"/>
                  </a:solidFill>
                  <a:miter lim="800000"/>
                </a:ln>
                <a:solidFill>
                  <a:srgbClr val="FFFFFF"/>
                </a:solidFill>
                <a:latin typeface="Monotype Corsiva" panose="03010101010201010101" pitchFamily="66" charset="0"/>
              </a:rPr>
              <a:t>Pathway of Confession</a:t>
            </a:r>
          </a:p>
        </p:txBody>
      </p:sp>
      <p:sp>
        <p:nvSpPr>
          <p:cNvPr id="8" name="Subtitle 7">
            <a:extLst>
              <a:ext uri="{FF2B5EF4-FFF2-40B4-BE49-F238E27FC236}">
                <a16:creationId xmlns:a16="http://schemas.microsoft.com/office/drawing/2014/main" id="{8C434AF0-A1E8-4882-B754-65272DDD0277}"/>
              </a:ext>
            </a:extLst>
          </p:cNvPr>
          <p:cNvSpPr>
            <a:spLocks noGrp="1"/>
          </p:cNvSpPr>
          <p:nvPr>
            <p:ph type="subTitle" idx="1"/>
          </p:nvPr>
        </p:nvSpPr>
        <p:spPr>
          <a:xfrm>
            <a:off x="849963" y="1200152"/>
            <a:ext cx="2816535" cy="4457696"/>
          </a:xfrm>
        </p:spPr>
        <p:txBody>
          <a:bodyPr anchor="ctr">
            <a:normAutofit/>
          </a:bodyPr>
          <a:lstStyle/>
          <a:p>
            <a:pPr algn="r"/>
            <a:r>
              <a:rPr lang="en-US" sz="2800" dirty="0">
                <a:solidFill>
                  <a:srgbClr val="FFFFFF"/>
                </a:solidFill>
              </a:rPr>
              <a:t>Matt. 5:6,</a:t>
            </a:r>
          </a:p>
          <a:p>
            <a:pPr algn="r"/>
            <a:r>
              <a:rPr lang="en-US" sz="2800" dirty="0">
                <a:solidFill>
                  <a:srgbClr val="FFFFFF"/>
                </a:solidFill>
              </a:rPr>
              <a:t>John 20:23,</a:t>
            </a:r>
          </a:p>
          <a:p>
            <a:pPr algn="r"/>
            <a:r>
              <a:rPr lang="en-US" sz="2800" dirty="0">
                <a:solidFill>
                  <a:srgbClr val="FFFFFF"/>
                </a:solidFill>
              </a:rPr>
              <a:t>1 Tim. 2:5,</a:t>
            </a:r>
          </a:p>
          <a:p>
            <a:pPr algn="r"/>
            <a:r>
              <a:rPr lang="en-US" sz="2800" dirty="0">
                <a:solidFill>
                  <a:srgbClr val="FFFFFF"/>
                </a:solidFill>
              </a:rPr>
              <a:t>James 5:16,</a:t>
            </a:r>
          </a:p>
          <a:p>
            <a:pPr algn="r"/>
            <a:r>
              <a:rPr lang="en-US" sz="2800" dirty="0">
                <a:solidFill>
                  <a:srgbClr val="FFFFFF"/>
                </a:solidFill>
              </a:rPr>
              <a:t>1 John 1:9</a:t>
            </a:r>
          </a:p>
        </p:txBody>
      </p:sp>
      <p:cxnSp>
        <p:nvCxnSpPr>
          <p:cNvPr id="17" name="Straight Connector 16">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91337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3">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B6287C51-1751-4A92-916D-0F39ACD3A224}"/>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0" name="Content Placeholder 9"/>
          <p:cNvSpPr>
            <a:spLocks noGrp="1"/>
          </p:cNvSpPr>
          <p:nvPr>
            <p:ph idx="1"/>
          </p:nvPr>
        </p:nvSpPr>
        <p:spPr>
          <a:xfrm>
            <a:off x="741680" y="711200"/>
            <a:ext cx="10728960" cy="5465763"/>
          </a:xfrm>
        </p:spPr>
        <p:txBody>
          <a:bodyPr>
            <a:normAutofit/>
          </a:bodyPr>
          <a:lstStyle/>
          <a:p>
            <a:pPr marL="0" indent="0">
              <a:buNone/>
            </a:pPr>
            <a:endParaRPr lang="en-US" dirty="0">
              <a:solidFill>
                <a:srgbClr val="FFFFFF"/>
              </a:solidFill>
              <a:latin typeface="Monotype Corsiva" panose="03010101010201010101" pitchFamily="66" charset="0"/>
            </a:endParaRPr>
          </a:p>
          <a:p>
            <a:pPr marL="0" indent="0">
              <a:buNone/>
            </a:pPr>
            <a:endParaRPr lang="en-US" sz="4000" dirty="0">
              <a:solidFill>
                <a:srgbClr val="FFFFFF"/>
              </a:solidFill>
              <a:latin typeface="Monotype Corsiva" panose="03010101010201010101" pitchFamily="66" charset="0"/>
            </a:endParaRPr>
          </a:p>
          <a:p>
            <a:pPr marL="0" indent="0">
              <a:buNone/>
            </a:pPr>
            <a:endParaRPr lang="en-US" sz="4000" dirty="0">
              <a:solidFill>
                <a:srgbClr val="FFFFFF"/>
              </a:solidFill>
              <a:latin typeface="Monotype Corsiva" panose="03010101010201010101" pitchFamily="66" charset="0"/>
            </a:endParaRPr>
          </a:p>
          <a:p>
            <a:pPr marL="0" indent="0">
              <a:buNone/>
            </a:pPr>
            <a:r>
              <a:rPr lang="en-US" sz="4000" dirty="0">
                <a:solidFill>
                  <a:srgbClr val="FFFFFF"/>
                </a:solidFill>
                <a:latin typeface="Monotype Corsiva" panose="03010101010201010101" pitchFamily="66" charset="0"/>
              </a:rPr>
              <a:t>Prov. 28:13 – Whoever conceals his transgressions will not prosper, but he who confesses and forsakes them will obtain mercy.</a:t>
            </a:r>
            <a:endParaRPr lang="en-US" sz="4000" dirty="0">
              <a:solidFill>
                <a:srgbClr val="FFFFFF"/>
              </a:solidFill>
            </a:endParaRPr>
          </a:p>
        </p:txBody>
      </p:sp>
    </p:spTree>
    <p:extLst>
      <p:ext uri="{BB962C8B-B14F-4D97-AF65-F5344CB8AC3E}">
        <p14:creationId xmlns:p14="http://schemas.microsoft.com/office/powerpoint/2010/main" val="1552019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3">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B6287C51-1751-4A92-916D-0F39ACD3A224}"/>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0" name="Content Placeholder 9"/>
          <p:cNvSpPr>
            <a:spLocks noGrp="1"/>
          </p:cNvSpPr>
          <p:nvPr>
            <p:ph idx="1"/>
          </p:nvPr>
        </p:nvSpPr>
        <p:spPr>
          <a:xfrm>
            <a:off x="741680" y="711200"/>
            <a:ext cx="10728960" cy="5465763"/>
          </a:xfrm>
        </p:spPr>
        <p:txBody>
          <a:bodyPr>
            <a:normAutofit/>
          </a:bodyPr>
          <a:lstStyle/>
          <a:p>
            <a:pPr marL="0" indent="0">
              <a:buNone/>
            </a:pPr>
            <a:endParaRPr lang="en-US" dirty="0">
              <a:solidFill>
                <a:srgbClr val="FFFFFF"/>
              </a:solidFill>
              <a:latin typeface="Monotype Corsiva" panose="03010101010201010101" pitchFamily="66" charset="0"/>
            </a:endParaRPr>
          </a:p>
          <a:p>
            <a:pPr marL="0" indent="0">
              <a:buNone/>
            </a:pPr>
            <a:r>
              <a:rPr lang="en-US" sz="4000" dirty="0">
                <a:solidFill>
                  <a:srgbClr val="FFFFFF"/>
                </a:solidFill>
                <a:latin typeface="Monotype Corsiva" panose="03010101010201010101" pitchFamily="66" charset="0"/>
              </a:rPr>
              <a:t>“A man who confesses his sins in the presence of a brother knows that he is no longer alone with himself; he experiences the presence of God in the reality of the other person. As long as I am by myself in the confession of my sins everything remains in the dark, but in the presence of a brother the sin has to be brought into the light.” (Bonhoeffer, Life Together)</a:t>
            </a:r>
            <a:endParaRPr lang="en-US" sz="4000" dirty="0">
              <a:solidFill>
                <a:srgbClr val="FFFFFF"/>
              </a:solidFill>
            </a:endParaRPr>
          </a:p>
        </p:txBody>
      </p:sp>
    </p:spTree>
    <p:extLst>
      <p:ext uri="{BB962C8B-B14F-4D97-AF65-F5344CB8AC3E}">
        <p14:creationId xmlns:p14="http://schemas.microsoft.com/office/powerpoint/2010/main" val="309284225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6100</TotalTime>
  <Words>354</Words>
  <Application>Microsoft Office PowerPoint</Application>
  <PresentationFormat>Widescreen</PresentationFormat>
  <Paragraphs>40</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Monotype Corsiva</vt:lpstr>
      <vt:lpstr>Office Theme</vt:lpstr>
      <vt:lpstr>PowerPoint Presentation</vt:lpstr>
      <vt:lpstr>Culture of Independence</vt:lpstr>
      <vt:lpstr>Pathway of Guidance </vt:lpstr>
      <vt:lpstr>PowerPoint Presentation</vt:lpstr>
      <vt:lpstr>PowerPoint Presentation</vt:lpstr>
      <vt:lpstr>Culture of Deception</vt:lpstr>
      <vt:lpstr>Pathway of Confession</vt:lpstr>
      <vt:lpstr>PowerPoint Presentation</vt:lpstr>
      <vt:lpstr>PowerPoint Presentation</vt:lpstr>
      <vt:lpstr>PowerPoint Presentation</vt:lpstr>
      <vt:lpstr>PowerPoint Presentation</vt:lpstr>
      <vt:lpstr>Enjoying Community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Van De Mark</dc:creator>
  <cp:lastModifiedBy>Shawn Van De Mark</cp:lastModifiedBy>
  <cp:revision>50</cp:revision>
  <dcterms:created xsi:type="dcterms:W3CDTF">2018-09-20T17:00:27Z</dcterms:created>
  <dcterms:modified xsi:type="dcterms:W3CDTF">2018-11-18T15:17:48Z</dcterms:modified>
</cp:coreProperties>
</file>