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57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952"/>
  </p:normalViewPr>
  <p:slideViewPr>
    <p:cSldViewPr snapToGrid="0">
      <p:cViewPr varScale="1">
        <p:scale>
          <a:sx n="115" d="100"/>
          <a:sy n="115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53BA-83AA-250A-2843-31EE46E0E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04D691-875A-671D-D6A3-01B417F8C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7406E-9C8C-3B0D-4AB2-BE5713316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848C-4B28-924A-AD07-6A3E084A4CB1}" type="datetimeFigureOut">
              <a:rPr lang="en-US" smtClean="0"/>
              <a:t>3/30/24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DE942-8931-D1C0-6D0C-6F502FB4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BDEBE-3B84-8533-5BEC-EAD9251D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426-42A2-D043-8E08-270BD76AE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9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52A0-9778-4F85-6122-EB2857D48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F3C57-47D1-F230-7528-59356717D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CFEAE-0088-4725-83CA-F4189D853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848C-4B28-924A-AD07-6A3E084A4CB1}" type="datetimeFigureOut">
              <a:rPr lang="en-US" smtClean="0"/>
              <a:t>3/30/24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9B4B2-2538-FD46-3BBE-E6778BF5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8BDC2-C87B-461F-87C4-1B3AC85BE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426-42A2-D043-8E08-270BD76AE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4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DF2F-1CD6-E3FD-B95C-A9EAB6483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74B73-1322-3ABF-0A60-555161681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AA459-E968-F5ED-091D-8EB869F8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848C-4B28-924A-AD07-6A3E084A4CB1}" type="datetimeFigureOut">
              <a:rPr lang="en-US" smtClean="0"/>
              <a:t>3/30/24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8DA73-FC7E-C940-EC7D-EBF474C95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BBB11-591B-091C-720E-A57D72E3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426-42A2-D043-8E08-270BD76AE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1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AC0C-7AFB-DD18-1955-72FDF1832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7B3CC-6D2C-3E78-C53B-1C7E3590A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E33C0-13BB-A784-0BD3-495506BCA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848C-4B28-924A-AD07-6A3E084A4CB1}" type="datetimeFigureOut">
              <a:rPr lang="en-US" smtClean="0"/>
              <a:t>3/30/24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06D7D-0282-5796-95F7-FDAB704FD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03C80-6426-5FD6-9040-D98764C6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426-42A2-D043-8E08-270BD76AE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6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96D34-6172-2D30-2872-69BDE97C4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1A123-C676-CAC8-7748-5E28351DC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8F6E9-E530-9982-C598-7386FC69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848C-4B28-924A-AD07-6A3E084A4CB1}" type="datetimeFigureOut">
              <a:rPr lang="en-US" smtClean="0"/>
              <a:t>3/30/24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7A39-E932-6B79-4861-0F620835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F6991-467D-4F5F-8961-E6336735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426-42A2-D043-8E08-270BD76AE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6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BA58-5E9C-C7CA-337F-4C271667B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B4A33-F489-C0A7-B8FE-D99B4CACD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F9F51-43FC-51D8-840C-06B518B15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D3BFB-01EA-E4E0-095B-4DD40D4C1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848C-4B28-924A-AD07-6A3E084A4CB1}" type="datetimeFigureOut">
              <a:rPr lang="en-US" smtClean="0"/>
              <a:t>3/30/24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F6BE3-1829-F08C-FD9C-2D403673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05339-F070-7D36-3D2E-B05C402C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426-42A2-D043-8E08-270BD76AE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04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F693-2ADC-A8D0-A28D-B6FD4AC4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30358-32A6-F817-ADA6-2EC0C3AA4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F0A1F-4D9B-B287-6446-966BCA797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45770C-469B-7AB3-C579-F77FF6DDB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AE111C-0D1E-0718-79CF-1EFA82959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0024EF-711C-B1E9-DC05-01B5DF1DC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848C-4B28-924A-AD07-6A3E084A4CB1}" type="datetimeFigureOut">
              <a:rPr lang="en-US" smtClean="0"/>
              <a:t>3/30/24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7D3BEB-CB26-7786-F625-6F274F04D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16B9AB-8B0F-2B76-6E8E-729D6FDE7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426-42A2-D043-8E08-270BD76AE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4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E56A-968A-2B14-E899-9BF63C54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BCD60-BF68-9732-669C-B0E346F22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848C-4B28-924A-AD07-6A3E084A4CB1}" type="datetimeFigureOut">
              <a:rPr lang="en-US" smtClean="0"/>
              <a:t>3/30/24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F8168-A8F5-0CB6-7EEA-4D4E2571B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B219B-05AF-9EB1-2E21-B6780231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426-42A2-D043-8E08-270BD76AE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0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31687D-9293-C549-7453-03835721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848C-4B28-924A-AD07-6A3E084A4CB1}" type="datetimeFigureOut">
              <a:rPr lang="en-US" smtClean="0"/>
              <a:t>3/30/24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019B6A-AB10-7C50-5D85-07D0DD93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F0823-4C53-3BB0-4598-CED167B3F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426-42A2-D043-8E08-270BD76AE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70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1DA8-5E98-7CD5-D5B0-7F8A4A5A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85541-913C-D9AB-E2FE-005605824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1B348-A8B4-54B1-1EEF-37552152B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EF733-16A9-30AC-246B-273B8735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848C-4B28-924A-AD07-6A3E084A4CB1}" type="datetimeFigureOut">
              <a:rPr lang="en-US" smtClean="0"/>
              <a:t>3/30/24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B5FB2-7111-7C2F-4018-9875B54DB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32CB9-DB00-D9BB-7A8A-BC433FD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426-42A2-D043-8E08-270BD76AE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0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9A1F-0303-64D6-D517-E6D93C689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3FFA19-E113-6B97-3008-07CD2495E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B98D5A-5853-7B96-391D-FC9902B66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2762B-1ABA-ABE2-161C-2FFAA4A4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848C-4B28-924A-AD07-6A3E084A4CB1}" type="datetimeFigureOut">
              <a:rPr lang="en-US" smtClean="0"/>
              <a:t>3/30/24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2EA1A-4B95-F569-1F46-56A20C133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F16518-E3CC-D114-86E1-851F4095E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1426-42A2-D043-8E08-270BD76AE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03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8A357D-AA19-D39C-D414-A6696B38B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6B5C4-59E4-F8E2-28D3-4548B040E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52B60-5266-6FDD-D17E-41A1765BD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848C-4B28-924A-AD07-6A3E084A4CB1}" type="datetimeFigureOut">
              <a:rPr lang="en-US" smtClean="0"/>
              <a:t>3/30/24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9D844-F1F3-EA40-6E14-5066B741C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DB3FE-FA05-1C0C-A6AD-579DED76E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D1426-42A2-D043-8E08-270BD76AE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3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373BF0-D840-5BAC-60D3-23DCA246E8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0325"/>
            <a:ext cx="12192000" cy="6918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5FCF7-DD13-E621-17B3-56D80BBC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8311" y="406400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Victory in Jesus!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C32DA-C863-891E-D2EE-4E2A44EACE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solidFill>
                  <a:srgbClr val="FFFF00"/>
                </a:solidFill>
              </a:rPr>
              <a:t>1 Corinthians 15:57</a:t>
            </a:r>
          </a:p>
        </p:txBody>
      </p:sp>
    </p:spTree>
    <p:extLst>
      <p:ext uri="{BB962C8B-B14F-4D97-AF65-F5344CB8AC3E}">
        <p14:creationId xmlns:p14="http://schemas.microsoft.com/office/powerpoint/2010/main" val="255182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373BF0-D840-5BAC-60D3-23DCA246E8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0325"/>
            <a:ext cx="12192000" cy="6918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5FCF7-DD13-E621-17B3-56D80BBC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2555" y="-284976"/>
            <a:ext cx="8253182" cy="1779239"/>
          </a:xfrm>
        </p:spPr>
        <p:txBody>
          <a:bodyPr>
            <a:normAutofit/>
          </a:bodyPr>
          <a:lstStyle/>
          <a:p>
            <a:r>
              <a:rPr lang="en-US" sz="9600" b="1" u="sng" dirty="0">
                <a:solidFill>
                  <a:schemeClr val="bg1"/>
                </a:solidFill>
              </a:rPr>
              <a:t>Big Idea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C32DA-C863-891E-D2EE-4E2A44EA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907" y="1773238"/>
            <a:ext cx="11296185" cy="1655762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FF00"/>
                </a:solidFill>
                <a:effectLst/>
                <a:latin typeface="Helvetica" pitchFamily="2" charset="0"/>
              </a:rPr>
              <a:t>Because the grave is empty, our faith is not. Because death is defeated, we are not.</a:t>
            </a:r>
          </a:p>
        </p:txBody>
      </p:sp>
    </p:spTree>
    <p:extLst>
      <p:ext uri="{BB962C8B-B14F-4D97-AF65-F5344CB8AC3E}">
        <p14:creationId xmlns:p14="http://schemas.microsoft.com/office/powerpoint/2010/main" val="16034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373BF0-D840-5BAC-60D3-23DCA246E8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0325"/>
            <a:ext cx="12192000" cy="6918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5FCF7-DD13-E621-17B3-56D80BBC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7355" y="0"/>
            <a:ext cx="8777289" cy="1655763"/>
          </a:xfrm>
        </p:spPr>
        <p:txBody>
          <a:bodyPr>
            <a:normAutofit/>
          </a:bodyPr>
          <a:lstStyle/>
          <a:p>
            <a:r>
              <a:rPr lang="en-US" sz="9600" b="1" u="sng" dirty="0">
                <a:solidFill>
                  <a:schemeClr val="bg1"/>
                </a:solidFill>
              </a:rPr>
              <a:t>1. God Provides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C32DA-C863-891E-D2EE-4E2A44EA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4" y="2087563"/>
            <a:ext cx="11287124" cy="3556000"/>
          </a:xfrm>
        </p:spPr>
        <p:txBody>
          <a:bodyPr>
            <a:noAutofit/>
          </a:bodyPr>
          <a:lstStyle/>
          <a:p>
            <a:r>
              <a:rPr lang="en-US" sz="6500" b="1" dirty="0">
                <a:solidFill>
                  <a:srgbClr val="FFFF00"/>
                </a:solidFill>
                <a:effectLst/>
                <a:latin typeface="Helvetica" pitchFamily="2" charset="0"/>
              </a:rPr>
              <a:t>Because of the </a:t>
            </a:r>
            <a:r>
              <a:rPr lang="en-US" sz="6500" b="1" u="sng" dirty="0">
                <a:solidFill>
                  <a:srgbClr val="FFFF00"/>
                </a:solidFill>
                <a:effectLst/>
                <a:latin typeface="Helvetica" pitchFamily="2" charset="0"/>
              </a:rPr>
              <a:t>cross</a:t>
            </a:r>
            <a:r>
              <a:rPr lang="en-US" sz="6500" b="1" dirty="0">
                <a:solidFill>
                  <a:srgbClr val="FFFF00"/>
                </a:solidFill>
                <a:effectLst/>
                <a:latin typeface="Helvetica" pitchFamily="2" charset="0"/>
              </a:rPr>
              <a:t>, God gives us what we need (</a:t>
            </a:r>
            <a:r>
              <a:rPr lang="en-US" sz="6500" b="1" u="sng" dirty="0">
                <a:solidFill>
                  <a:srgbClr val="FFFF00"/>
                </a:solidFill>
                <a:effectLst/>
                <a:latin typeface="Helvetica" pitchFamily="2" charset="0"/>
              </a:rPr>
              <a:t>mercy</a:t>
            </a:r>
            <a:r>
              <a:rPr lang="en-US" sz="6500" b="1" dirty="0">
                <a:solidFill>
                  <a:srgbClr val="FFFF00"/>
                </a:solidFill>
                <a:effectLst/>
                <a:latin typeface="Helvetica" pitchFamily="2" charset="0"/>
              </a:rPr>
              <a:t>), not what we deserve (</a:t>
            </a:r>
            <a:r>
              <a:rPr lang="en-US" sz="6500" b="1" u="sng" dirty="0">
                <a:solidFill>
                  <a:srgbClr val="FFFF00"/>
                </a:solidFill>
                <a:effectLst/>
                <a:latin typeface="Helvetica" pitchFamily="2" charset="0"/>
              </a:rPr>
              <a:t>justice</a:t>
            </a:r>
            <a:r>
              <a:rPr lang="en-US" sz="6500" b="1" dirty="0">
                <a:solidFill>
                  <a:srgbClr val="FFFF00"/>
                </a:solidFill>
                <a:effectLst/>
                <a:latin typeface="Helvetica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5846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373BF0-D840-5BAC-60D3-23DCA246E8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0325"/>
            <a:ext cx="12192000" cy="6918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5FCF7-DD13-E621-17B3-56D80BBC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7355" y="0"/>
            <a:ext cx="9332352" cy="1655763"/>
          </a:xfrm>
        </p:spPr>
        <p:txBody>
          <a:bodyPr>
            <a:normAutofit fontScale="90000"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2. </a:t>
            </a:r>
            <a:r>
              <a:rPr lang="en-US" sz="9600" b="1" u="sng" dirty="0">
                <a:solidFill>
                  <a:schemeClr val="bg1"/>
                </a:solidFill>
              </a:rPr>
              <a:t>Death Defeated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C32DA-C863-891E-D2EE-4E2A44EA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4" y="2087563"/>
            <a:ext cx="11287124" cy="3556000"/>
          </a:xfrm>
        </p:spPr>
        <p:txBody>
          <a:bodyPr>
            <a:noAutofit/>
          </a:bodyPr>
          <a:lstStyle/>
          <a:p>
            <a:r>
              <a:rPr lang="en-US" sz="6500" b="1" dirty="0">
                <a:solidFill>
                  <a:srgbClr val="FFFF00"/>
                </a:solidFill>
                <a:effectLst/>
                <a:latin typeface="Helvetica" pitchFamily="2" charset="0"/>
              </a:rPr>
              <a:t>The One who </a:t>
            </a:r>
            <a:r>
              <a:rPr lang="en-US" sz="6500" b="1" u="sng" dirty="0">
                <a:solidFill>
                  <a:srgbClr val="FFFF00"/>
                </a:solidFill>
                <a:effectLst/>
                <a:latin typeface="Helvetica" pitchFamily="2" charset="0"/>
              </a:rPr>
              <a:t>defeated</a:t>
            </a:r>
            <a:r>
              <a:rPr lang="en-US" sz="6500" b="1" dirty="0">
                <a:solidFill>
                  <a:srgbClr val="FFFF00"/>
                </a:solidFill>
                <a:effectLst/>
                <a:latin typeface="Helvetica" pitchFamily="2" charset="0"/>
              </a:rPr>
              <a:t> death simply won’t be defeated by </a:t>
            </a:r>
            <a:r>
              <a:rPr lang="en-US" sz="6500" b="1" u="sng" dirty="0">
                <a:solidFill>
                  <a:srgbClr val="FFFF00"/>
                </a:solidFill>
                <a:effectLst/>
                <a:latin typeface="Helvetica" pitchFamily="2" charset="0"/>
              </a:rPr>
              <a:t>anything</a:t>
            </a:r>
            <a:r>
              <a:rPr lang="en-US" sz="6500" b="1" dirty="0">
                <a:solidFill>
                  <a:srgbClr val="FFFF00"/>
                </a:solidFill>
                <a:effectLst/>
                <a:latin typeface="Helvetica" pitchFamily="2" charset="0"/>
              </a:rPr>
              <a:t> in your life.</a:t>
            </a:r>
          </a:p>
        </p:txBody>
      </p:sp>
    </p:spTree>
    <p:extLst>
      <p:ext uri="{BB962C8B-B14F-4D97-AF65-F5344CB8AC3E}">
        <p14:creationId xmlns:p14="http://schemas.microsoft.com/office/powerpoint/2010/main" val="392671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373BF0-D840-5BAC-60D3-23DCA246E8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0325"/>
            <a:ext cx="12192000" cy="6918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5FCF7-DD13-E621-17B3-56D80BBCA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7355" y="0"/>
            <a:ext cx="8777289" cy="1655763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3. </a:t>
            </a:r>
            <a:r>
              <a:rPr lang="en-US" sz="9600" b="1" u="sng" dirty="0">
                <a:solidFill>
                  <a:schemeClr val="bg1"/>
                </a:solidFill>
              </a:rPr>
              <a:t>Jesus Saves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C32DA-C863-891E-D2EE-4E2A44EA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4" y="2087563"/>
            <a:ext cx="11287124" cy="3556000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FFFF00"/>
                </a:solidFill>
                <a:effectLst/>
                <a:latin typeface="Helvetica" pitchFamily="2" charset="0"/>
              </a:rPr>
              <a:t>It's not a strong </a:t>
            </a:r>
            <a:r>
              <a:rPr lang="en-US" sz="6600" b="1" u="sng" dirty="0">
                <a:solidFill>
                  <a:srgbClr val="FFFF00"/>
                </a:solidFill>
                <a:effectLst/>
                <a:latin typeface="Helvetica" pitchFamily="2" charset="0"/>
              </a:rPr>
              <a:t>faith</a:t>
            </a:r>
            <a:r>
              <a:rPr lang="en-US" sz="6600" b="1" dirty="0">
                <a:solidFill>
                  <a:srgbClr val="FFFF00"/>
                </a:solidFill>
                <a:effectLst/>
                <a:latin typeface="Helvetica" pitchFamily="2" charset="0"/>
              </a:rPr>
              <a:t> that saves but a strong </a:t>
            </a:r>
            <a:r>
              <a:rPr lang="en-US" sz="6600" b="1" u="sng" dirty="0">
                <a:solidFill>
                  <a:srgbClr val="FFFF00"/>
                </a:solidFill>
                <a:effectLst/>
                <a:latin typeface="Helvetica" pitchFamily="2" charset="0"/>
              </a:rPr>
              <a:t>Christ</a:t>
            </a:r>
            <a:r>
              <a:rPr lang="en-US" sz="6600" b="1" dirty="0">
                <a:solidFill>
                  <a:srgbClr val="FFFF00"/>
                </a:solidFill>
                <a:effectLst/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81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89</Words>
  <Application>Microsoft Macintosh PowerPoint</Application>
  <PresentationFormat>Widescreen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Helvetica</vt:lpstr>
      <vt:lpstr>Office Theme</vt:lpstr>
      <vt:lpstr>Victory in Jesus!</vt:lpstr>
      <vt:lpstr>Big Idea</vt:lpstr>
      <vt:lpstr>1. God Provides</vt:lpstr>
      <vt:lpstr>2. Death Defeated</vt:lpstr>
      <vt:lpstr>3. Jesus Saves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Victory in Jesus!</dc:title>
  <dc:creator>Microsoft Office User</dc:creator>
  <cp:lastModifiedBy>Microsoft Office User</cp:lastModifiedBy>
  <cp:revision>2</cp:revision>
  <cp:lastPrinted>2024-03-31T01:08:39Z</cp:lastPrinted>
  <dcterms:created xsi:type="dcterms:W3CDTF">2024-03-28T15:01:26Z</dcterms:created>
  <dcterms:modified xsi:type="dcterms:W3CDTF">2024-03-31T11:52:18Z</dcterms:modified>
</cp:coreProperties>
</file>