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F2B8-CA0A-F31F-0C1F-754CAA20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DD8A8-729B-D684-F62C-E0A21903D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4BDA-2D78-5162-E1B4-F74F9B12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AEC4-91E0-7112-7F6F-5D4295FE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032B-9D25-16F9-3E45-36C82BE1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FA5E-1C72-61F6-A26B-0F2073CA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038AD-C732-E95F-F47B-5C1271C1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AD985-C88A-891B-AA8C-FD70D8CD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C079-6508-6A1A-EDB4-FD219B62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F567-5309-F159-C4CA-E517A5ED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8DEB5-F967-64A2-B580-0C08AB3FB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8F506-1DA5-E820-6690-A362AE4F5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E9A10-964D-3B01-778E-2B3BBF87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193B2-63F2-0D9A-9424-8A8D083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9497D-C69D-7E04-3D06-41810E6D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558F-2908-A01C-6A9A-B6AFC3EB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A5848-B6C4-6EAD-A0E0-DE2F6EAC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52D3-C238-9C38-A8C8-862D9694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9987-51BC-2301-0222-0DD52024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BB9AD-A757-7C11-4823-A41A8826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C27F-6AA3-673B-CC44-32F80722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C4027-3110-02DB-E9A3-125AD634D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707C-87B2-6483-0AD1-065AAC93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63FDD-7DEA-BB76-5DF7-8D296C47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F6BB-2A0A-35E3-F4C3-00B89A7C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42C3-7735-47BB-6CAF-CC708DB3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5472-1344-B13F-A042-72381E198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46A9F-C4F7-6068-FFDA-8287C9A05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4053-048F-EE5C-0D1F-2496A8BB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E2156-2A67-D3A0-EAEC-906913D8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F6674-E0B5-451F-DB0D-FDBDA124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5D69-182A-7358-C019-00B1C5C7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9306B-1298-26CB-54EE-84F7F0FB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82353-EB8F-5683-2406-0EB653E49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0938C-3B3C-139F-04A8-68C72FB78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BDFE1-B03F-F3B9-719B-E9AAC34FC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006AA-DB92-12EC-C315-2E90BA12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F574A-A436-D009-4D65-C4056FD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6A5C8-7562-7602-2CC0-85D14A4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0BB8-C9AE-5F61-3A46-15D6F5EF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31D05-38A4-527E-96FB-D349D728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21277-AE3E-13D7-CA20-4BB61A45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6D892-2563-D62A-F15E-632DB48A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BEE61-399E-8705-9517-ED0A6F3F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82C0E-04EC-217C-564E-CAA2D7FA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5DBA5-B80F-4515-2C07-7AC950D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B817-E080-AE4A-85B1-DFD6D755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037D-66A8-C747-ABB3-1D2F2D63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C6D67-F191-57A8-FDBE-6969C9EB9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3E0C3-D8F2-AEF9-F31D-F69F4654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CFD3-32D7-CC00-EADC-333E6611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1A332-F5A3-900B-3F52-226ECAD3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0E17-14D9-2C45-9B8A-F204089E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1FF83-7384-C3CF-0CA2-8F9556304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16804-1CE5-5464-0AF1-E34A9BB3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49928-F3EB-C5C0-3B0C-F4262812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4AFC2-D497-DCE5-F31A-7C6A27C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29FFB-3AFF-085E-379E-C4202585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DA58A-41FD-CBEE-AD48-42872475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E13B-30D3-38AA-BC9F-A0AB408C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B2C1-1FDA-516A-A1C4-008A55BE3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ECDF4-8384-3D42-A7C5-AC6EF85210C2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8567-4C5B-5FAA-5BBD-57A0C7C8E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3F4D0-6FC9-20A8-7217-2E68B9F09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75E1A-42D9-E745-8EFD-BB27AEC3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hurch with a sunset behind it&#10;&#10;AI-generated content may be incorrect.">
            <a:extLst>
              <a:ext uri="{FF2B5EF4-FFF2-40B4-BE49-F238E27FC236}">
                <a16:creationId xmlns:a16="http://schemas.microsoft.com/office/drawing/2014/main" id="{9A381956-A075-369D-E795-921D002B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CDF4A-8B8F-F758-9914-05EA10F5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BA62513C-89D6-196E-E0A7-F60E8C82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2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C3A76-55EF-A347-D983-B54DDC23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17F0FF5E-36D2-09F2-FBD7-86F024F8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76281-6CEB-07E9-ED83-BADC196DF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3A63367-0A00-B0C2-A5F2-27A90EDE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BD560-BEE2-28EB-4CB9-9122398F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7B9CECB9-E685-F34D-0C54-78AC9DEA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B4BED-D5D0-42A4-DDDB-927F5866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C2066348-B801-CDC9-73A0-37B2B065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0EBF9-9E64-7DA0-D808-A2674580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68DB27F0-9901-2CF8-F5D4-D03F9ACC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1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DAAC6-34F8-6250-69FF-419BB1D9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B5963A83-7C13-E27A-D268-6D78E305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7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D1BAF-9F10-462C-D787-2F59F5B92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D7CB7AC9-8C27-56B6-8520-4EB944BE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5CA9D2-AE4A-386A-0B68-6D23DFBC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A008CC4-F7F7-FC75-B6F7-2613B8E8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A709D-37B7-FF45-32F3-EB897724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176D0C9F-59D8-9A12-BFB3-B775671E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145CF-BF3D-2F93-3601-F1687CBC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6A3484A1-3CD5-9550-BA56-F903D6C3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7DAD0-D283-927A-2927-7DA2FC84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CE4F0970-3D9A-D30A-CCD2-28111B72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5D507-775D-2F91-9707-2E8D7D96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5F73BC0-1EEF-D70D-A4A3-747F0262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ACAAF-43AE-C9E0-C1FE-80558411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18CB7189-2AA6-289F-251D-57AAE495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FD031-7CE3-C7E2-EF48-696B8D2A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3C6F24D5-17A0-9CC2-E601-14498247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E6F2C-F52E-6BC7-E7DA-498A6423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1B965FE2-63E4-046D-38F4-B47682DD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92E46-E555-CDBA-3266-4B4961BC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73191D8B-79B0-2893-E1B6-8BA9799F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307C4-A2EC-C61E-A189-A90BB8C0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ancient greek empire&#10;&#10;AI-generated content may be incorrect.">
            <a:extLst>
              <a:ext uri="{FF2B5EF4-FFF2-40B4-BE49-F238E27FC236}">
                <a16:creationId xmlns:a16="http://schemas.microsoft.com/office/drawing/2014/main" id="{A7750566-90B7-2A03-6E4B-B7E10CFB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53BC5-C574-F42C-9CAB-1C19A1201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CDAB4C98-53C1-A5AA-32B7-C3B4F166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9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78A47-2F77-577C-0BFA-791E4C869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FC32CF5-AA86-E290-3B64-984CCC0E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E961A-FA11-9889-FFE9-9F8EEAA1E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2B8FBEC2-76A5-C0A0-0581-741E390C5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5206E-4C88-74D1-DC15-D57E4A1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8419DD4-DC41-5F4E-DF48-05520C77C2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5B268-C4CF-4794-32C2-EA6CBAB3C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F4ED744-EF5E-52E0-5A34-765F8298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3</cp:revision>
  <dcterms:created xsi:type="dcterms:W3CDTF">2025-08-24T14:07:46Z</dcterms:created>
  <dcterms:modified xsi:type="dcterms:W3CDTF">2025-08-24T14:12:46Z</dcterms:modified>
</cp:coreProperties>
</file>