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B6FC-E4E8-C729-74C3-17B7338BA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0F4BD-BB34-5F11-E912-D0D7B9F21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BD218-CD9C-EFEE-E492-161B7E57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0868-0841-C943-A875-8B9651F5348B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1193-7069-1871-B900-EF8513AE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7C834-2FD2-7C11-1EEB-FD4BAD2A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B820-0BDB-A049-AAC7-B249ACB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6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EF20-C6B2-8773-7591-A0031176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CCA8D-F1CF-D3A7-586F-A45EA1254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09617-552A-3F99-4167-0939C4571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0868-0841-C943-A875-8B9651F5348B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86757-DC11-B862-1417-86B40351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FB7B2-9551-8654-81E8-A66E639A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B820-0BDB-A049-AAC7-B249ACB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4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1097FD-C274-5ABD-99EF-427D641B3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31C4EF-E951-0ED2-D651-700BE3FA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DB46C-64AF-F761-F5E2-AD0F4CA8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0868-0841-C943-A875-8B9651F5348B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97A2B-C922-BCC3-2092-3517CCE9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B8199-8F4B-861D-0D92-59B38420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B820-0BDB-A049-AAC7-B249ACB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D39E-C9B4-4980-A34F-8CAA1FF0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DF2C1-FB6B-0DD4-7263-82D8BF69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F8C34-7EE7-DEC4-B306-ACC5751C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0868-0841-C943-A875-8B9651F5348B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A6975-9111-AA8D-AEC4-579F3EEAE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B96D1-3CE8-2972-E8B5-9B07D8B1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B820-0BDB-A049-AAC7-B249ACB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2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9C9A-47BB-E848-1751-4046009F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70C18-71EF-7CDA-AB26-0B452188D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35DAA-3A68-E1B0-8BB9-BF935801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0868-0841-C943-A875-8B9651F5348B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CFAB4-52AE-859F-8117-991E5C3F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1D176-86A1-DF2E-7D72-2E925713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B820-0BDB-A049-AAC7-B249ACB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4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8D88-7BAF-E480-DD04-D32B2427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E4D86-33C7-E55C-E263-9A8EB71B3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DD06E-5511-D88B-B761-FF4C4CC67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72DD9-E102-BA1C-6028-F54060B8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0868-0841-C943-A875-8B9651F5348B}" type="datetimeFigureOut">
              <a:rPr lang="en-US" smtClean="0"/>
              <a:t>8/10/25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C6EB4-178E-C5EC-2578-44172BC9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AE7BE-C406-27BC-F60E-D1BD8197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B820-0BDB-A049-AAC7-B249ACB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3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0BBB-DC77-CED9-D6BE-42FB4AFA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EB158-7D59-DEC3-6B18-0EC899B2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56D85-5E05-86C0-7BEB-DF9B154BB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69D01-458F-6D15-3DE7-CFF03E8ED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086BA-6344-C616-A302-DB60D742B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4DF80F-CD0E-BFE9-43B0-559CB00A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0868-0841-C943-A875-8B9651F5348B}" type="datetimeFigureOut">
              <a:rPr lang="en-US" smtClean="0"/>
              <a:t>8/10/25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15B119-A4A1-B772-2A54-FE98192B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67E22-FC8E-93A5-D860-5F4F9143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B820-0BDB-A049-AAC7-B249ACB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9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17CAA-63FD-555F-54A1-A2EF8ECC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C15FA-E326-5F20-B9C9-10F36713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0868-0841-C943-A875-8B9651F5348B}" type="datetimeFigureOut">
              <a:rPr lang="en-US" smtClean="0"/>
              <a:t>8/10/25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1925A-C02F-B80B-20E1-4B466838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C7B51-8B2E-F4AB-7E7D-2BA36B8D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B820-0BDB-A049-AAC7-B249ACB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1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2FBBD-CA20-3BB2-3AE6-65EE12F0E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0868-0841-C943-A875-8B9651F5348B}" type="datetimeFigureOut">
              <a:rPr lang="en-US" smtClean="0"/>
              <a:t>8/10/25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86B3A5-3149-5ED9-9BBD-58BDD9E7B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E43D7-C2D7-8480-06EA-62815FA2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B820-0BDB-A049-AAC7-B249ACB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1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C891-FE81-C397-5015-1248453E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7F7D0-99AF-EE28-2228-6C4189DB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90BD0-1747-7A44-663E-6EDD50AEF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5B040-6EA2-8FDB-9E40-57F12E23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0868-0841-C943-A875-8B9651F5348B}" type="datetimeFigureOut">
              <a:rPr lang="en-US" smtClean="0"/>
              <a:t>8/10/25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0768C-E23F-AA78-66C5-1D74CE68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1511-33AE-CB0F-E46B-BCA7B1E6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B820-0BDB-A049-AAC7-B249ACB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4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E9A8-7DBC-170D-5BA4-75B446AC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F99365-0EA9-F492-9CE7-19A9E2EA3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CFFFE-10BB-D676-2C22-3C258ABA2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34DA2-B450-D01A-A343-37275ACD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0868-0841-C943-A875-8B9651F5348B}" type="datetimeFigureOut">
              <a:rPr lang="en-US" smtClean="0"/>
              <a:t>8/10/25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974E7-D6F5-CBF6-E0BE-08385829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05569-99E0-D4E6-9E7A-1C1612B9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B820-0BDB-A049-AAC7-B249ACB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4A3E8-6F11-1B09-B93B-71E06600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055B7-0019-536F-3A63-79BB9BEFD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C2769-3D96-0415-8DDE-BABEACE40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6D0868-0841-C943-A875-8B9651F5348B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65891-E65E-B407-AB41-5F385CD7C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FA56B-5374-79C6-673C-FB571D9A1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BB820-0BDB-A049-AAC7-B249ACB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3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hurch with a sunset behind it&#10;&#10;AI-generated content may be incorrect.">
            <a:extLst>
              <a:ext uri="{FF2B5EF4-FFF2-40B4-BE49-F238E27FC236}">
                <a16:creationId xmlns:a16="http://schemas.microsoft.com/office/drawing/2014/main" id="{22F0E41B-BEDD-F95B-DA48-B3C1CF4D80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4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49F88-947E-67E1-63F4-B40F229A4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97AB013A-E674-58E3-E3BA-F1AAF592F2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4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762426-A45A-E2C0-A72E-C13C99451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urch with a steeple and a sunset with Rexburg Idaho Temple in the background&#10;&#10;AI-generated content may be incorrect.">
            <a:extLst>
              <a:ext uri="{FF2B5EF4-FFF2-40B4-BE49-F238E27FC236}">
                <a16:creationId xmlns:a16="http://schemas.microsoft.com/office/drawing/2014/main" id="{5750BA7D-A0D4-1D6E-70C6-D1FAA71B9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4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ECBB69-32FC-73A3-FBDF-ED13A9DCF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2656306D-9321-A657-756E-791D602CBC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0A322D-9DE1-7650-E942-F234ADF0D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20B5B1BC-E4EA-CE0D-8A21-1FEC7297B2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01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BB5BFD-9A35-E7C8-CA15-75D83609F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0A1017BD-219F-85E8-4B41-8FB9F30F0A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44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5233F9-BF40-AC4C-06B6-F1431731F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9CDCE49C-B954-717A-30B7-17A3CA6037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7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C0EF4A-374E-7107-DD53-91E9680F2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board with white text&#10;&#10;AI-generated content may be incorrect.">
            <a:extLst>
              <a:ext uri="{FF2B5EF4-FFF2-40B4-BE49-F238E27FC236}">
                <a16:creationId xmlns:a16="http://schemas.microsoft.com/office/drawing/2014/main" id="{9CF68AA2-8836-EFB0-E13D-F7138E71EB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32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C62ED-9F9B-C179-28DE-E2172EE06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urch with a steeple and a sunset with Rexburg Idaho Temple in the background&#10;&#10;AI-generated content may be incorrect.">
            <a:extLst>
              <a:ext uri="{FF2B5EF4-FFF2-40B4-BE49-F238E27FC236}">
                <a16:creationId xmlns:a16="http://schemas.microsoft.com/office/drawing/2014/main" id="{256D6EEC-F2E5-9F99-C543-A93404A51A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01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BBF4AA-3163-9E00-7350-EE7A05646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9F28FBCA-999F-EFAD-29B4-FA6ABA538A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48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F4904B-C78C-D46B-AAFF-E1463FE99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69F4AAD0-9C26-1851-7C2C-295E6AE129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3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2B59A3-90C3-1D55-A97A-1E94A8DCD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C144C3CC-8419-38F2-658B-64B9F39E34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70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525D4F-C4F3-CFC5-DCEA-60F66C833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F4D6A78A-FFA0-E1D6-29BE-E11C0480FA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1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432BE8-D006-B96C-4655-24EEADBCC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C88BAD9A-8899-0C2E-65C7-D2C8882AC0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8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472C86-1383-B902-1B77-1F4502904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 on a green background&#10;&#10;AI-generated content may be incorrect.">
            <a:extLst>
              <a:ext uri="{FF2B5EF4-FFF2-40B4-BE49-F238E27FC236}">
                <a16:creationId xmlns:a16="http://schemas.microsoft.com/office/drawing/2014/main" id="{AFA065FF-11B4-EB63-628C-595D834AD7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71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B7B96-773E-8328-1C07-C659422E1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8CD76319-DC73-2FE5-D2D5-DAC401AAD5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56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BC2310-E7BE-668A-5700-5281C8905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urch with a steeple and a sunset with Rexburg Idaho Temple in the background&#10;&#10;AI-generated content may be incorrect.">
            <a:extLst>
              <a:ext uri="{FF2B5EF4-FFF2-40B4-BE49-F238E27FC236}">
                <a16:creationId xmlns:a16="http://schemas.microsoft.com/office/drawing/2014/main" id="{2BE8D0D3-A4FA-365B-5023-B43A7D8B50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49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0744A4-5E3D-87AE-8E3C-51C9E3753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text on a green background&#10;&#10;AI-generated content may be incorrect.">
            <a:extLst>
              <a:ext uri="{FF2B5EF4-FFF2-40B4-BE49-F238E27FC236}">
                <a16:creationId xmlns:a16="http://schemas.microsoft.com/office/drawing/2014/main" id="{04F11C86-632E-C3E1-0423-D169C5E65C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82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BC51B4-13B9-D507-080B-D771F49FF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text&#10;&#10;AI-generated content may be incorrect.">
            <a:extLst>
              <a:ext uri="{FF2B5EF4-FFF2-40B4-BE49-F238E27FC236}">
                <a16:creationId xmlns:a16="http://schemas.microsoft.com/office/drawing/2014/main" id="{5541C944-E659-0F71-A10E-4EB0AF9256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04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4CFBB6-5D21-2723-D345-7BE2775D2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board with white text&#10;&#10;AI-generated content may be incorrect.">
            <a:extLst>
              <a:ext uri="{FF2B5EF4-FFF2-40B4-BE49-F238E27FC236}">
                <a16:creationId xmlns:a16="http://schemas.microsoft.com/office/drawing/2014/main" id="{22495473-1068-1471-95E5-E64D18DEE4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3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5E28D0-FD2F-8D1F-97DC-AF4A8BB7F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map of the second journey&#10;&#10;AI-generated content may be incorrect.">
            <a:extLst>
              <a:ext uri="{FF2B5EF4-FFF2-40B4-BE49-F238E27FC236}">
                <a16:creationId xmlns:a16="http://schemas.microsoft.com/office/drawing/2014/main" id="{0E3EF84B-BB88-04BE-F10F-E0C5DEFFC1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2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731C7-F244-9073-F9BA-D873E9A7A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DD57BFEE-5AAF-8114-4439-2044338E91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0B5714-093C-677F-B4C0-1D4F7A26A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3EFEEA05-B334-EEE3-68DD-7B2D84657A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9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2348A2-AEF0-D255-D530-C6749488C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1E06BAC3-ED70-EDE0-7218-1B425C57FD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1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B718A7-354F-351A-0D54-563B8A487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CCA31AD5-FA22-C3E0-62AF-3BD9C942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0B1753-E28D-AC89-4A4E-3FDFD089D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2EB93587-6001-9743-030B-30505BE2A4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2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4FAB2-E5C7-250F-E5DC-F579CEFBE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9E37FB9E-12CF-82D2-CE61-5C1EC8E8C6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69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Rafal Omilian</dc:creator>
  <cp:lastModifiedBy>Rafal Omilian</cp:lastModifiedBy>
  <cp:revision>3</cp:revision>
  <dcterms:created xsi:type="dcterms:W3CDTF">2025-08-10T13:58:22Z</dcterms:created>
  <dcterms:modified xsi:type="dcterms:W3CDTF">2025-08-10T14:21:16Z</dcterms:modified>
</cp:coreProperties>
</file>