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5" r:id="rId5"/>
    <p:sldId id="267" r:id="rId6"/>
    <p:sldId id="262" r:id="rId7"/>
    <p:sldId id="264" r:id="rId8"/>
    <p:sldId id="266" r:id="rId9"/>
    <p:sldId id="25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3223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5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1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4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5293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9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5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1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797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263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7C1F6577-95A5-450F-AD48-1E47081BD16D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B4065BE-667E-44B4-801C-C084E6531A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67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5D7FBC1B-DB36-43FB-A5D0-ACEB0E2D9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r="13501" b="-3"/>
          <a:stretch/>
        </p:blipFill>
        <p:spPr>
          <a:xfrm>
            <a:off x="20" y="10"/>
            <a:ext cx="9143980" cy="6859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670" y="1137137"/>
            <a:ext cx="7400611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F1D19-D67F-471C-9F14-D4E1C96E9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671" y="1397835"/>
            <a:ext cx="7400610" cy="2098226"/>
          </a:xfrm>
        </p:spPr>
        <p:txBody>
          <a:bodyPr anchor="ctr">
            <a:noAutofit/>
          </a:bodyPr>
          <a:lstStyle/>
          <a:p>
            <a:r>
              <a:rPr lang="en-US" sz="9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yle New" panose="02000500000000000000" pitchFamily="2" charset="0"/>
              </a:rPr>
              <a:t>Core  strength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72319-59ED-4CE6-8172-E66924289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0680" y="3888729"/>
            <a:ext cx="5615603" cy="111287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91B0E"/>
                </a:solidFill>
                <a:latin typeface="Bahnschrift SemiBold SemiConden" panose="020B0502040204020203" pitchFamily="34" charset="0"/>
              </a:rPr>
              <a:t>Lessons from the Sermon on the Mount</a:t>
            </a:r>
          </a:p>
          <a:p>
            <a:r>
              <a:rPr lang="en-US" sz="2800" dirty="0">
                <a:solidFill>
                  <a:srgbClr val="191B0E"/>
                </a:solidFill>
                <a:latin typeface="Bahnschrift SemiBold SemiConden" panose="020B0502040204020203" pitchFamily="34" charset="0"/>
              </a:rPr>
              <a:t>Fall 2019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24A957D-8C2A-4D1D-9B77-CC3DEAF96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device&#10;&#10;Description automatically generated">
            <a:extLst>
              <a:ext uri="{FF2B5EF4-FFF2-40B4-BE49-F238E27FC236}">
                <a16:creationId xmlns:a16="http://schemas.microsoft.com/office/drawing/2014/main" id="{139A54B3-2D3B-4733-B887-7A208272E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r="13501" b="-3"/>
          <a:stretch/>
        </p:blipFill>
        <p:spPr>
          <a:xfrm>
            <a:off x="7217546" y="5645011"/>
            <a:ext cx="1926454" cy="1445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3BFCB-36B7-4D42-B57C-5D92BE4B627E}"/>
              </a:ext>
            </a:extLst>
          </p:cNvPr>
          <p:cNvSpPr txBox="1"/>
          <p:nvPr/>
        </p:nvSpPr>
        <p:spPr>
          <a:xfrm>
            <a:off x="0" y="586043"/>
            <a:ext cx="8931965" cy="487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>
              <a:lnSpc>
                <a:spcPct val="107000"/>
              </a:lnSpc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we showing pity on those caught in sin, a pity that combines compassion and action?</a:t>
            </a:r>
          </a:p>
          <a:p>
            <a:pPr marL="914400" lvl="0">
              <a:lnSpc>
                <a:spcPct val="107000"/>
              </a:lnSpc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0">
              <a:lnSpc>
                <a:spcPct val="107000"/>
              </a:lnSpc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we longing for a heart united to fear God so that every area of our life is submitted to his rule?</a:t>
            </a:r>
          </a:p>
          <a:p>
            <a:pPr marL="914400" lvl="0">
              <a:lnSpc>
                <a:spcPct val="107000"/>
              </a:lnSpc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0">
              <a:lnSpc>
                <a:spcPct val="107000"/>
              </a:lnSpc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Are we working to reconcile people to God and one another?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0">
              <a:lnSpc>
                <a:spcPct val="107000"/>
              </a:lnSpc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0">
              <a:lnSpc>
                <a:spcPct val="107000"/>
              </a:lnSpc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we expecting persecution and willing to face mockery and abuse for the sake of Jesus?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4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1BC6-3238-4DBC-BD88-2878DB50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69" y="1064489"/>
            <a:ext cx="7209728" cy="3724712"/>
          </a:xfrm>
        </p:spPr>
        <p:txBody>
          <a:bodyPr>
            <a:normAutofit/>
          </a:bodyPr>
          <a:lstStyle/>
          <a:p>
            <a:pPr algn="l"/>
            <a:r>
              <a:rPr lang="en-US" sz="3000" b="1" baseline="30000" dirty="0"/>
              <a:t>28 </a:t>
            </a:r>
            <a:r>
              <a:rPr lang="en-US" sz="3000" dirty="0"/>
              <a:t>“Come to me, all you who are weary and burdened, and I will give you rest. </a:t>
            </a:r>
            <a:r>
              <a:rPr lang="en-US" sz="3000" b="1" baseline="30000" dirty="0"/>
              <a:t>29 </a:t>
            </a:r>
            <a:r>
              <a:rPr lang="en-US" sz="3000" dirty="0"/>
              <a:t>Take my yoke upon you and learn from me, for I am gentle and humble in heart, and you will find rest for your souls. </a:t>
            </a:r>
            <a:r>
              <a:rPr lang="en-US" sz="3000" b="1" baseline="30000" dirty="0"/>
              <a:t>30 </a:t>
            </a:r>
            <a:r>
              <a:rPr lang="en-US" sz="3000" dirty="0"/>
              <a:t>For my yoke is easy and my burden is light.”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1E99A-46CB-4408-8E47-8AD6178D8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69" y="4966282"/>
            <a:ext cx="7209728" cy="393369"/>
          </a:xfrm>
        </p:spPr>
        <p:txBody>
          <a:bodyPr/>
          <a:lstStyle/>
          <a:p>
            <a:r>
              <a:rPr lang="en-US" dirty="0"/>
              <a:t>Jesus (Matthew 11)</a:t>
            </a:r>
          </a:p>
        </p:txBody>
      </p:sp>
    </p:spTree>
    <p:extLst>
      <p:ext uri="{BB962C8B-B14F-4D97-AF65-F5344CB8AC3E}">
        <p14:creationId xmlns:p14="http://schemas.microsoft.com/office/powerpoint/2010/main" val="206796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5D7FBC1B-DB36-43FB-A5D0-ACEB0E2D9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13499" b="-3"/>
          <a:stretch/>
        </p:blipFill>
        <p:spPr>
          <a:xfrm>
            <a:off x="20" y="10"/>
            <a:ext cx="9143980" cy="6859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670" y="1137137"/>
            <a:ext cx="7400611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F97D44-BBE0-44BA-ABF9-0ED9013FF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1" cy="2098226"/>
          </a:xfrm>
        </p:spPr>
        <p:txBody>
          <a:bodyPr>
            <a:normAutofit fontScale="90000"/>
          </a:bodyPr>
          <a:lstStyle/>
          <a:p>
            <a:r>
              <a:rPr lang="en-US" dirty="0"/>
              <a:t>Core Strength Begins with Jesus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98D459F-30E1-45E0-BF79-926AC4F0C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929" y="3956279"/>
            <a:ext cx="5123755" cy="10862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1B0E"/>
                </a:solidFill>
              </a:rPr>
              <a:t>Pastor Greg Couser</a:t>
            </a:r>
          </a:p>
          <a:p>
            <a:r>
              <a:rPr lang="en-US" dirty="0">
                <a:solidFill>
                  <a:srgbClr val="191B0E"/>
                </a:solidFill>
              </a:rPr>
              <a:t>Emmanuel Baptist Church</a:t>
            </a:r>
          </a:p>
        </p:txBody>
      </p:sp>
    </p:spTree>
    <p:extLst>
      <p:ext uri="{BB962C8B-B14F-4D97-AF65-F5344CB8AC3E}">
        <p14:creationId xmlns:p14="http://schemas.microsoft.com/office/powerpoint/2010/main" val="318810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1BC6-3238-4DBC-BD88-2878DB50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69" y="1064489"/>
            <a:ext cx="7209728" cy="3724712"/>
          </a:xfrm>
        </p:spPr>
        <p:txBody>
          <a:bodyPr>
            <a:normAutofit/>
          </a:bodyPr>
          <a:lstStyle/>
          <a:p>
            <a:pPr algn="l"/>
            <a:r>
              <a:rPr lang="en-US" sz="3000" b="1" baseline="30000" dirty="0"/>
              <a:t>28 </a:t>
            </a:r>
            <a:r>
              <a:rPr lang="en-US" sz="3000" dirty="0"/>
              <a:t>“Come to me, all you who are weary and burdened, and I will give you rest. </a:t>
            </a:r>
            <a:r>
              <a:rPr lang="en-US" sz="3000" b="1" baseline="30000" dirty="0"/>
              <a:t>29 </a:t>
            </a:r>
            <a:r>
              <a:rPr lang="en-US" sz="3000" dirty="0"/>
              <a:t>Take my yoke upon you and learn from me, for I am gentle and humble in heart, and you will find rest for your souls. </a:t>
            </a:r>
            <a:r>
              <a:rPr lang="en-US" sz="3000" b="1" baseline="30000" dirty="0"/>
              <a:t>30 </a:t>
            </a:r>
            <a:r>
              <a:rPr lang="en-US" sz="3000" dirty="0"/>
              <a:t>For my yoke is easy and my burden is light.”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1E99A-46CB-4408-8E47-8AD6178D8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69" y="4966282"/>
            <a:ext cx="7209728" cy="393369"/>
          </a:xfrm>
        </p:spPr>
        <p:txBody>
          <a:bodyPr/>
          <a:lstStyle/>
          <a:p>
            <a:r>
              <a:rPr lang="en-US" dirty="0"/>
              <a:t>Jesus (Matthew 11)</a:t>
            </a:r>
          </a:p>
        </p:txBody>
      </p:sp>
    </p:spTree>
    <p:extLst>
      <p:ext uri="{BB962C8B-B14F-4D97-AF65-F5344CB8AC3E}">
        <p14:creationId xmlns:p14="http://schemas.microsoft.com/office/powerpoint/2010/main" val="25804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5D7FBC1B-DB36-43FB-A5D0-ACEB0E2D9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13499" b="-3"/>
          <a:stretch/>
        </p:blipFill>
        <p:spPr>
          <a:xfrm>
            <a:off x="20" y="10"/>
            <a:ext cx="9143980" cy="6859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670" y="1137137"/>
            <a:ext cx="7400611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F97D44-BBE0-44BA-ABF9-0ED9013FF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1" cy="2098226"/>
          </a:xfrm>
        </p:spPr>
        <p:txBody>
          <a:bodyPr>
            <a:normAutofit/>
          </a:bodyPr>
          <a:lstStyle/>
          <a:p>
            <a:r>
              <a:rPr lang="en-US" sz="4800" b="1" dirty="0"/>
              <a:t>Core Strength</a:t>
            </a:r>
            <a:br>
              <a:rPr lang="en-US" sz="4400" dirty="0"/>
            </a:br>
            <a:r>
              <a:rPr lang="en-US" sz="4400" dirty="0"/>
              <a:t> </a:t>
            </a:r>
            <a:r>
              <a:rPr lang="en-US" sz="3600" i="1" dirty="0"/>
              <a:t>The Character and Call Approved by God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98D459F-30E1-45E0-BF79-926AC4F0C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5805" y="4433993"/>
            <a:ext cx="5123755" cy="10862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91B0E"/>
                </a:solidFill>
              </a:rPr>
              <a:t>Pastor Greg Couser</a:t>
            </a:r>
          </a:p>
          <a:p>
            <a:r>
              <a:rPr lang="en-US" sz="2800" dirty="0">
                <a:solidFill>
                  <a:srgbClr val="191B0E"/>
                </a:solidFill>
              </a:rPr>
              <a:t>Emmanuel Baptist Church</a:t>
            </a:r>
          </a:p>
        </p:txBody>
      </p:sp>
    </p:spTree>
    <p:extLst>
      <p:ext uri="{BB962C8B-B14F-4D97-AF65-F5344CB8AC3E}">
        <p14:creationId xmlns:p14="http://schemas.microsoft.com/office/powerpoint/2010/main" val="16282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14A4-4A6C-41F6-8152-354D2EA0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7432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</a:t>
            </a:r>
            <a:r>
              <a:rPr lang="en-US" sz="4800" b="1" dirty="0">
                <a:solidFill>
                  <a:schemeClr val="tx1"/>
                </a:solidFill>
              </a:rPr>
              <a:t>Character</a:t>
            </a:r>
            <a:r>
              <a:rPr lang="en-US" sz="4800" b="1" dirty="0">
                <a:solidFill>
                  <a:schemeClr val="bg1"/>
                </a:solidFill>
              </a:rPr>
              <a:t> Approved by God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F9B34-90D4-49F6-9052-AA814FEDCB0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2D623-0C1C-4CF5-B76F-A6F2F4E98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5" y="5194852"/>
            <a:ext cx="2891790" cy="672548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Matt 5:3-12</a:t>
            </a:r>
          </a:p>
        </p:txBody>
      </p:sp>
      <p:pic>
        <p:nvPicPr>
          <p:cNvPr id="3074" name="Picture 2" descr="Image result for beatitudes">
            <a:extLst>
              <a:ext uri="{FF2B5EF4-FFF2-40B4-BE49-F238E27FC236}">
                <a16:creationId xmlns:a16="http://schemas.microsoft.com/office/drawing/2014/main" id="{B6342D4D-A505-456F-8104-A5AE54B81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3998" r="22000" b="4000"/>
          <a:stretch/>
        </p:blipFill>
        <p:spPr bwMode="auto">
          <a:xfrm>
            <a:off x="4023360" y="178786"/>
            <a:ext cx="5120640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0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Image result for cross on whit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6111" r="4923" b="11273"/>
          <a:stretch/>
        </p:blipFill>
        <p:spPr bwMode="auto">
          <a:xfrm>
            <a:off x="2281880" y="1407423"/>
            <a:ext cx="4316627" cy="31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1807891" y="2729199"/>
            <a:ext cx="342964" cy="186041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2133982" y="1616744"/>
            <a:ext cx="313150" cy="296175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:\Documents and Settings\COUSERG\Local Settings\Temporary Internet Files\Content.IE5\6RJ2XPN4\MCj0366310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7" y="2729199"/>
            <a:ext cx="83502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469648" y="1481744"/>
            <a:ext cx="355844" cy="309054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>
            <a:off x="115910" y="4627383"/>
            <a:ext cx="6806099" cy="1037018"/>
          </a:xfrm>
          <a:prstGeom prst="bentUpArrow">
            <a:avLst>
              <a:gd name="adj1" fmla="val 20032"/>
              <a:gd name="adj2" fmla="val 25000"/>
              <a:gd name="adj3" fmla="val 225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4336" y="4927357"/>
            <a:ext cx="495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Present Evil Age: Last Days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-862885" y="824247"/>
            <a:ext cx="0" cy="38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8355" y="262025"/>
            <a:ext cx="290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Kingdom Initiated at Christ’s coming</a:t>
            </a:r>
          </a:p>
        </p:txBody>
      </p:sp>
      <p:sp>
        <p:nvSpPr>
          <p:cNvPr id="13" name="Left-Up Arrow 12"/>
          <p:cNvSpPr/>
          <p:nvPr/>
        </p:nvSpPr>
        <p:spPr>
          <a:xfrm rot="10800000">
            <a:off x="855351" y="1156230"/>
            <a:ext cx="7940918" cy="850392"/>
          </a:xfrm>
          <a:prstGeom prst="leftUpArrow">
            <a:avLst>
              <a:gd name="adj1" fmla="val 18942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71652" y="1725980"/>
            <a:ext cx="2502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Kingdom fully Realized: “the Resurrection”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0"/>
            <a:ext cx="3154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Kingdom Consummated at Christ’s Return</a:t>
            </a:r>
          </a:p>
        </p:txBody>
      </p:sp>
      <p:pic>
        <p:nvPicPr>
          <p:cNvPr id="20" name="Picture 2" descr="Stick figure walking by pn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36" y="3394244"/>
            <a:ext cx="559039" cy="12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9873" y="5701771"/>
            <a:ext cx="8778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Jesus: “theirs is the kingdom… &amp; they will…”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59352" y="4627383"/>
            <a:ext cx="8778586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1166" y="1801516"/>
            <a:ext cx="135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3137" y="1801516"/>
            <a:ext cx="118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 yet</a:t>
            </a:r>
          </a:p>
        </p:txBody>
      </p:sp>
    </p:spTree>
    <p:extLst>
      <p:ext uri="{BB962C8B-B14F-4D97-AF65-F5344CB8AC3E}">
        <p14:creationId xmlns:p14="http://schemas.microsoft.com/office/powerpoint/2010/main" val="332246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bellyofjonah.com/wp-content/uploads/2018/01/Those-who-Mourn-Postcard-285x335.jpg">
            <a:extLst>
              <a:ext uri="{FF2B5EF4-FFF2-40B4-BE49-F238E27FC236}">
                <a16:creationId xmlns:a16="http://schemas.microsoft.com/office/drawing/2014/main" id="{7E39070D-2BD8-457A-A74B-984109561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t="16878" r="12418" b="17213"/>
          <a:stretch/>
        </p:blipFill>
        <p:spPr bwMode="auto">
          <a:xfrm>
            <a:off x="712518" y="3429000"/>
            <a:ext cx="1906287" cy="25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F27ABEEA-428F-4FA4-BD8E-FD624C33E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11609" r="14301" b="13805"/>
          <a:stretch/>
        </p:blipFill>
        <p:spPr bwMode="auto">
          <a:xfrm>
            <a:off x="2828385" y="4137375"/>
            <a:ext cx="1906287" cy="25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ellyofjonah.com/wp-content/uploads/2018/01/blessed-hungerthirst-postcard-285x335.jpg">
            <a:extLst>
              <a:ext uri="{FF2B5EF4-FFF2-40B4-BE49-F238E27FC236}">
                <a16:creationId xmlns:a16="http://schemas.microsoft.com/office/drawing/2014/main" id="{D8E41B87-F1AD-4A03-8386-4BD96CE3D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t="16763" r="10230" b="14462"/>
          <a:stretch/>
        </p:blipFill>
        <p:spPr bwMode="auto">
          <a:xfrm>
            <a:off x="2754426" y="86708"/>
            <a:ext cx="2103120" cy="24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ellyofjonah.com/wp-content/uploads/2018/01/blessed-meek-postcard-285x335.jpg">
            <a:extLst>
              <a:ext uri="{FF2B5EF4-FFF2-40B4-BE49-F238E27FC236}">
                <a16:creationId xmlns:a16="http://schemas.microsoft.com/office/drawing/2014/main" id="{29865B7D-D1FD-4F63-AB31-701629624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t="16769" r="18506" b="17205"/>
          <a:stretch/>
        </p:blipFill>
        <p:spPr bwMode="auto">
          <a:xfrm>
            <a:off x="735201" y="722573"/>
            <a:ext cx="1860919" cy="24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ellyofjonah.com/wp-content/uploads/2018/01/Blessed-prosecuted-postcard-285x335.jpg">
            <a:extLst>
              <a:ext uri="{FF2B5EF4-FFF2-40B4-BE49-F238E27FC236}">
                <a16:creationId xmlns:a16="http://schemas.microsoft.com/office/drawing/2014/main" id="{A7EF4EED-91A9-496D-80EF-32F16F9CA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16765" r="17067" b="17326"/>
          <a:stretch/>
        </p:blipFill>
        <p:spPr bwMode="auto">
          <a:xfrm>
            <a:off x="4857546" y="4100577"/>
            <a:ext cx="1972311" cy="25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bellyofjonah.com/wp-content/uploads/2018/01/Merciful-postcard-285x335.jpg">
            <a:extLst>
              <a:ext uri="{FF2B5EF4-FFF2-40B4-BE49-F238E27FC236}">
                <a16:creationId xmlns:a16="http://schemas.microsoft.com/office/drawing/2014/main" id="{660BA6A7-FE06-4D04-9341-72FD9F5B5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9403" r="25395" b="13225"/>
          <a:stretch/>
        </p:blipFill>
        <p:spPr bwMode="auto">
          <a:xfrm>
            <a:off x="5037947" y="86708"/>
            <a:ext cx="1715944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eatitudes graphic">
            <a:extLst>
              <a:ext uri="{FF2B5EF4-FFF2-40B4-BE49-F238E27FC236}">
                <a16:creationId xmlns:a16="http://schemas.microsoft.com/office/drawing/2014/main" id="{871C8A4C-C339-46BE-81FB-7D2D4CBDA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9734" r="13193" b="12894"/>
          <a:stretch/>
        </p:blipFill>
        <p:spPr bwMode="auto">
          <a:xfrm>
            <a:off x="6934292" y="722573"/>
            <a:ext cx="197231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bellyofjonah.com/wp-content/uploads/2018/01/Peace-makers-postcard-285x335.jpg">
            <a:extLst>
              <a:ext uri="{FF2B5EF4-FFF2-40B4-BE49-F238E27FC236}">
                <a16:creationId xmlns:a16="http://schemas.microsoft.com/office/drawing/2014/main" id="{EF5727C2-7B0E-4CC2-B65A-AA8523FD8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1" t="10150" r="21109" b="9612"/>
          <a:stretch/>
        </p:blipFill>
        <p:spPr bwMode="auto">
          <a:xfrm>
            <a:off x="6934292" y="3429000"/>
            <a:ext cx="197231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approved by God transparent">
            <a:extLst>
              <a:ext uri="{FF2B5EF4-FFF2-40B4-BE49-F238E27FC236}">
                <a16:creationId xmlns:a16="http://schemas.microsoft.com/office/drawing/2014/main" id="{F2DFEDB5-0650-4233-9BDF-2EC96A7A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6" y="1942815"/>
            <a:ext cx="3220360" cy="31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14A4-4A6C-41F6-8152-354D2EA0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</a:t>
            </a:r>
            <a:r>
              <a:rPr lang="en-US" sz="4800" b="1" dirty="0">
                <a:solidFill>
                  <a:schemeClr val="tx1"/>
                </a:solidFill>
              </a:rPr>
              <a:t>Call</a:t>
            </a:r>
            <a:r>
              <a:rPr lang="en-US" sz="4800" b="1" dirty="0">
                <a:solidFill>
                  <a:schemeClr val="bg1"/>
                </a:solidFill>
              </a:rPr>
              <a:t> Approved by God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2D623-0C1C-4CF5-B76F-A6F2F4E98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5" y="5115338"/>
            <a:ext cx="2891790" cy="75206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Matt 5:13-16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472160-5220-4895-BB15-9C41468D043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054" name="Picture 6" descr="Image result for salt and light">
            <a:extLst>
              <a:ext uri="{FF2B5EF4-FFF2-40B4-BE49-F238E27FC236}">
                <a16:creationId xmlns:a16="http://schemas.microsoft.com/office/drawing/2014/main" id="{BEFABF12-8D5F-433C-B3E9-DCAF6DA22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660"/>
          <a:stretch/>
        </p:blipFill>
        <p:spPr bwMode="auto">
          <a:xfrm>
            <a:off x="3949065" y="1"/>
            <a:ext cx="53949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2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device&#10;&#10;Description automatically generated">
            <a:extLst>
              <a:ext uri="{FF2B5EF4-FFF2-40B4-BE49-F238E27FC236}">
                <a16:creationId xmlns:a16="http://schemas.microsoft.com/office/drawing/2014/main" id="{139A54B3-2D3B-4733-B887-7A208272E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r="13501" b="-3"/>
          <a:stretch/>
        </p:blipFill>
        <p:spPr>
          <a:xfrm>
            <a:off x="7217546" y="5645011"/>
            <a:ext cx="1926454" cy="1445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3BFCB-36B7-4D42-B57C-5D92BE4B627E}"/>
              </a:ext>
            </a:extLst>
          </p:cNvPr>
          <p:cNvSpPr txBox="1"/>
          <p:nvPr/>
        </p:nvSpPr>
        <p:spPr>
          <a:xfrm>
            <a:off x="0" y="360756"/>
            <a:ext cx="8931965" cy="5206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we looking to God for help and guidance and not to ourselves or anyone else? 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we broken at our own sin and the sin in the lives of those around us? 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we trusting God to do things his way even if his way is hard or its not getting the results we want when we want them? 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we passionately pursuing God’s standards for our lives? 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133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2077</TotalTime>
  <Words>153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Bahnschrift SemiBold SemiConden</vt:lpstr>
      <vt:lpstr>Calibri</vt:lpstr>
      <vt:lpstr>Franklin Gothic Book</vt:lpstr>
      <vt:lpstr>Stencil Style New</vt:lpstr>
      <vt:lpstr>Times New Roman</vt:lpstr>
      <vt:lpstr>Crop</vt:lpstr>
      <vt:lpstr>Core  strength</vt:lpstr>
      <vt:lpstr>Core Strength Begins with Jesus</vt:lpstr>
      <vt:lpstr>28 “Come to me, all you who are weary and burdened, and I will give you rest. 29 Take my yoke upon you and learn from me, for I am gentle and humble in heart, and you will find rest for your souls. 30 For my yoke is easy and my burden is light.”</vt:lpstr>
      <vt:lpstr>Core Strength  The Character and Call Approved by God</vt:lpstr>
      <vt:lpstr>The Character Approved by God</vt:lpstr>
      <vt:lpstr>PowerPoint Presentation</vt:lpstr>
      <vt:lpstr>PowerPoint Presentation</vt:lpstr>
      <vt:lpstr>The Call Approved by God</vt:lpstr>
      <vt:lpstr>PowerPoint Presentation</vt:lpstr>
      <vt:lpstr>PowerPoint Presentation</vt:lpstr>
      <vt:lpstr>28 “Come to me, all you who are weary and burdened, and I will give you rest. 29 Take my yoke upon you and learn from me, for I am gentle and humble in heart, and you will find rest for your souls. 30 For my yoke is easy and my burden is light.”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 strength</dc:title>
  <dc:creator>Sarah Mays</dc:creator>
  <cp:lastModifiedBy>Gregory Allen Couser</cp:lastModifiedBy>
  <cp:revision>26</cp:revision>
  <dcterms:created xsi:type="dcterms:W3CDTF">2019-07-30T19:19:56Z</dcterms:created>
  <dcterms:modified xsi:type="dcterms:W3CDTF">2019-08-31T22:59:29Z</dcterms:modified>
</cp:coreProperties>
</file>