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 varScale="1">
        <p:scale>
          <a:sx n="116" d="100"/>
          <a:sy n="116" d="100"/>
        </p:scale>
        <p:origin x="8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B0285-5163-8FA3-56E8-BE2A014A0C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7D2924-3943-7E17-319D-3E9FB1C6F1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33095D-F5D7-B223-2A31-74856B1AC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0725A-B8C1-D342-A46C-44A276498DC9}" type="datetimeFigureOut">
              <a:rPr lang="en-US" smtClean="0"/>
              <a:t>5/24/26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2D847-305D-8A2B-6E3C-E15A643FC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72E0F-92AB-BAAA-E6FD-62760BF39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6423-BD86-9849-9A1F-0274B559A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747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BBB7E-5EC1-4C95-5D13-C75A4A8E5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D73640-74CD-04C4-243A-46BF26A64F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61D5D3-5205-8A36-F685-BD7168304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0725A-B8C1-D342-A46C-44A276498DC9}" type="datetimeFigureOut">
              <a:rPr lang="en-US" smtClean="0"/>
              <a:t>5/24/26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91684-8A3A-388B-3BD4-808E2CCD6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1E3EE-20E1-D8C4-8870-3CD580A1E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6423-BD86-9849-9A1F-0274B559A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108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16CE10-E659-6DE4-3BDD-A9C09389AB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7CDF66-9478-27F0-E78D-4D8E94103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B79B6A-BCB4-732E-FA45-F3B150C5A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0725A-B8C1-D342-A46C-44A276498DC9}" type="datetimeFigureOut">
              <a:rPr lang="en-US" smtClean="0"/>
              <a:t>5/24/26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A8FDF-C0C6-BEC5-4B85-BDC6A7590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2859C-0082-83D6-D3D3-C6F395161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6423-BD86-9849-9A1F-0274B559A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84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888B2-DED4-591F-058C-0A3B03B37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D666E-69DE-0961-EDE3-2F52523667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2C8C8-7517-FFA3-C978-A646C1981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0725A-B8C1-D342-A46C-44A276498DC9}" type="datetimeFigureOut">
              <a:rPr lang="en-US" smtClean="0"/>
              <a:t>5/24/26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33A02-7F73-9632-328D-4F0F59682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C2C08-9E6A-15E1-BBE5-1869256F6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6423-BD86-9849-9A1F-0274B559A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508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3CBE2-5792-154E-DAA6-62BDF76F2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2C0A8-B7F5-CD12-E68D-CB07999EF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816960-46B8-6E11-77D0-4E6C2F00A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0725A-B8C1-D342-A46C-44A276498DC9}" type="datetimeFigureOut">
              <a:rPr lang="en-US" smtClean="0"/>
              <a:t>5/24/26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F3EF2-53B2-6A2D-3D66-EF1E8F3E3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FB9BA-B6C9-AF96-1B7A-1A4CBFD49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6423-BD86-9849-9A1F-0274B559A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66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53A74-DCC0-1B8D-B3CA-3578B3765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5C5D7-C92A-E649-90B6-240BB4971F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B605C2-E16E-E21A-5296-9F480D347E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679A0B-9964-FA48-21D9-20AD860BA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0725A-B8C1-D342-A46C-44A276498DC9}" type="datetimeFigureOut">
              <a:rPr lang="en-US" smtClean="0"/>
              <a:t>5/24/26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919F09-844F-7146-0A91-CDBC5A9CB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0BB1B4-1F5F-BE3F-485B-65C31013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6423-BD86-9849-9A1F-0274B559A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88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13498-3C8A-FC21-214B-1640644D9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2F1AC9-78B0-F91E-6DEE-4D90200BC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0B480D-50D1-3DE1-C700-54B6EA958B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366F8D-AC51-D42F-6C63-161158B8FA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09F737-BE95-634C-0A65-5FD3AC378E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A23914-A27E-ACA2-22B9-4992532A7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0725A-B8C1-D342-A46C-44A276498DC9}" type="datetimeFigureOut">
              <a:rPr lang="en-US" smtClean="0"/>
              <a:t>5/24/26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7E9519-4B7C-2D09-14A6-F475434D8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B25167-8F3B-F14C-56AB-BFA65A518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6423-BD86-9849-9A1F-0274B559A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02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DB11F-E04E-72CB-CDBE-2E8D88627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D60601-1EDE-F322-A7ED-C768DAF2D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0725A-B8C1-D342-A46C-44A276498DC9}" type="datetimeFigureOut">
              <a:rPr lang="en-US" smtClean="0"/>
              <a:t>5/24/26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30BD4A-8999-D80C-77AD-75487D8F5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D3B244-7021-E25A-C4BF-4CFF894FF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6423-BD86-9849-9A1F-0274B559A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343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5FFAB7-F96C-E5AA-EA06-3C1D85795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0725A-B8C1-D342-A46C-44A276498DC9}" type="datetimeFigureOut">
              <a:rPr lang="en-US" smtClean="0"/>
              <a:t>5/24/26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78A8C7-3ED3-C363-4A3D-4C3F698FD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CFC4A5-34C8-D031-2E0B-D3AC8CE42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6423-BD86-9849-9A1F-0274B559A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918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03A87-93DD-3B95-9D74-73B4D1E8E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BBFCD-4EC1-F262-D5EB-9973D27C3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2027DE-52E7-7862-195A-C349073A1D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C23A3-A7F6-A5E5-7917-9108A5AAE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0725A-B8C1-D342-A46C-44A276498DC9}" type="datetimeFigureOut">
              <a:rPr lang="en-US" smtClean="0"/>
              <a:t>5/24/26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1471D7-8A16-98B6-C526-8BAD6DB6D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B4BA2D-C9B9-CC06-60F6-27FA5D97C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6423-BD86-9849-9A1F-0274B559A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79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541F0-1B87-6286-5616-2096CCB14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C583FD-F65F-D9F7-2FCF-E537E877DA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7524B3-13AE-8155-976C-416A2D382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BA9E27-2B56-FF26-59DA-3F8C40715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0725A-B8C1-D342-A46C-44A276498DC9}" type="datetimeFigureOut">
              <a:rPr lang="en-US" smtClean="0"/>
              <a:t>5/24/26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49AB5-529D-0AEE-A37B-9F0F8FA0A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A1FACF-3ED7-F89C-25F7-DF8DF4B02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6423-BD86-9849-9A1F-0274B559A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726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45F76C-BF96-99FF-1861-A9B90BC4C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954EDA-FEDF-AE16-99D4-E026C3081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48364-B198-9D59-FAE1-7F8262B68C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C0725A-B8C1-D342-A46C-44A276498DC9}" type="datetimeFigureOut">
              <a:rPr lang="en-US" smtClean="0"/>
              <a:t>5/24/26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4CBCBA-14E8-BFA4-EECC-A23BCACDDB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769DF-CF1C-7971-6289-23A8EBF555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796423-BD86-9849-9A1F-0274B559A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0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389574-A6C2-D490-49D4-16FDAAF8F8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166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CAF34E-DBF7-0684-D5A6-68ADA71CF1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11EA7D-2DAF-FCFC-B8F4-5481979356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883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E7C328-9990-614A-766D-D78A0F9667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1500CE-C6AE-567E-CD45-645232DD47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334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074322-A092-99FF-4FD0-1C01440660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739546-494B-B356-D928-0189EB6E7F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122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62C5D8-6107-E378-B93E-903DC8AACD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2C37D5-90A9-4C59-CBC6-95FB773D8CF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199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F522ED-04A6-CB8E-749D-9CF2928F4C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B87E80-4445-10CA-6B90-322EEF7A05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349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ADEBF4-6CF1-08AB-FD5A-DF9B770C7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590D06-91CC-9D29-DCDF-8A273B7C6F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404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EFD6C5-1982-6D2D-380F-6A7EC96520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73DA98-4D0E-FDC2-7339-5DBD205F9D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560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000265-9FCB-3525-D6B9-58D3BC44BD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A935BE-8F4A-0374-5E8F-E88717E6F8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58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83433A-21D8-B622-41E0-1428D71E6B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EC2DD7-D864-FF77-DE3A-C51221E30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056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E83F78-3831-1003-A5FD-C477AB671A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975CF7-F778-5A9C-C07D-E5005D4B3E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940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81152E-E063-5261-6B32-DCAF3BACB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2919F1-A828-F74A-E436-399B1F183A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902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39B273-403A-E04F-9A25-CEE3787A04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0F05C6-FA03-186E-86F6-FB0E3C3358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DD3E83-9A91-A538-52D8-6728833F4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3DE66E-2251-AF01-E02E-90522058FC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043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E810DB-E23D-3B35-239D-B631F9559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86CFE0-0FA3-39A8-C52D-965724BF81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227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79CBF0-25D0-CF5A-2C92-8FF0B199BF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F26B8E-C87B-3CD1-737E-8E6048C6E6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372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4BCBDB-11AC-4EFF-6D4A-F885C76D9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CEA4C6-45EC-22EE-C5E8-7F0A2EA6BE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896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3ACF45-28D3-3C03-3374-35B50B061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5757E4-030C-A166-01B4-B9A535F4C4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267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Rafal Omilian</dc:creator>
  <cp:lastModifiedBy>Rafal Omilian</cp:lastModifiedBy>
  <cp:revision>2</cp:revision>
  <dcterms:created xsi:type="dcterms:W3CDTF">2026-05-24T14:04:27Z</dcterms:created>
  <dcterms:modified xsi:type="dcterms:W3CDTF">2026-05-24T14:09:11Z</dcterms:modified>
</cp:coreProperties>
</file>