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5"/>
  </p:notesMasterIdLst>
  <p:sldIdLst>
    <p:sldId id="350" r:id="rId2"/>
    <p:sldId id="362" r:id="rId3"/>
    <p:sldId id="905" r:id="rId4"/>
    <p:sldId id="906" r:id="rId5"/>
    <p:sldId id="907" r:id="rId6"/>
    <p:sldId id="908" r:id="rId7"/>
    <p:sldId id="909" r:id="rId8"/>
    <p:sldId id="910" r:id="rId9"/>
    <p:sldId id="911" r:id="rId10"/>
    <p:sldId id="912" r:id="rId11"/>
    <p:sldId id="913" r:id="rId12"/>
    <p:sldId id="914" r:id="rId13"/>
    <p:sldId id="915" r:id="rId14"/>
    <p:sldId id="916" r:id="rId15"/>
    <p:sldId id="917" r:id="rId16"/>
    <p:sldId id="918" r:id="rId17"/>
    <p:sldId id="919" r:id="rId18"/>
    <p:sldId id="920" r:id="rId19"/>
    <p:sldId id="921" r:id="rId20"/>
    <p:sldId id="922" r:id="rId21"/>
    <p:sldId id="923" r:id="rId22"/>
    <p:sldId id="924" r:id="rId23"/>
    <p:sldId id="925" r:id="rId24"/>
    <p:sldId id="926" r:id="rId25"/>
    <p:sldId id="927" r:id="rId26"/>
    <p:sldId id="928" r:id="rId27"/>
    <p:sldId id="929" r:id="rId28"/>
    <p:sldId id="930" r:id="rId29"/>
    <p:sldId id="931" r:id="rId30"/>
    <p:sldId id="770" r:id="rId31"/>
    <p:sldId id="880" r:id="rId32"/>
    <p:sldId id="849" r:id="rId33"/>
    <p:sldId id="932" r:id="rId34"/>
    <p:sldId id="933" r:id="rId35"/>
    <p:sldId id="934" r:id="rId36"/>
    <p:sldId id="935" r:id="rId37"/>
    <p:sldId id="936" r:id="rId38"/>
    <p:sldId id="939" r:id="rId39"/>
    <p:sldId id="940" r:id="rId40"/>
    <p:sldId id="941" r:id="rId41"/>
    <p:sldId id="942" r:id="rId42"/>
    <p:sldId id="943" r:id="rId43"/>
    <p:sldId id="944" r:id="rId44"/>
    <p:sldId id="946" r:id="rId45"/>
    <p:sldId id="945" r:id="rId46"/>
    <p:sldId id="896" r:id="rId47"/>
    <p:sldId id="947" r:id="rId48"/>
    <p:sldId id="948" r:id="rId49"/>
    <p:sldId id="902" r:id="rId50"/>
    <p:sldId id="949" r:id="rId51"/>
    <p:sldId id="951" r:id="rId52"/>
    <p:sldId id="950" r:id="rId53"/>
    <p:sldId id="952" r:id="rId54"/>
    <p:sldId id="953" r:id="rId55"/>
    <p:sldId id="955" r:id="rId56"/>
    <p:sldId id="957" r:id="rId57"/>
    <p:sldId id="958" r:id="rId58"/>
    <p:sldId id="959" r:id="rId59"/>
    <p:sldId id="960" r:id="rId60"/>
    <p:sldId id="961" r:id="rId61"/>
    <p:sldId id="962" r:id="rId62"/>
    <p:sldId id="826" r:id="rId63"/>
    <p:sldId id="827"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8F2DF8-CE86-4542-8AF0-93B309D17701}" v="103" dt="2026-10-16T14:34:35.6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643"/>
  </p:normalViewPr>
  <p:slideViewPr>
    <p:cSldViewPr snapToGrid="0" snapToObjects="1">
      <p:cViewPr varScale="1">
        <p:scale>
          <a:sx n="93" d="100"/>
          <a:sy n="93" d="100"/>
        </p:scale>
        <p:origin x="216" y="67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71"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llum Lympany" userId="faa95a7b-863d-4b93-bd56-db5147340afe" providerId="ADAL" clId="{6B514C7C-6096-5189-A91A-1BE800E4AC0F}"/>
    <pc:docChg chg="undo redo custSel addSld delSld modSld sldOrd">
      <pc:chgData name="Callum Lympany" userId="faa95a7b-863d-4b93-bd56-db5147340afe" providerId="ADAL" clId="{6B514C7C-6096-5189-A91A-1BE800E4AC0F}" dt="2026-10-16T14:42:22.936" v="24556" actId="115"/>
      <pc:docMkLst>
        <pc:docMk/>
      </pc:docMkLst>
      <pc:sldChg chg="modSp add del mod">
        <pc:chgData name="Callum Lympany" userId="faa95a7b-863d-4b93-bd56-db5147340afe" providerId="ADAL" clId="{6B514C7C-6096-5189-A91A-1BE800E4AC0F}" dt="2026-10-16T14:15:18.752" v="23525" actId="2696"/>
        <pc:sldMkLst>
          <pc:docMk/>
          <pc:sldMk cId="1987247535" sldId="265"/>
        </pc:sldMkLst>
      </pc:sldChg>
      <pc:sldChg chg="modSp mod">
        <pc:chgData name="Callum Lympany" userId="faa95a7b-863d-4b93-bd56-db5147340afe" providerId="ADAL" clId="{6B514C7C-6096-5189-A91A-1BE800E4AC0F}" dt="2026-10-16T14:41:25.708" v="24542" actId="115"/>
        <pc:sldMkLst>
          <pc:docMk/>
          <pc:sldMk cId="2036208879" sldId="362"/>
        </pc:sldMkLst>
        <pc:spChg chg="mod">
          <ac:chgData name="Callum Lympany" userId="faa95a7b-863d-4b93-bd56-db5147340afe" providerId="ADAL" clId="{6B514C7C-6096-5189-A91A-1BE800E4AC0F}" dt="2026-10-16T13:22:09.286" v="22448" actId="20577"/>
          <ac:spMkLst>
            <pc:docMk/>
            <pc:sldMk cId="2036208879" sldId="362"/>
            <ac:spMk id="2" creationId="{0C169E10-CB54-1799-9401-74F488A3CF75}"/>
          </ac:spMkLst>
        </pc:spChg>
        <pc:spChg chg="mod">
          <ac:chgData name="Callum Lympany" userId="faa95a7b-863d-4b93-bd56-db5147340afe" providerId="ADAL" clId="{6B514C7C-6096-5189-A91A-1BE800E4AC0F}" dt="2026-10-16T14:41:25.708" v="24542" actId="115"/>
          <ac:spMkLst>
            <pc:docMk/>
            <pc:sldMk cId="2036208879" sldId="362"/>
            <ac:spMk id="3" creationId="{96C6A058-8B84-4D23-9B9A-5EDB42F3D216}"/>
          </ac:spMkLst>
        </pc:spChg>
      </pc:sldChg>
      <pc:sldChg chg="delSp del mod">
        <pc:chgData name="Callum Lympany" userId="faa95a7b-863d-4b93-bd56-db5147340afe" providerId="ADAL" clId="{6B514C7C-6096-5189-A91A-1BE800E4AC0F}" dt="2026-10-16T13:21:43.697" v="22440" actId="2696"/>
        <pc:sldMkLst>
          <pc:docMk/>
          <pc:sldMk cId="1423193448" sldId="666"/>
        </pc:sldMkLst>
      </pc:sldChg>
      <pc:sldChg chg="modSp add del mod">
        <pc:chgData name="Callum Lympany" userId="faa95a7b-863d-4b93-bd56-db5147340afe" providerId="ADAL" clId="{6B514C7C-6096-5189-A91A-1BE800E4AC0F}" dt="2026-10-16T14:15:18.748" v="23520" actId="2696"/>
        <pc:sldMkLst>
          <pc:docMk/>
          <pc:sldMk cId="79977837" sldId="716"/>
        </pc:sldMkLst>
      </pc:sldChg>
      <pc:sldChg chg="modSp add del mod">
        <pc:chgData name="Callum Lympany" userId="faa95a7b-863d-4b93-bd56-db5147340afe" providerId="ADAL" clId="{6B514C7C-6096-5189-A91A-1BE800E4AC0F}" dt="2026-10-16T14:15:18.746" v="23518" actId="2696"/>
        <pc:sldMkLst>
          <pc:docMk/>
          <pc:sldMk cId="3437646106" sldId="717"/>
        </pc:sldMkLst>
      </pc:sldChg>
      <pc:sldChg chg="addSp delSp modSp add del mod setBg delAnim modAnim">
        <pc:chgData name="Callum Lympany" userId="faa95a7b-863d-4b93-bd56-db5147340afe" providerId="ADAL" clId="{6B514C7C-6096-5189-A91A-1BE800E4AC0F}" dt="2026-10-16T13:21:41.502" v="22438" actId="2696"/>
        <pc:sldMkLst>
          <pc:docMk/>
          <pc:sldMk cId="528014353" sldId="793"/>
        </pc:sldMkLst>
      </pc:sldChg>
      <pc:sldChg chg="addSp modSp del mod setBg">
        <pc:chgData name="Callum Lympany" userId="faa95a7b-863d-4b93-bd56-db5147340afe" providerId="ADAL" clId="{6B514C7C-6096-5189-A91A-1BE800E4AC0F}" dt="2026-10-16T13:27:19.308" v="22527" actId="2696"/>
        <pc:sldMkLst>
          <pc:docMk/>
          <pc:sldMk cId="2242419272" sldId="818"/>
        </pc:sldMkLst>
      </pc:sldChg>
      <pc:sldChg chg="modSp del mod">
        <pc:chgData name="Callum Lympany" userId="faa95a7b-863d-4b93-bd56-db5147340afe" providerId="ADAL" clId="{6B514C7C-6096-5189-A91A-1BE800E4AC0F}" dt="2026-10-16T14:15:18.765" v="23535" actId="2696"/>
        <pc:sldMkLst>
          <pc:docMk/>
          <pc:sldMk cId="1770892146" sldId="833"/>
        </pc:sldMkLst>
      </pc:sldChg>
      <pc:sldChg chg="modSp mod">
        <pc:chgData name="Callum Lympany" userId="faa95a7b-863d-4b93-bd56-db5147340afe" providerId="ADAL" clId="{6B514C7C-6096-5189-A91A-1BE800E4AC0F}" dt="2026-10-16T14:05:51.211" v="22957" actId="20577"/>
        <pc:sldMkLst>
          <pc:docMk/>
          <pc:sldMk cId="3449747742" sldId="849"/>
        </pc:sldMkLst>
        <pc:spChg chg="mod">
          <ac:chgData name="Callum Lympany" userId="faa95a7b-863d-4b93-bd56-db5147340afe" providerId="ADAL" clId="{6B514C7C-6096-5189-A91A-1BE800E4AC0F}" dt="2026-10-16T14:05:51.211" v="22957" actId="20577"/>
          <ac:spMkLst>
            <pc:docMk/>
            <pc:sldMk cId="3449747742" sldId="849"/>
            <ac:spMk id="3" creationId="{82840BC8-ECAC-D155-2D14-E2499193BCA5}"/>
          </ac:spMkLst>
        </pc:spChg>
      </pc:sldChg>
      <pc:sldChg chg="addSp delSp modSp new del mod">
        <pc:chgData name="Callum Lympany" userId="faa95a7b-863d-4b93-bd56-db5147340afe" providerId="ADAL" clId="{6B514C7C-6096-5189-A91A-1BE800E4AC0F}" dt="2026-10-16T13:21:41.720" v="22439" actId="2696"/>
        <pc:sldMkLst>
          <pc:docMk/>
          <pc:sldMk cId="1065025156" sldId="867"/>
        </pc:sldMkLst>
      </pc:sldChg>
      <pc:sldChg chg="modSp add del mod">
        <pc:chgData name="Callum Lympany" userId="faa95a7b-863d-4b93-bd56-db5147340afe" providerId="ADAL" clId="{6B514C7C-6096-5189-A91A-1BE800E4AC0F}" dt="2026-10-16T13:27:15.525" v="22515" actId="2696"/>
        <pc:sldMkLst>
          <pc:docMk/>
          <pc:sldMk cId="880643645" sldId="868"/>
        </pc:sldMkLst>
      </pc:sldChg>
      <pc:sldChg chg="modSp add del mod">
        <pc:chgData name="Callum Lympany" userId="faa95a7b-863d-4b93-bd56-db5147340afe" providerId="ADAL" clId="{6B514C7C-6096-5189-A91A-1BE800E4AC0F}" dt="2026-10-16T13:27:15.538" v="22518" actId="2696"/>
        <pc:sldMkLst>
          <pc:docMk/>
          <pc:sldMk cId="1685649821" sldId="869"/>
        </pc:sldMkLst>
      </pc:sldChg>
      <pc:sldChg chg="modSp add del mod">
        <pc:chgData name="Callum Lympany" userId="faa95a7b-863d-4b93-bd56-db5147340afe" providerId="ADAL" clId="{6B514C7C-6096-5189-A91A-1BE800E4AC0F}" dt="2026-10-16T13:27:15.548" v="22519" actId="2696"/>
        <pc:sldMkLst>
          <pc:docMk/>
          <pc:sldMk cId="254055309" sldId="870"/>
        </pc:sldMkLst>
      </pc:sldChg>
      <pc:sldChg chg="modSp add del mod">
        <pc:chgData name="Callum Lympany" userId="faa95a7b-863d-4b93-bd56-db5147340afe" providerId="ADAL" clId="{6B514C7C-6096-5189-A91A-1BE800E4AC0F}" dt="2026-10-16T13:27:15.556" v="22521" actId="2696"/>
        <pc:sldMkLst>
          <pc:docMk/>
          <pc:sldMk cId="2772699192" sldId="871"/>
        </pc:sldMkLst>
      </pc:sldChg>
      <pc:sldChg chg="modSp add del mod">
        <pc:chgData name="Callum Lympany" userId="faa95a7b-863d-4b93-bd56-db5147340afe" providerId="ADAL" clId="{6B514C7C-6096-5189-A91A-1BE800E4AC0F}" dt="2026-10-16T13:27:15.566" v="22524" actId="2696"/>
        <pc:sldMkLst>
          <pc:docMk/>
          <pc:sldMk cId="771083357" sldId="872"/>
        </pc:sldMkLst>
      </pc:sldChg>
      <pc:sldChg chg="modSp add del mod">
        <pc:chgData name="Callum Lympany" userId="faa95a7b-863d-4b93-bd56-db5147340afe" providerId="ADAL" clId="{6B514C7C-6096-5189-A91A-1BE800E4AC0F}" dt="2026-10-16T13:27:15.571" v="22526" actId="2696"/>
        <pc:sldMkLst>
          <pc:docMk/>
          <pc:sldMk cId="3157663284" sldId="873"/>
        </pc:sldMkLst>
      </pc:sldChg>
      <pc:sldChg chg="modSp add del mod">
        <pc:chgData name="Callum Lympany" userId="faa95a7b-863d-4b93-bd56-db5147340afe" providerId="ADAL" clId="{6B514C7C-6096-5189-A91A-1BE800E4AC0F}" dt="2026-10-16T13:27:15.560" v="22523" actId="2696"/>
        <pc:sldMkLst>
          <pc:docMk/>
          <pc:sldMk cId="3494195208" sldId="874"/>
        </pc:sldMkLst>
      </pc:sldChg>
      <pc:sldChg chg="modSp add del mod">
        <pc:chgData name="Callum Lympany" userId="faa95a7b-863d-4b93-bd56-db5147340afe" providerId="ADAL" clId="{6B514C7C-6096-5189-A91A-1BE800E4AC0F}" dt="2026-10-16T13:27:15.550" v="22520" actId="2696"/>
        <pc:sldMkLst>
          <pc:docMk/>
          <pc:sldMk cId="1915240436" sldId="875"/>
        </pc:sldMkLst>
      </pc:sldChg>
      <pc:sldChg chg="modSp add del mod">
        <pc:chgData name="Callum Lympany" userId="faa95a7b-863d-4b93-bd56-db5147340afe" providerId="ADAL" clId="{6B514C7C-6096-5189-A91A-1BE800E4AC0F}" dt="2026-10-16T13:27:15.530" v="22517" actId="2696"/>
        <pc:sldMkLst>
          <pc:docMk/>
          <pc:sldMk cId="1566373494" sldId="876"/>
        </pc:sldMkLst>
      </pc:sldChg>
      <pc:sldChg chg="modSp add del mod">
        <pc:chgData name="Callum Lympany" userId="faa95a7b-863d-4b93-bd56-db5147340afe" providerId="ADAL" clId="{6B514C7C-6096-5189-A91A-1BE800E4AC0F}" dt="2026-10-16T13:27:15.567" v="22525" actId="2696"/>
        <pc:sldMkLst>
          <pc:docMk/>
          <pc:sldMk cId="516525345" sldId="877"/>
        </pc:sldMkLst>
      </pc:sldChg>
      <pc:sldChg chg="modSp add del mod">
        <pc:chgData name="Callum Lympany" userId="faa95a7b-863d-4b93-bd56-db5147340afe" providerId="ADAL" clId="{6B514C7C-6096-5189-A91A-1BE800E4AC0F}" dt="2026-10-16T13:27:15.528" v="22516" actId="2696"/>
        <pc:sldMkLst>
          <pc:docMk/>
          <pc:sldMk cId="3053862959" sldId="878"/>
        </pc:sldMkLst>
      </pc:sldChg>
      <pc:sldChg chg="modSp add del mod">
        <pc:chgData name="Callum Lympany" userId="faa95a7b-863d-4b93-bd56-db5147340afe" providerId="ADAL" clId="{6B514C7C-6096-5189-A91A-1BE800E4AC0F}" dt="2026-10-16T13:27:15.558" v="22522" actId="2696"/>
        <pc:sldMkLst>
          <pc:docMk/>
          <pc:sldMk cId="3491265261" sldId="879"/>
        </pc:sldMkLst>
      </pc:sldChg>
      <pc:sldChg chg="modSp add modAnim">
        <pc:chgData name="Callum Lympany" userId="faa95a7b-863d-4b93-bd56-db5147340afe" providerId="ADAL" clId="{6B514C7C-6096-5189-A91A-1BE800E4AC0F}" dt="2026-10-16T14:05:40.368" v="22936" actId="20577"/>
        <pc:sldMkLst>
          <pc:docMk/>
          <pc:sldMk cId="2899236132" sldId="880"/>
        </pc:sldMkLst>
        <pc:spChg chg="mod">
          <ac:chgData name="Callum Lympany" userId="faa95a7b-863d-4b93-bd56-db5147340afe" providerId="ADAL" clId="{6B514C7C-6096-5189-A91A-1BE800E4AC0F}" dt="2026-10-16T14:05:40.368" v="22936" actId="20577"/>
          <ac:spMkLst>
            <pc:docMk/>
            <pc:sldMk cId="2899236132" sldId="880"/>
            <ac:spMk id="3" creationId="{840F0DF0-B8A3-C3AA-1DB9-DB4826DE9C93}"/>
          </ac:spMkLst>
        </pc:spChg>
      </pc:sldChg>
      <pc:sldChg chg="modSp add del mod">
        <pc:chgData name="Callum Lympany" userId="faa95a7b-863d-4b93-bd56-db5147340afe" providerId="ADAL" clId="{6B514C7C-6096-5189-A91A-1BE800E4AC0F}" dt="2026-10-16T14:15:18.759" v="23532" actId="2696"/>
        <pc:sldMkLst>
          <pc:docMk/>
          <pc:sldMk cId="2211502868" sldId="881"/>
        </pc:sldMkLst>
      </pc:sldChg>
      <pc:sldChg chg="modSp add del mod">
        <pc:chgData name="Callum Lympany" userId="faa95a7b-863d-4b93-bd56-db5147340afe" providerId="ADAL" clId="{6B514C7C-6096-5189-A91A-1BE800E4AC0F}" dt="2026-10-16T14:15:18.751" v="23524" actId="2696"/>
        <pc:sldMkLst>
          <pc:docMk/>
          <pc:sldMk cId="2024714359" sldId="882"/>
        </pc:sldMkLst>
      </pc:sldChg>
      <pc:sldChg chg="add del">
        <pc:chgData name="Callum Lympany" userId="faa95a7b-863d-4b93-bd56-db5147340afe" providerId="ADAL" clId="{6B514C7C-6096-5189-A91A-1BE800E4AC0F}" dt="2026-10-16T14:15:18.749" v="23521" actId="2696"/>
        <pc:sldMkLst>
          <pc:docMk/>
          <pc:sldMk cId="443060272" sldId="883"/>
        </pc:sldMkLst>
      </pc:sldChg>
      <pc:sldChg chg="modSp add del mod">
        <pc:chgData name="Callum Lympany" userId="faa95a7b-863d-4b93-bd56-db5147340afe" providerId="ADAL" clId="{6B514C7C-6096-5189-A91A-1BE800E4AC0F}" dt="2026-10-16T14:15:18.755" v="23529" actId="2696"/>
        <pc:sldMkLst>
          <pc:docMk/>
          <pc:sldMk cId="4218488022" sldId="884"/>
        </pc:sldMkLst>
      </pc:sldChg>
      <pc:sldChg chg="modSp add del mod">
        <pc:chgData name="Callum Lympany" userId="faa95a7b-863d-4b93-bd56-db5147340afe" providerId="ADAL" clId="{6B514C7C-6096-5189-A91A-1BE800E4AC0F}" dt="2026-10-16T14:15:18.749" v="23522" actId="2696"/>
        <pc:sldMkLst>
          <pc:docMk/>
          <pc:sldMk cId="3136247944" sldId="885"/>
        </pc:sldMkLst>
      </pc:sldChg>
      <pc:sldChg chg="modSp add del modAnim">
        <pc:chgData name="Callum Lympany" userId="faa95a7b-863d-4b93-bd56-db5147340afe" providerId="ADAL" clId="{6B514C7C-6096-5189-A91A-1BE800E4AC0F}" dt="2026-10-16T14:15:18.747" v="23519" actId="2696"/>
        <pc:sldMkLst>
          <pc:docMk/>
          <pc:sldMk cId="3449622253" sldId="886"/>
        </pc:sldMkLst>
      </pc:sldChg>
      <pc:sldChg chg="modSp add del mod modAnim">
        <pc:chgData name="Callum Lympany" userId="faa95a7b-863d-4b93-bd56-db5147340afe" providerId="ADAL" clId="{6B514C7C-6096-5189-A91A-1BE800E4AC0F}" dt="2026-10-16T14:15:18.754" v="23527" actId="2696"/>
        <pc:sldMkLst>
          <pc:docMk/>
          <pc:sldMk cId="3939510714" sldId="887"/>
        </pc:sldMkLst>
      </pc:sldChg>
      <pc:sldChg chg="modSp add del mod">
        <pc:chgData name="Callum Lympany" userId="faa95a7b-863d-4b93-bd56-db5147340afe" providerId="ADAL" clId="{6B514C7C-6096-5189-A91A-1BE800E4AC0F}" dt="2026-10-16T14:15:18.753" v="23526" actId="2696"/>
        <pc:sldMkLst>
          <pc:docMk/>
          <pc:sldMk cId="4022455455" sldId="888"/>
        </pc:sldMkLst>
      </pc:sldChg>
      <pc:sldChg chg="add del">
        <pc:chgData name="Callum Lympany" userId="faa95a7b-863d-4b93-bd56-db5147340afe" providerId="ADAL" clId="{6B514C7C-6096-5189-A91A-1BE800E4AC0F}" dt="2026-10-16T14:15:18.761" v="23534" actId="2696"/>
        <pc:sldMkLst>
          <pc:docMk/>
          <pc:sldMk cId="110492951" sldId="889"/>
        </pc:sldMkLst>
      </pc:sldChg>
      <pc:sldChg chg="modSp add del mod modAnim">
        <pc:chgData name="Callum Lympany" userId="faa95a7b-863d-4b93-bd56-db5147340afe" providerId="ADAL" clId="{6B514C7C-6096-5189-A91A-1BE800E4AC0F}" dt="2026-10-16T14:15:18.756" v="23531" actId="2696"/>
        <pc:sldMkLst>
          <pc:docMk/>
          <pc:sldMk cId="3239550695" sldId="890"/>
        </pc:sldMkLst>
      </pc:sldChg>
      <pc:sldChg chg="modSp add del mod">
        <pc:chgData name="Callum Lympany" userId="faa95a7b-863d-4b93-bd56-db5147340afe" providerId="ADAL" clId="{6B514C7C-6096-5189-A91A-1BE800E4AC0F}" dt="2026-10-16T14:15:18.754" v="23528" actId="2696"/>
        <pc:sldMkLst>
          <pc:docMk/>
          <pc:sldMk cId="1744270099" sldId="891"/>
        </pc:sldMkLst>
      </pc:sldChg>
      <pc:sldChg chg="modSp add del mod modAnim">
        <pc:chgData name="Callum Lympany" userId="faa95a7b-863d-4b93-bd56-db5147340afe" providerId="ADAL" clId="{6B514C7C-6096-5189-A91A-1BE800E4AC0F}" dt="2026-10-16T14:15:18.751" v="23523" actId="2696"/>
        <pc:sldMkLst>
          <pc:docMk/>
          <pc:sldMk cId="1197686019" sldId="892"/>
        </pc:sldMkLst>
      </pc:sldChg>
      <pc:sldChg chg="modSp add del mod">
        <pc:chgData name="Callum Lympany" userId="faa95a7b-863d-4b93-bd56-db5147340afe" providerId="ADAL" clId="{6B514C7C-6096-5189-A91A-1BE800E4AC0F}" dt="2026-10-16T14:15:18.771" v="23536" actId="2696"/>
        <pc:sldMkLst>
          <pc:docMk/>
          <pc:sldMk cId="1432733935" sldId="893"/>
        </pc:sldMkLst>
      </pc:sldChg>
      <pc:sldChg chg="add del">
        <pc:chgData name="Callum Lympany" userId="faa95a7b-863d-4b93-bd56-db5147340afe" providerId="ADAL" clId="{6B514C7C-6096-5189-A91A-1BE800E4AC0F}" dt="2026-10-16T14:15:18.756" v="23530" actId="2696"/>
        <pc:sldMkLst>
          <pc:docMk/>
          <pc:sldMk cId="4100646497" sldId="894"/>
        </pc:sldMkLst>
      </pc:sldChg>
      <pc:sldChg chg="modSp add del mod">
        <pc:chgData name="Callum Lympany" userId="faa95a7b-863d-4b93-bd56-db5147340afe" providerId="ADAL" clId="{6B514C7C-6096-5189-A91A-1BE800E4AC0F}" dt="2026-10-16T14:15:18.760" v="23533" actId="2696"/>
        <pc:sldMkLst>
          <pc:docMk/>
          <pc:sldMk cId="1173024261" sldId="895"/>
        </pc:sldMkLst>
      </pc:sldChg>
      <pc:sldChg chg="addSp modSp add mod">
        <pc:chgData name="Callum Lympany" userId="faa95a7b-863d-4b93-bd56-db5147340afe" providerId="ADAL" clId="{6B514C7C-6096-5189-A91A-1BE800E4AC0F}" dt="2026-10-16T14:19:39.091" v="24068" actId="20577"/>
        <pc:sldMkLst>
          <pc:docMk/>
          <pc:sldMk cId="1504297801" sldId="896"/>
        </pc:sldMkLst>
        <pc:spChg chg="add mod">
          <ac:chgData name="Callum Lympany" userId="faa95a7b-863d-4b93-bd56-db5147340afe" providerId="ADAL" clId="{6B514C7C-6096-5189-A91A-1BE800E4AC0F}" dt="2026-10-16T14:19:39.091" v="24068" actId="20577"/>
          <ac:spMkLst>
            <pc:docMk/>
            <pc:sldMk cId="1504297801" sldId="896"/>
            <ac:spMk id="2" creationId="{FB03FBBA-C54F-8B22-DEFD-6227988B6E05}"/>
          </ac:spMkLst>
        </pc:spChg>
        <pc:spChg chg="mod">
          <ac:chgData name="Callum Lympany" userId="faa95a7b-863d-4b93-bd56-db5147340afe" providerId="ADAL" clId="{6B514C7C-6096-5189-A91A-1BE800E4AC0F}" dt="2026-10-16T14:19:11.240" v="24039" actId="9"/>
          <ac:spMkLst>
            <pc:docMk/>
            <pc:sldMk cId="1504297801" sldId="896"/>
            <ac:spMk id="3" creationId="{30CFFEA0-EC01-DC00-E030-7AB9B9A60D7D}"/>
          </ac:spMkLst>
        </pc:spChg>
      </pc:sldChg>
      <pc:sldChg chg="modSp add del mod">
        <pc:chgData name="Callum Lympany" userId="faa95a7b-863d-4b93-bd56-db5147340afe" providerId="ADAL" clId="{6B514C7C-6096-5189-A91A-1BE800E4AC0F}" dt="2026-10-16T14:22:25.386" v="24290" actId="2696"/>
        <pc:sldMkLst>
          <pc:docMk/>
          <pc:sldMk cId="952745759" sldId="898"/>
        </pc:sldMkLst>
      </pc:sldChg>
      <pc:sldChg chg="modSp add del mod">
        <pc:chgData name="Callum Lympany" userId="faa95a7b-863d-4b93-bd56-db5147340afe" providerId="ADAL" clId="{6B514C7C-6096-5189-A91A-1BE800E4AC0F}" dt="2026-10-16T14:22:26.539" v="24292" actId="2696"/>
        <pc:sldMkLst>
          <pc:docMk/>
          <pc:sldMk cId="1022685798" sldId="900"/>
        </pc:sldMkLst>
      </pc:sldChg>
      <pc:sldChg chg="add del modAnim">
        <pc:chgData name="Callum Lympany" userId="faa95a7b-863d-4b93-bd56-db5147340afe" providerId="ADAL" clId="{6B514C7C-6096-5189-A91A-1BE800E4AC0F}" dt="2026-10-16T14:22:26.068" v="24291" actId="2696"/>
        <pc:sldMkLst>
          <pc:docMk/>
          <pc:sldMk cId="3086111282" sldId="901"/>
        </pc:sldMkLst>
      </pc:sldChg>
      <pc:sldChg chg="modSp add mod">
        <pc:chgData name="Callum Lympany" userId="faa95a7b-863d-4b93-bd56-db5147340afe" providerId="ADAL" clId="{6B514C7C-6096-5189-A91A-1BE800E4AC0F}" dt="2026-10-16T14:26:38.190" v="24361" actId="20577"/>
        <pc:sldMkLst>
          <pc:docMk/>
          <pc:sldMk cId="2729844686" sldId="902"/>
        </pc:sldMkLst>
        <pc:spChg chg="mod">
          <ac:chgData name="Callum Lympany" userId="faa95a7b-863d-4b93-bd56-db5147340afe" providerId="ADAL" clId="{6B514C7C-6096-5189-A91A-1BE800E4AC0F}" dt="2026-10-16T14:22:39.583" v="24308" actId="20577"/>
          <ac:spMkLst>
            <pc:docMk/>
            <pc:sldMk cId="2729844686" sldId="902"/>
            <ac:spMk id="2" creationId="{95D43086-348E-3E60-DAC5-F22BFD0C9149}"/>
          </ac:spMkLst>
        </pc:spChg>
        <pc:spChg chg="mod">
          <ac:chgData name="Callum Lympany" userId="faa95a7b-863d-4b93-bd56-db5147340afe" providerId="ADAL" clId="{6B514C7C-6096-5189-A91A-1BE800E4AC0F}" dt="2026-10-16T14:26:38.190" v="24361" actId="20577"/>
          <ac:spMkLst>
            <pc:docMk/>
            <pc:sldMk cId="2729844686" sldId="902"/>
            <ac:spMk id="3" creationId="{4B10B2AD-1FE6-28B6-053D-F148BD36CDDE}"/>
          </ac:spMkLst>
        </pc:spChg>
      </pc:sldChg>
      <pc:sldChg chg="modSp add del mod">
        <pc:chgData name="Callum Lympany" userId="faa95a7b-863d-4b93-bd56-db5147340afe" providerId="ADAL" clId="{6B514C7C-6096-5189-A91A-1BE800E4AC0F}" dt="2026-10-16T14:25:43.251" v="24346" actId="2696"/>
        <pc:sldMkLst>
          <pc:docMk/>
          <pc:sldMk cId="2369626147" sldId="903"/>
        </pc:sldMkLst>
      </pc:sldChg>
      <pc:sldChg chg="add del">
        <pc:chgData name="Callum Lympany" userId="faa95a7b-863d-4b93-bd56-db5147340afe" providerId="ADAL" clId="{6B514C7C-6096-5189-A91A-1BE800E4AC0F}" dt="2026-10-16T14:29:42.939" v="24420" actId="2696"/>
        <pc:sldMkLst>
          <pc:docMk/>
          <pc:sldMk cId="2340130826" sldId="904"/>
        </pc:sldMkLst>
      </pc:sldChg>
      <pc:sldChg chg="modSp add mod">
        <pc:chgData name="Callum Lympany" userId="faa95a7b-863d-4b93-bd56-db5147340afe" providerId="ADAL" clId="{6B514C7C-6096-5189-A91A-1BE800E4AC0F}" dt="2026-10-16T13:29:03.174" v="22540" actId="20577"/>
        <pc:sldMkLst>
          <pc:docMk/>
          <pc:sldMk cId="3704018109" sldId="905"/>
        </pc:sldMkLst>
        <pc:spChg chg="mod">
          <ac:chgData name="Callum Lympany" userId="faa95a7b-863d-4b93-bd56-db5147340afe" providerId="ADAL" clId="{6B514C7C-6096-5189-A91A-1BE800E4AC0F}" dt="2026-10-16T13:29:03.174" v="22540" actId="20577"/>
          <ac:spMkLst>
            <pc:docMk/>
            <pc:sldMk cId="3704018109" sldId="905"/>
            <ac:spMk id="3" creationId="{E7FA3647-FEAB-C8C9-68FF-B86990965686}"/>
          </ac:spMkLst>
        </pc:spChg>
      </pc:sldChg>
      <pc:sldChg chg="modSp add mod ord">
        <pc:chgData name="Callum Lympany" userId="faa95a7b-863d-4b93-bd56-db5147340afe" providerId="ADAL" clId="{6B514C7C-6096-5189-A91A-1BE800E4AC0F}" dt="2026-10-16T14:41:34.022" v="24545" actId="115"/>
        <pc:sldMkLst>
          <pc:docMk/>
          <pc:sldMk cId="3292362806" sldId="906"/>
        </pc:sldMkLst>
        <pc:spChg chg="mod">
          <ac:chgData name="Callum Lympany" userId="faa95a7b-863d-4b93-bd56-db5147340afe" providerId="ADAL" clId="{6B514C7C-6096-5189-A91A-1BE800E4AC0F}" dt="2026-10-16T14:41:34.022" v="24545" actId="115"/>
          <ac:spMkLst>
            <pc:docMk/>
            <pc:sldMk cId="3292362806" sldId="906"/>
            <ac:spMk id="3" creationId="{BB89811A-1D2C-DEA0-EEF8-0989B5CBE74F}"/>
          </ac:spMkLst>
        </pc:spChg>
      </pc:sldChg>
      <pc:sldChg chg="modSp add mod">
        <pc:chgData name="Callum Lympany" userId="faa95a7b-863d-4b93-bd56-db5147340afe" providerId="ADAL" clId="{6B514C7C-6096-5189-A91A-1BE800E4AC0F}" dt="2026-10-16T13:37:47.789" v="22598" actId="255"/>
        <pc:sldMkLst>
          <pc:docMk/>
          <pc:sldMk cId="2010292486" sldId="907"/>
        </pc:sldMkLst>
        <pc:spChg chg="mod">
          <ac:chgData name="Callum Lympany" userId="faa95a7b-863d-4b93-bd56-db5147340afe" providerId="ADAL" clId="{6B514C7C-6096-5189-A91A-1BE800E4AC0F}" dt="2026-10-16T13:28:02.969" v="22532" actId="20577"/>
          <ac:spMkLst>
            <pc:docMk/>
            <pc:sldMk cId="2010292486" sldId="907"/>
            <ac:spMk id="2" creationId="{B828F11D-1B79-2EE1-C964-EECA9D68CE77}"/>
          </ac:spMkLst>
        </pc:spChg>
        <pc:spChg chg="mod">
          <ac:chgData name="Callum Lympany" userId="faa95a7b-863d-4b93-bd56-db5147340afe" providerId="ADAL" clId="{6B514C7C-6096-5189-A91A-1BE800E4AC0F}" dt="2026-10-16T13:37:47.789" v="22598" actId="255"/>
          <ac:spMkLst>
            <pc:docMk/>
            <pc:sldMk cId="2010292486" sldId="907"/>
            <ac:spMk id="3" creationId="{7355151B-83B0-7429-C46D-2B102E95115A}"/>
          </ac:spMkLst>
        </pc:spChg>
      </pc:sldChg>
      <pc:sldChg chg="modSp add mod">
        <pc:chgData name="Callum Lympany" userId="faa95a7b-863d-4b93-bd56-db5147340afe" providerId="ADAL" clId="{6B514C7C-6096-5189-A91A-1BE800E4AC0F}" dt="2026-10-16T13:44:02.686" v="22613" actId="20577"/>
        <pc:sldMkLst>
          <pc:docMk/>
          <pc:sldMk cId="3489616778" sldId="908"/>
        </pc:sldMkLst>
        <pc:spChg chg="mod">
          <ac:chgData name="Callum Lympany" userId="faa95a7b-863d-4b93-bd56-db5147340afe" providerId="ADAL" clId="{6B514C7C-6096-5189-A91A-1BE800E4AC0F}" dt="2026-10-16T13:44:02.686" v="22613" actId="20577"/>
          <ac:spMkLst>
            <pc:docMk/>
            <pc:sldMk cId="3489616778" sldId="908"/>
            <ac:spMk id="3" creationId="{8F29C438-7B91-9239-78EF-A721E140A6BE}"/>
          </ac:spMkLst>
        </pc:spChg>
      </pc:sldChg>
      <pc:sldChg chg="modSp add mod">
        <pc:chgData name="Callum Lympany" userId="faa95a7b-863d-4b93-bd56-db5147340afe" providerId="ADAL" clId="{6B514C7C-6096-5189-A91A-1BE800E4AC0F}" dt="2026-10-16T14:41:40.122" v="24546" actId="115"/>
        <pc:sldMkLst>
          <pc:docMk/>
          <pc:sldMk cId="429230053" sldId="909"/>
        </pc:sldMkLst>
        <pc:spChg chg="mod">
          <ac:chgData name="Callum Lympany" userId="faa95a7b-863d-4b93-bd56-db5147340afe" providerId="ADAL" clId="{6B514C7C-6096-5189-A91A-1BE800E4AC0F}" dt="2026-10-16T14:41:40.122" v="24546" actId="115"/>
          <ac:spMkLst>
            <pc:docMk/>
            <pc:sldMk cId="429230053" sldId="909"/>
            <ac:spMk id="3" creationId="{B6DEDDA2-BCFA-8106-424D-ED1EC71ECD4F}"/>
          </ac:spMkLst>
        </pc:spChg>
      </pc:sldChg>
      <pc:sldChg chg="modSp add mod">
        <pc:chgData name="Callum Lympany" userId="faa95a7b-863d-4b93-bd56-db5147340afe" providerId="ADAL" clId="{6B514C7C-6096-5189-A91A-1BE800E4AC0F}" dt="2026-10-16T14:39:55.559" v="24520" actId="115"/>
        <pc:sldMkLst>
          <pc:docMk/>
          <pc:sldMk cId="538560748" sldId="910"/>
        </pc:sldMkLst>
        <pc:spChg chg="mod">
          <ac:chgData name="Callum Lympany" userId="faa95a7b-863d-4b93-bd56-db5147340afe" providerId="ADAL" clId="{6B514C7C-6096-5189-A91A-1BE800E4AC0F}" dt="2026-10-16T14:39:55.559" v="24520" actId="115"/>
          <ac:spMkLst>
            <pc:docMk/>
            <pc:sldMk cId="538560748" sldId="910"/>
            <ac:spMk id="3" creationId="{6CFCE4FE-9708-0A02-54DF-145EF267F900}"/>
          </ac:spMkLst>
        </pc:spChg>
      </pc:sldChg>
      <pc:sldChg chg="modSp add mod">
        <pc:chgData name="Callum Lympany" userId="faa95a7b-863d-4b93-bd56-db5147340afe" providerId="ADAL" clId="{6B514C7C-6096-5189-A91A-1BE800E4AC0F}" dt="2026-10-16T14:41:47.105" v="24547" actId="115"/>
        <pc:sldMkLst>
          <pc:docMk/>
          <pc:sldMk cId="978041479" sldId="911"/>
        </pc:sldMkLst>
        <pc:spChg chg="mod">
          <ac:chgData name="Callum Lympany" userId="faa95a7b-863d-4b93-bd56-db5147340afe" providerId="ADAL" clId="{6B514C7C-6096-5189-A91A-1BE800E4AC0F}" dt="2026-10-16T14:41:47.105" v="24547" actId="115"/>
          <ac:spMkLst>
            <pc:docMk/>
            <pc:sldMk cId="978041479" sldId="911"/>
            <ac:spMk id="3" creationId="{797D02D5-81FB-32C9-924C-A6F04C2BC595}"/>
          </ac:spMkLst>
        </pc:spChg>
      </pc:sldChg>
      <pc:sldChg chg="modSp add mod">
        <pc:chgData name="Callum Lympany" userId="faa95a7b-863d-4b93-bd56-db5147340afe" providerId="ADAL" clId="{6B514C7C-6096-5189-A91A-1BE800E4AC0F}" dt="2026-10-16T13:50:03.429" v="22680" actId="20577"/>
        <pc:sldMkLst>
          <pc:docMk/>
          <pc:sldMk cId="4221060307" sldId="912"/>
        </pc:sldMkLst>
        <pc:spChg chg="mod">
          <ac:chgData name="Callum Lympany" userId="faa95a7b-863d-4b93-bd56-db5147340afe" providerId="ADAL" clId="{6B514C7C-6096-5189-A91A-1BE800E4AC0F}" dt="2026-10-16T13:46:36.533" v="22642" actId="20577"/>
          <ac:spMkLst>
            <pc:docMk/>
            <pc:sldMk cId="4221060307" sldId="912"/>
            <ac:spMk id="2" creationId="{8B06D521-3630-264A-25EC-CE5DDC730450}"/>
          </ac:spMkLst>
        </pc:spChg>
        <pc:spChg chg="mod">
          <ac:chgData name="Callum Lympany" userId="faa95a7b-863d-4b93-bd56-db5147340afe" providerId="ADAL" clId="{6B514C7C-6096-5189-A91A-1BE800E4AC0F}" dt="2026-10-16T13:50:03.429" v="22680" actId="20577"/>
          <ac:spMkLst>
            <pc:docMk/>
            <pc:sldMk cId="4221060307" sldId="912"/>
            <ac:spMk id="3" creationId="{0DBD3C44-4E87-BBAF-78A3-449829AC0C70}"/>
          </ac:spMkLst>
        </pc:spChg>
      </pc:sldChg>
      <pc:sldChg chg="modSp add mod">
        <pc:chgData name="Callum Lympany" userId="faa95a7b-863d-4b93-bd56-db5147340afe" providerId="ADAL" clId="{6B514C7C-6096-5189-A91A-1BE800E4AC0F}" dt="2026-10-16T14:41:54.351" v="24549" actId="115"/>
        <pc:sldMkLst>
          <pc:docMk/>
          <pc:sldMk cId="177193170" sldId="913"/>
        </pc:sldMkLst>
        <pc:spChg chg="mod">
          <ac:chgData name="Callum Lympany" userId="faa95a7b-863d-4b93-bd56-db5147340afe" providerId="ADAL" clId="{6B514C7C-6096-5189-A91A-1BE800E4AC0F}" dt="2026-10-16T14:41:54.351" v="24549" actId="115"/>
          <ac:spMkLst>
            <pc:docMk/>
            <pc:sldMk cId="177193170" sldId="913"/>
            <ac:spMk id="3" creationId="{96927BD7-B5BA-20BD-C559-9E9D8C57B3A3}"/>
          </ac:spMkLst>
        </pc:spChg>
      </pc:sldChg>
      <pc:sldChg chg="modSp add mod">
        <pc:chgData name="Callum Lympany" userId="faa95a7b-863d-4b93-bd56-db5147340afe" providerId="ADAL" clId="{6B514C7C-6096-5189-A91A-1BE800E4AC0F}" dt="2026-10-16T14:40:11.841" v="24525" actId="115"/>
        <pc:sldMkLst>
          <pc:docMk/>
          <pc:sldMk cId="1801389839" sldId="914"/>
        </pc:sldMkLst>
        <pc:spChg chg="mod">
          <ac:chgData name="Callum Lympany" userId="faa95a7b-863d-4b93-bd56-db5147340afe" providerId="ADAL" clId="{6B514C7C-6096-5189-A91A-1BE800E4AC0F}" dt="2026-10-16T14:40:11.841" v="24525" actId="115"/>
          <ac:spMkLst>
            <pc:docMk/>
            <pc:sldMk cId="1801389839" sldId="914"/>
            <ac:spMk id="3" creationId="{1D6CE6DE-02A2-0331-B8B0-F44A40620738}"/>
          </ac:spMkLst>
        </pc:spChg>
      </pc:sldChg>
      <pc:sldChg chg="modSp add mod ord">
        <pc:chgData name="Callum Lympany" userId="faa95a7b-863d-4b93-bd56-db5147340afe" providerId="ADAL" clId="{6B514C7C-6096-5189-A91A-1BE800E4AC0F}" dt="2026-10-16T14:41:59.469" v="24550" actId="115"/>
        <pc:sldMkLst>
          <pc:docMk/>
          <pc:sldMk cId="402378817" sldId="915"/>
        </pc:sldMkLst>
        <pc:spChg chg="mod">
          <ac:chgData name="Callum Lympany" userId="faa95a7b-863d-4b93-bd56-db5147340afe" providerId="ADAL" clId="{6B514C7C-6096-5189-A91A-1BE800E4AC0F}" dt="2026-10-16T13:50:22.212" v="22688" actId="20577"/>
          <ac:spMkLst>
            <pc:docMk/>
            <pc:sldMk cId="402378817" sldId="915"/>
            <ac:spMk id="2" creationId="{4B8AC1FD-7B27-16C6-A842-981E8E20962A}"/>
          </ac:spMkLst>
        </pc:spChg>
        <pc:spChg chg="mod">
          <ac:chgData name="Callum Lympany" userId="faa95a7b-863d-4b93-bd56-db5147340afe" providerId="ADAL" clId="{6B514C7C-6096-5189-A91A-1BE800E4AC0F}" dt="2026-10-16T14:41:59.469" v="24550" actId="115"/>
          <ac:spMkLst>
            <pc:docMk/>
            <pc:sldMk cId="402378817" sldId="915"/>
            <ac:spMk id="3" creationId="{66E1279F-B749-1700-F36E-C8CACFD7E574}"/>
          </ac:spMkLst>
        </pc:spChg>
      </pc:sldChg>
      <pc:sldChg chg="modSp add mod">
        <pc:chgData name="Callum Lympany" userId="faa95a7b-863d-4b93-bd56-db5147340afe" providerId="ADAL" clId="{6B514C7C-6096-5189-A91A-1BE800E4AC0F}" dt="2026-10-16T14:42:02.668" v="24551" actId="115"/>
        <pc:sldMkLst>
          <pc:docMk/>
          <pc:sldMk cId="456947321" sldId="916"/>
        </pc:sldMkLst>
        <pc:spChg chg="mod">
          <ac:chgData name="Callum Lympany" userId="faa95a7b-863d-4b93-bd56-db5147340afe" providerId="ADAL" clId="{6B514C7C-6096-5189-A91A-1BE800E4AC0F}" dt="2026-10-16T14:42:02.668" v="24551" actId="115"/>
          <ac:spMkLst>
            <pc:docMk/>
            <pc:sldMk cId="456947321" sldId="916"/>
            <ac:spMk id="3" creationId="{B8E5701F-D58D-F2EB-4AD4-D09F7BC11D45}"/>
          </ac:spMkLst>
        </pc:spChg>
      </pc:sldChg>
      <pc:sldChg chg="modSp add mod">
        <pc:chgData name="Callum Lympany" userId="faa95a7b-863d-4b93-bd56-db5147340afe" providerId="ADAL" clId="{6B514C7C-6096-5189-A91A-1BE800E4AC0F}" dt="2026-10-16T13:53:01.177" v="22722" actId="20577"/>
        <pc:sldMkLst>
          <pc:docMk/>
          <pc:sldMk cId="4234867399" sldId="917"/>
        </pc:sldMkLst>
        <pc:spChg chg="mod">
          <ac:chgData name="Callum Lympany" userId="faa95a7b-863d-4b93-bd56-db5147340afe" providerId="ADAL" clId="{6B514C7C-6096-5189-A91A-1BE800E4AC0F}" dt="2026-10-16T13:53:01.177" v="22722" actId="20577"/>
          <ac:spMkLst>
            <pc:docMk/>
            <pc:sldMk cId="4234867399" sldId="917"/>
            <ac:spMk id="3" creationId="{3EECBBAF-7434-65DA-E6AC-DB08AADDE052}"/>
          </ac:spMkLst>
        </pc:spChg>
      </pc:sldChg>
      <pc:sldChg chg="modSp add mod">
        <pc:chgData name="Callum Lympany" userId="faa95a7b-863d-4b93-bd56-db5147340afe" providerId="ADAL" clId="{6B514C7C-6096-5189-A91A-1BE800E4AC0F}" dt="2026-10-16T14:42:07.701" v="24552" actId="115"/>
        <pc:sldMkLst>
          <pc:docMk/>
          <pc:sldMk cId="3210474697" sldId="918"/>
        </pc:sldMkLst>
        <pc:spChg chg="mod">
          <ac:chgData name="Callum Lympany" userId="faa95a7b-863d-4b93-bd56-db5147340afe" providerId="ADAL" clId="{6B514C7C-6096-5189-A91A-1BE800E4AC0F}" dt="2026-10-16T13:53:39.911" v="22730" actId="20577"/>
          <ac:spMkLst>
            <pc:docMk/>
            <pc:sldMk cId="3210474697" sldId="918"/>
            <ac:spMk id="2" creationId="{2535CF0F-63F4-4068-B2FA-0E98C9BDA805}"/>
          </ac:spMkLst>
        </pc:spChg>
        <pc:spChg chg="mod">
          <ac:chgData name="Callum Lympany" userId="faa95a7b-863d-4b93-bd56-db5147340afe" providerId="ADAL" clId="{6B514C7C-6096-5189-A91A-1BE800E4AC0F}" dt="2026-10-16T14:42:07.701" v="24552" actId="115"/>
          <ac:spMkLst>
            <pc:docMk/>
            <pc:sldMk cId="3210474697" sldId="918"/>
            <ac:spMk id="3" creationId="{8AC73728-CD44-C10E-8EA3-0D88CF845D62}"/>
          </ac:spMkLst>
        </pc:spChg>
      </pc:sldChg>
      <pc:sldChg chg="modSp add mod">
        <pc:chgData name="Callum Lympany" userId="faa95a7b-863d-4b93-bd56-db5147340afe" providerId="ADAL" clId="{6B514C7C-6096-5189-A91A-1BE800E4AC0F}" dt="2026-10-16T14:40:29.853" v="24529" actId="115"/>
        <pc:sldMkLst>
          <pc:docMk/>
          <pc:sldMk cId="1340322256" sldId="919"/>
        </pc:sldMkLst>
        <pc:spChg chg="mod">
          <ac:chgData name="Callum Lympany" userId="faa95a7b-863d-4b93-bd56-db5147340afe" providerId="ADAL" clId="{6B514C7C-6096-5189-A91A-1BE800E4AC0F}" dt="2026-10-16T14:40:29.853" v="24529" actId="115"/>
          <ac:spMkLst>
            <pc:docMk/>
            <pc:sldMk cId="1340322256" sldId="919"/>
            <ac:spMk id="3" creationId="{AF16BD39-C507-F3C2-F675-F54C0A4F6654}"/>
          </ac:spMkLst>
        </pc:spChg>
      </pc:sldChg>
      <pc:sldChg chg="modSp add mod">
        <pc:chgData name="Callum Lympany" userId="faa95a7b-863d-4b93-bd56-db5147340afe" providerId="ADAL" clId="{6B514C7C-6096-5189-A91A-1BE800E4AC0F}" dt="2026-10-16T13:56:06.848" v="22765" actId="20577"/>
        <pc:sldMkLst>
          <pc:docMk/>
          <pc:sldMk cId="1871809132" sldId="920"/>
        </pc:sldMkLst>
        <pc:spChg chg="mod">
          <ac:chgData name="Callum Lympany" userId="faa95a7b-863d-4b93-bd56-db5147340afe" providerId="ADAL" clId="{6B514C7C-6096-5189-A91A-1BE800E4AC0F}" dt="2026-10-16T13:56:06.848" v="22765" actId="20577"/>
          <ac:spMkLst>
            <pc:docMk/>
            <pc:sldMk cId="1871809132" sldId="920"/>
            <ac:spMk id="3" creationId="{930E83A9-1AD1-7674-B7DB-C44B85BF3FB8}"/>
          </ac:spMkLst>
        </pc:spChg>
      </pc:sldChg>
      <pc:sldChg chg="modSp add mod">
        <pc:chgData name="Callum Lympany" userId="faa95a7b-863d-4b93-bd56-db5147340afe" providerId="ADAL" clId="{6B514C7C-6096-5189-A91A-1BE800E4AC0F}" dt="2026-10-16T13:57:58.612" v="22792" actId="20577"/>
        <pc:sldMkLst>
          <pc:docMk/>
          <pc:sldMk cId="3363767143" sldId="921"/>
        </pc:sldMkLst>
        <pc:spChg chg="mod">
          <ac:chgData name="Callum Lympany" userId="faa95a7b-863d-4b93-bd56-db5147340afe" providerId="ADAL" clId="{6B514C7C-6096-5189-A91A-1BE800E4AC0F}" dt="2026-10-16T13:56:20.446" v="22769" actId="20577"/>
          <ac:spMkLst>
            <pc:docMk/>
            <pc:sldMk cId="3363767143" sldId="921"/>
            <ac:spMk id="2" creationId="{133EBB7B-72FB-2405-FC55-4B4E2DDA9BA3}"/>
          </ac:spMkLst>
        </pc:spChg>
        <pc:spChg chg="mod">
          <ac:chgData name="Callum Lympany" userId="faa95a7b-863d-4b93-bd56-db5147340afe" providerId="ADAL" clId="{6B514C7C-6096-5189-A91A-1BE800E4AC0F}" dt="2026-10-16T13:57:58.612" v="22792" actId="20577"/>
          <ac:spMkLst>
            <pc:docMk/>
            <pc:sldMk cId="3363767143" sldId="921"/>
            <ac:spMk id="3" creationId="{E11B9CB5-CDB2-E976-B052-D5C3CF53E3DB}"/>
          </ac:spMkLst>
        </pc:spChg>
      </pc:sldChg>
      <pc:sldChg chg="modSp add mod">
        <pc:chgData name="Callum Lympany" userId="faa95a7b-863d-4b93-bd56-db5147340afe" providerId="ADAL" clId="{6B514C7C-6096-5189-A91A-1BE800E4AC0F}" dt="2026-10-16T14:42:17.784" v="24555" actId="115"/>
        <pc:sldMkLst>
          <pc:docMk/>
          <pc:sldMk cId="2936519769" sldId="922"/>
        </pc:sldMkLst>
        <pc:spChg chg="mod">
          <ac:chgData name="Callum Lympany" userId="faa95a7b-863d-4b93-bd56-db5147340afe" providerId="ADAL" clId="{6B514C7C-6096-5189-A91A-1BE800E4AC0F}" dt="2026-10-16T14:42:17.784" v="24555" actId="115"/>
          <ac:spMkLst>
            <pc:docMk/>
            <pc:sldMk cId="2936519769" sldId="922"/>
            <ac:spMk id="3" creationId="{D8768FB4-EBDB-7375-BC8A-A192B3BAD6E6}"/>
          </ac:spMkLst>
        </pc:spChg>
      </pc:sldChg>
      <pc:sldChg chg="modSp add mod">
        <pc:chgData name="Callum Lympany" userId="faa95a7b-863d-4b93-bd56-db5147340afe" providerId="ADAL" clId="{6B514C7C-6096-5189-A91A-1BE800E4AC0F}" dt="2026-10-16T13:58:22.903" v="22801" actId="20577"/>
        <pc:sldMkLst>
          <pc:docMk/>
          <pc:sldMk cId="1057762910" sldId="923"/>
        </pc:sldMkLst>
        <pc:spChg chg="mod">
          <ac:chgData name="Callum Lympany" userId="faa95a7b-863d-4b93-bd56-db5147340afe" providerId="ADAL" clId="{6B514C7C-6096-5189-A91A-1BE800E4AC0F}" dt="2026-10-16T13:58:22.903" v="22801" actId="20577"/>
          <ac:spMkLst>
            <pc:docMk/>
            <pc:sldMk cId="1057762910" sldId="923"/>
            <ac:spMk id="3" creationId="{B31D457E-4460-BE06-8B35-78C33226853E}"/>
          </ac:spMkLst>
        </pc:spChg>
      </pc:sldChg>
      <pc:sldChg chg="modSp add mod">
        <pc:chgData name="Callum Lympany" userId="faa95a7b-863d-4b93-bd56-db5147340afe" providerId="ADAL" clId="{6B514C7C-6096-5189-A91A-1BE800E4AC0F}" dt="2026-10-16T14:00:13.900" v="22818" actId="20577"/>
        <pc:sldMkLst>
          <pc:docMk/>
          <pc:sldMk cId="3934492598" sldId="924"/>
        </pc:sldMkLst>
        <pc:spChg chg="mod">
          <ac:chgData name="Callum Lympany" userId="faa95a7b-863d-4b93-bd56-db5147340afe" providerId="ADAL" clId="{6B514C7C-6096-5189-A91A-1BE800E4AC0F}" dt="2026-10-16T13:58:46.267" v="22807" actId="20577"/>
          <ac:spMkLst>
            <pc:docMk/>
            <pc:sldMk cId="3934492598" sldId="924"/>
            <ac:spMk id="2" creationId="{2BCF44E6-4C0C-8F7F-F13D-103DC404022C}"/>
          </ac:spMkLst>
        </pc:spChg>
        <pc:spChg chg="mod">
          <ac:chgData name="Callum Lympany" userId="faa95a7b-863d-4b93-bd56-db5147340afe" providerId="ADAL" clId="{6B514C7C-6096-5189-A91A-1BE800E4AC0F}" dt="2026-10-16T14:00:13.900" v="22818" actId="20577"/>
          <ac:spMkLst>
            <pc:docMk/>
            <pc:sldMk cId="3934492598" sldId="924"/>
            <ac:spMk id="3" creationId="{BD89F705-A231-4FE1-A831-1DEF579ECC49}"/>
          </ac:spMkLst>
        </pc:spChg>
      </pc:sldChg>
      <pc:sldChg chg="modSp add mod">
        <pc:chgData name="Callum Lympany" userId="faa95a7b-863d-4b93-bd56-db5147340afe" providerId="ADAL" clId="{6B514C7C-6096-5189-A91A-1BE800E4AC0F}" dt="2026-10-16T14:42:22.936" v="24556" actId="115"/>
        <pc:sldMkLst>
          <pc:docMk/>
          <pc:sldMk cId="1391345526" sldId="925"/>
        </pc:sldMkLst>
        <pc:spChg chg="mod">
          <ac:chgData name="Callum Lympany" userId="faa95a7b-863d-4b93-bd56-db5147340afe" providerId="ADAL" clId="{6B514C7C-6096-5189-A91A-1BE800E4AC0F}" dt="2026-10-16T14:42:22.936" v="24556" actId="115"/>
          <ac:spMkLst>
            <pc:docMk/>
            <pc:sldMk cId="1391345526" sldId="925"/>
            <ac:spMk id="3" creationId="{554EBEB5-82D0-3CC3-B568-ED3F062465F8}"/>
          </ac:spMkLst>
        </pc:spChg>
      </pc:sldChg>
      <pc:sldChg chg="modSp add mod">
        <pc:chgData name="Callum Lympany" userId="faa95a7b-863d-4b93-bd56-db5147340afe" providerId="ADAL" clId="{6B514C7C-6096-5189-A91A-1BE800E4AC0F}" dt="2026-10-16T14:40:50.650" v="24534" actId="115"/>
        <pc:sldMkLst>
          <pc:docMk/>
          <pc:sldMk cId="1888374812" sldId="926"/>
        </pc:sldMkLst>
        <pc:spChg chg="mod">
          <ac:chgData name="Callum Lympany" userId="faa95a7b-863d-4b93-bd56-db5147340afe" providerId="ADAL" clId="{6B514C7C-6096-5189-A91A-1BE800E4AC0F}" dt="2026-10-16T14:00:36.724" v="22824" actId="20577"/>
          <ac:spMkLst>
            <pc:docMk/>
            <pc:sldMk cId="1888374812" sldId="926"/>
            <ac:spMk id="2" creationId="{2C476BB0-D0A3-CFDA-86B7-5CC05649B02B}"/>
          </ac:spMkLst>
        </pc:spChg>
        <pc:spChg chg="mod">
          <ac:chgData name="Callum Lympany" userId="faa95a7b-863d-4b93-bd56-db5147340afe" providerId="ADAL" clId="{6B514C7C-6096-5189-A91A-1BE800E4AC0F}" dt="2026-10-16T14:40:50.650" v="24534" actId="115"/>
          <ac:spMkLst>
            <pc:docMk/>
            <pc:sldMk cId="1888374812" sldId="926"/>
            <ac:spMk id="3" creationId="{E74C7082-6B73-CDFB-E954-953C0854193C}"/>
          </ac:spMkLst>
        </pc:spChg>
      </pc:sldChg>
      <pc:sldChg chg="modSp add mod">
        <pc:chgData name="Callum Lympany" userId="faa95a7b-863d-4b93-bd56-db5147340afe" providerId="ADAL" clId="{6B514C7C-6096-5189-A91A-1BE800E4AC0F}" dt="2026-10-16T14:40:55.704" v="24535" actId="115"/>
        <pc:sldMkLst>
          <pc:docMk/>
          <pc:sldMk cId="1211087439" sldId="927"/>
        </pc:sldMkLst>
        <pc:spChg chg="mod">
          <ac:chgData name="Callum Lympany" userId="faa95a7b-863d-4b93-bd56-db5147340afe" providerId="ADAL" clId="{6B514C7C-6096-5189-A91A-1BE800E4AC0F}" dt="2026-10-16T14:40:55.704" v="24535" actId="115"/>
          <ac:spMkLst>
            <pc:docMk/>
            <pc:sldMk cId="1211087439" sldId="927"/>
            <ac:spMk id="3" creationId="{5F71B358-2924-370A-0C06-CE9BEF03C58B}"/>
          </ac:spMkLst>
        </pc:spChg>
      </pc:sldChg>
      <pc:sldChg chg="modSp add mod">
        <pc:chgData name="Callum Lympany" userId="faa95a7b-863d-4b93-bd56-db5147340afe" providerId="ADAL" clId="{6B514C7C-6096-5189-A91A-1BE800E4AC0F}" dt="2026-10-16T14:41:05.593" v="24538" actId="115"/>
        <pc:sldMkLst>
          <pc:docMk/>
          <pc:sldMk cId="2437469593" sldId="928"/>
        </pc:sldMkLst>
        <pc:spChg chg="mod">
          <ac:chgData name="Callum Lympany" userId="faa95a7b-863d-4b93-bd56-db5147340afe" providerId="ADAL" clId="{6B514C7C-6096-5189-A91A-1BE800E4AC0F}" dt="2026-10-16T14:41:05.593" v="24538" actId="115"/>
          <ac:spMkLst>
            <pc:docMk/>
            <pc:sldMk cId="2437469593" sldId="928"/>
            <ac:spMk id="3" creationId="{CDDBDB9C-6A76-75EA-0661-03364E0C4E2B}"/>
          </ac:spMkLst>
        </pc:spChg>
      </pc:sldChg>
      <pc:sldChg chg="modSp add mod">
        <pc:chgData name="Callum Lympany" userId="faa95a7b-863d-4b93-bd56-db5147340afe" providerId="ADAL" clId="{6B514C7C-6096-5189-A91A-1BE800E4AC0F}" dt="2026-10-16T14:04:28.343" v="22866" actId="20577"/>
        <pc:sldMkLst>
          <pc:docMk/>
          <pc:sldMk cId="443250748" sldId="929"/>
        </pc:sldMkLst>
        <pc:spChg chg="mod">
          <ac:chgData name="Callum Lympany" userId="faa95a7b-863d-4b93-bd56-db5147340afe" providerId="ADAL" clId="{6B514C7C-6096-5189-A91A-1BE800E4AC0F}" dt="2026-10-16T14:04:28.343" v="22866" actId="20577"/>
          <ac:spMkLst>
            <pc:docMk/>
            <pc:sldMk cId="443250748" sldId="929"/>
            <ac:spMk id="3" creationId="{CC335B69-54F4-FB45-2DA6-DBFDF8DF5CC7}"/>
          </ac:spMkLst>
        </pc:spChg>
      </pc:sldChg>
      <pc:sldChg chg="modSp add mod">
        <pc:chgData name="Callum Lympany" userId="faa95a7b-863d-4b93-bd56-db5147340afe" providerId="ADAL" clId="{6B514C7C-6096-5189-A91A-1BE800E4AC0F}" dt="2026-10-16T14:41:15.908" v="24541" actId="115"/>
        <pc:sldMkLst>
          <pc:docMk/>
          <pc:sldMk cId="376239013" sldId="930"/>
        </pc:sldMkLst>
        <pc:spChg chg="mod">
          <ac:chgData name="Callum Lympany" userId="faa95a7b-863d-4b93-bd56-db5147340afe" providerId="ADAL" clId="{6B514C7C-6096-5189-A91A-1BE800E4AC0F}" dt="2026-10-16T14:41:15.908" v="24541" actId="115"/>
          <ac:spMkLst>
            <pc:docMk/>
            <pc:sldMk cId="376239013" sldId="930"/>
            <ac:spMk id="3" creationId="{BE4F05C4-7E5E-2B5F-29B8-0E93B53B12A7}"/>
          </ac:spMkLst>
        </pc:spChg>
      </pc:sldChg>
      <pc:sldChg chg="modSp add mod">
        <pc:chgData name="Callum Lympany" userId="faa95a7b-863d-4b93-bd56-db5147340afe" providerId="ADAL" clId="{6B514C7C-6096-5189-A91A-1BE800E4AC0F}" dt="2026-10-16T14:04:47.212" v="22870" actId="20577"/>
        <pc:sldMkLst>
          <pc:docMk/>
          <pc:sldMk cId="180664128" sldId="931"/>
        </pc:sldMkLst>
        <pc:spChg chg="mod">
          <ac:chgData name="Callum Lympany" userId="faa95a7b-863d-4b93-bd56-db5147340afe" providerId="ADAL" clId="{6B514C7C-6096-5189-A91A-1BE800E4AC0F}" dt="2026-10-16T14:04:47.212" v="22870" actId="20577"/>
          <ac:spMkLst>
            <pc:docMk/>
            <pc:sldMk cId="180664128" sldId="931"/>
            <ac:spMk id="3" creationId="{D27201DC-0F76-BFE9-492E-C955BE773BEE}"/>
          </ac:spMkLst>
        </pc:spChg>
      </pc:sldChg>
      <pc:sldChg chg="modSp add mod">
        <pc:chgData name="Callum Lympany" userId="faa95a7b-863d-4b93-bd56-db5147340afe" providerId="ADAL" clId="{6B514C7C-6096-5189-A91A-1BE800E4AC0F}" dt="2026-10-16T14:07:10.262" v="22975" actId="21"/>
        <pc:sldMkLst>
          <pc:docMk/>
          <pc:sldMk cId="3814267582" sldId="932"/>
        </pc:sldMkLst>
        <pc:spChg chg="mod">
          <ac:chgData name="Callum Lympany" userId="faa95a7b-863d-4b93-bd56-db5147340afe" providerId="ADAL" clId="{6B514C7C-6096-5189-A91A-1BE800E4AC0F}" dt="2026-10-16T14:06:29.463" v="22968" actId="20577"/>
          <ac:spMkLst>
            <pc:docMk/>
            <pc:sldMk cId="3814267582" sldId="932"/>
            <ac:spMk id="2" creationId="{608A2E1A-CBCC-D420-2572-2EA3AE4F870B}"/>
          </ac:spMkLst>
        </pc:spChg>
        <pc:spChg chg="mod">
          <ac:chgData name="Callum Lympany" userId="faa95a7b-863d-4b93-bd56-db5147340afe" providerId="ADAL" clId="{6B514C7C-6096-5189-A91A-1BE800E4AC0F}" dt="2026-10-16T14:07:10.262" v="22975" actId="21"/>
          <ac:spMkLst>
            <pc:docMk/>
            <pc:sldMk cId="3814267582" sldId="932"/>
            <ac:spMk id="3" creationId="{AB99111F-6366-CD47-0F7E-7286F5CA9656}"/>
          </ac:spMkLst>
        </pc:spChg>
      </pc:sldChg>
      <pc:sldChg chg="modSp add">
        <pc:chgData name="Callum Lympany" userId="faa95a7b-863d-4b93-bd56-db5147340afe" providerId="ADAL" clId="{6B514C7C-6096-5189-A91A-1BE800E4AC0F}" dt="2026-10-16T14:07:18.239" v="22977"/>
        <pc:sldMkLst>
          <pc:docMk/>
          <pc:sldMk cId="1156084654" sldId="933"/>
        </pc:sldMkLst>
        <pc:spChg chg="mod">
          <ac:chgData name="Callum Lympany" userId="faa95a7b-863d-4b93-bd56-db5147340afe" providerId="ADAL" clId="{6B514C7C-6096-5189-A91A-1BE800E4AC0F}" dt="2026-10-16T14:07:18.239" v="22977"/>
          <ac:spMkLst>
            <pc:docMk/>
            <pc:sldMk cId="1156084654" sldId="933"/>
            <ac:spMk id="3" creationId="{DA7200D6-E7C5-09DE-59F5-79F704A07EB4}"/>
          </ac:spMkLst>
        </pc:spChg>
      </pc:sldChg>
      <pc:sldChg chg="add">
        <pc:chgData name="Callum Lympany" userId="faa95a7b-863d-4b93-bd56-db5147340afe" providerId="ADAL" clId="{6B514C7C-6096-5189-A91A-1BE800E4AC0F}" dt="2026-10-16T14:07:58.774" v="22978"/>
        <pc:sldMkLst>
          <pc:docMk/>
          <pc:sldMk cId="535582997" sldId="934"/>
        </pc:sldMkLst>
      </pc:sldChg>
      <pc:sldChg chg="modSp add mod">
        <pc:chgData name="Callum Lympany" userId="faa95a7b-863d-4b93-bd56-db5147340afe" providerId="ADAL" clId="{6B514C7C-6096-5189-A91A-1BE800E4AC0F}" dt="2026-10-16T14:08:45.933" v="23055" actId="20577"/>
        <pc:sldMkLst>
          <pc:docMk/>
          <pc:sldMk cId="1876542046" sldId="935"/>
        </pc:sldMkLst>
        <pc:spChg chg="mod">
          <ac:chgData name="Callum Lympany" userId="faa95a7b-863d-4b93-bd56-db5147340afe" providerId="ADAL" clId="{6B514C7C-6096-5189-A91A-1BE800E4AC0F}" dt="2026-10-16T14:08:45.933" v="23055" actId="20577"/>
          <ac:spMkLst>
            <pc:docMk/>
            <pc:sldMk cId="1876542046" sldId="935"/>
            <ac:spMk id="3" creationId="{F35AEED4-3D3C-539B-C78E-36DF83A9D374}"/>
          </ac:spMkLst>
        </pc:spChg>
      </pc:sldChg>
      <pc:sldChg chg="modSp add mod">
        <pc:chgData name="Callum Lympany" userId="faa95a7b-863d-4b93-bd56-db5147340afe" providerId="ADAL" clId="{6B514C7C-6096-5189-A91A-1BE800E4AC0F}" dt="2026-10-16T14:09:58.927" v="23129" actId="20577"/>
        <pc:sldMkLst>
          <pc:docMk/>
          <pc:sldMk cId="165001151" sldId="936"/>
        </pc:sldMkLst>
        <pc:spChg chg="mod">
          <ac:chgData name="Callum Lympany" userId="faa95a7b-863d-4b93-bd56-db5147340afe" providerId="ADAL" clId="{6B514C7C-6096-5189-A91A-1BE800E4AC0F}" dt="2026-10-16T14:09:58.927" v="23129" actId="20577"/>
          <ac:spMkLst>
            <pc:docMk/>
            <pc:sldMk cId="165001151" sldId="936"/>
            <ac:spMk id="3" creationId="{F62967F9-1640-9EC5-5766-ECBC5504FB70}"/>
          </ac:spMkLst>
        </pc:spChg>
      </pc:sldChg>
      <pc:sldChg chg="modSp add del mod">
        <pc:chgData name="Callum Lympany" userId="faa95a7b-863d-4b93-bd56-db5147340afe" providerId="ADAL" clId="{6B514C7C-6096-5189-A91A-1BE800E4AC0F}" dt="2026-10-16T14:09:49.199" v="23101" actId="2696"/>
        <pc:sldMkLst>
          <pc:docMk/>
          <pc:sldMk cId="3085490209" sldId="937"/>
        </pc:sldMkLst>
        <pc:spChg chg="mod">
          <ac:chgData name="Callum Lympany" userId="faa95a7b-863d-4b93-bd56-db5147340afe" providerId="ADAL" clId="{6B514C7C-6096-5189-A91A-1BE800E4AC0F}" dt="2026-10-16T14:09:15.820" v="23097" actId="20577"/>
          <ac:spMkLst>
            <pc:docMk/>
            <pc:sldMk cId="3085490209" sldId="937"/>
            <ac:spMk id="3" creationId="{C5B78EFA-ED01-6612-C98F-8ADCACFBCCEA}"/>
          </ac:spMkLst>
        </pc:spChg>
      </pc:sldChg>
      <pc:sldChg chg="add del">
        <pc:chgData name="Callum Lympany" userId="faa95a7b-863d-4b93-bd56-db5147340afe" providerId="ADAL" clId="{6B514C7C-6096-5189-A91A-1BE800E4AC0F}" dt="2026-10-16T14:09:47.111" v="23100" actId="2696"/>
        <pc:sldMkLst>
          <pc:docMk/>
          <pc:sldMk cId="254037164" sldId="938"/>
        </pc:sldMkLst>
      </pc:sldChg>
      <pc:sldChg chg="add">
        <pc:chgData name="Callum Lympany" userId="faa95a7b-863d-4b93-bd56-db5147340afe" providerId="ADAL" clId="{6B514C7C-6096-5189-A91A-1BE800E4AC0F}" dt="2026-10-16T14:09:45.370" v="23099"/>
        <pc:sldMkLst>
          <pc:docMk/>
          <pc:sldMk cId="3153892138" sldId="939"/>
        </pc:sldMkLst>
      </pc:sldChg>
      <pc:sldChg chg="modSp add mod">
        <pc:chgData name="Callum Lympany" userId="faa95a7b-863d-4b93-bd56-db5147340afe" providerId="ADAL" clId="{6B514C7C-6096-5189-A91A-1BE800E4AC0F}" dt="2026-10-16T14:12:23.671" v="23461" actId="20577"/>
        <pc:sldMkLst>
          <pc:docMk/>
          <pc:sldMk cId="4201943207" sldId="940"/>
        </pc:sldMkLst>
        <pc:spChg chg="mod">
          <ac:chgData name="Callum Lympany" userId="faa95a7b-863d-4b93-bd56-db5147340afe" providerId="ADAL" clId="{6B514C7C-6096-5189-A91A-1BE800E4AC0F}" dt="2026-10-16T14:12:23.671" v="23461" actId="20577"/>
          <ac:spMkLst>
            <pc:docMk/>
            <pc:sldMk cId="4201943207" sldId="940"/>
            <ac:spMk id="3" creationId="{3E2EC6BF-9D57-AEE9-890E-2873CBCE9E6C}"/>
          </ac:spMkLst>
        </pc:spChg>
      </pc:sldChg>
      <pc:sldChg chg="modSp add mod">
        <pc:chgData name="Callum Lympany" userId="faa95a7b-863d-4b93-bd56-db5147340afe" providerId="ADAL" clId="{6B514C7C-6096-5189-A91A-1BE800E4AC0F}" dt="2026-10-16T14:13:25.562" v="23485" actId="20577"/>
        <pc:sldMkLst>
          <pc:docMk/>
          <pc:sldMk cId="1310387186" sldId="941"/>
        </pc:sldMkLst>
        <pc:spChg chg="mod">
          <ac:chgData name="Callum Lympany" userId="faa95a7b-863d-4b93-bd56-db5147340afe" providerId="ADAL" clId="{6B514C7C-6096-5189-A91A-1BE800E4AC0F}" dt="2026-10-16T14:13:25.562" v="23485" actId="20577"/>
          <ac:spMkLst>
            <pc:docMk/>
            <pc:sldMk cId="1310387186" sldId="941"/>
            <ac:spMk id="3" creationId="{1FA2B8EB-2FA8-F03D-B903-56FF8E50811F}"/>
          </ac:spMkLst>
        </pc:spChg>
      </pc:sldChg>
      <pc:sldChg chg="add">
        <pc:chgData name="Callum Lympany" userId="faa95a7b-863d-4b93-bd56-db5147340afe" providerId="ADAL" clId="{6B514C7C-6096-5189-A91A-1BE800E4AC0F}" dt="2026-10-16T14:13:41.143" v="23486"/>
        <pc:sldMkLst>
          <pc:docMk/>
          <pc:sldMk cId="1813502652" sldId="942"/>
        </pc:sldMkLst>
      </pc:sldChg>
      <pc:sldChg chg="modSp add mod">
        <pc:chgData name="Callum Lympany" userId="faa95a7b-863d-4b93-bd56-db5147340afe" providerId="ADAL" clId="{6B514C7C-6096-5189-A91A-1BE800E4AC0F}" dt="2026-10-16T14:14:46.461" v="23509" actId="20577"/>
        <pc:sldMkLst>
          <pc:docMk/>
          <pc:sldMk cId="2908675680" sldId="943"/>
        </pc:sldMkLst>
        <pc:spChg chg="mod">
          <ac:chgData name="Callum Lympany" userId="faa95a7b-863d-4b93-bd56-db5147340afe" providerId="ADAL" clId="{6B514C7C-6096-5189-A91A-1BE800E4AC0F}" dt="2026-10-16T14:14:46.461" v="23509" actId="20577"/>
          <ac:spMkLst>
            <pc:docMk/>
            <pc:sldMk cId="2908675680" sldId="943"/>
            <ac:spMk id="3" creationId="{8873BBAD-20DB-5E82-AB5F-BCD77CA406C9}"/>
          </ac:spMkLst>
        </pc:spChg>
      </pc:sldChg>
      <pc:sldChg chg="add">
        <pc:chgData name="Callum Lympany" userId="faa95a7b-863d-4b93-bd56-db5147340afe" providerId="ADAL" clId="{6B514C7C-6096-5189-A91A-1BE800E4AC0F}" dt="2026-10-16T14:15:01.359" v="23510"/>
        <pc:sldMkLst>
          <pc:docMk/>
          <pc:sldMk cId="2841260707" sldId="944"/>
        </pc:sldMkLst>
      </pc:sldChg>
      <pc:sldChg chg="modSp add mod">
        <pc:chgData name="Callum Lympany" userId="faa95a7b-863d-4b93-bd56-db5147340afe" providerId="ADAL" clId="{6B514C7C-6096-5189-A91A-1BE800E4AC0F}" dt="2026-10-16T14:15:04.939" v="23517" actId="20577"/>
        <pc:sldMkLst>
          <pc:docMk/>
          <pc:sldMk cId="2266950458" sldId="945"/>
        </pc:sldMkLst>
        <pc:spChg chg="mod">
          <ac:chgData name="Callum Lympany" userId="faa95a7b-863d-4b93-bd56-db5147340afe" providerId="ADAL" clId="{6B514C7C-6096-5189-A91A-1BE800E4AC0F}" dt="2026-10-16T14:15:04.939" v="23517" actId="20577"/>
          <ac:spMkLst>
            <pc:docMk/>
            <pc:sldMk cId="2266950458" sldId="945"/>
            <ac:spMk id="3" creationId="{C7442772-A536-1E1A-5F32-A74E40E1FE98}"/>
          </ac:spMkLst>
        </pc:spChg>
      </pc:sldChg>
      <pc:sldChg chg="add">
        <pc:chgData name="Callum Lympany" userId="faa95a7b-863d-4b93-bd56-db5147340afe" providerId="ADAL" clId="{6B514C7C-6096-5189-A91A-1BE800E4AC0F}" dt="2026-10-16T14:17:12.100" v="23731"/>
        <pc:sldMkLst>
          <pc:docMk/>
          <pc:sldMk cId="3605862065" sldId="946"/>
        </pc:sldMkLst>
      </pc:sldChg>
      <pc:sldChg chg="modSp add mod">
        <pc:chgData name="Callum Lympany" userId="faa95a7b-863d-4b93-bd56-db5147340afe" providerId="ADAL" clId="{6B514C7C-6096-5189-A91A-1BE800E4AC0F}" dt="2026-10-16T14:22:04.447" v="24288" actId="20577"/>
        <pc:sldMkLst>
          <pc:docMk/>
          <pc:sldMk cId="1323217614" sldId="947"/>
        </pc:sldMkLst>
        <pc:spChg chg="mod">
          <ac:chgData name="Callum Lympany" userId="faa95a7b-863d-4b93-bd56-db5147340afe" providerId="ADAL" clId="{6B514C7C-6096-5189-A91A-1BE800E4AC0F}" dt="2026-10-16T14:22:04.447" v="24288" actId="20577"/>
          <ac:spMkLst>
            <pc:docMk/>
            <pc:sldMk cId="1323217614" sldId="947"/>
            <ac:spMk id="3" creationId="{FEACF732-5855-052D-C8EF-DC877D37ACC8}"/>
          </ac:spMkLst>
        </pc:spChg>
      </pc:sldChg>
      <pc:sldChg chg="add">
        <pc:chgData name="Callum Lympany" userId="faa95a7b-863d-4b93-bd56-db5147340afe" providerId="ADAL" clId="{6B514C7C-6096-5189-A91A-1BE800E4AC0F}" dt="2026-10-16T14:22:15.234" v="24289"/>
        <pc:sldMkLst>
          <pc:docMk/>
          <pc:sldMk cId="3228212533" sldId="948"/>
        </pc:sldMkLst>
      </pc:sldChg>
      <pc:sldChg chg="modSp add mod">
        <pc:chgData name="Callum Lympany" userId="faa95a7b-863d-4b93-bd56-db5147340afe" providerId="ADAL" clId="{6B514C7C-6096-5189-A91A-1BE800E4AC0F}" dt="2026-10-16T14:26:48.716" v="24369" actId="20577"/>
        <pc:sldMkLst>
          <pc:docMk/>
          <pc:sldMk cId="2724225796" sldId="949"/>
        </pc:sldMkLst>
        <pc:spChg chg="mod">
          <ac:chgData name="Callum Lympany" userId="faa95a7b-863d-4b93-bd56-db5147340afe" providerId="ADAL" clId="{6B514C7C-6096-5189-A91A-1BE800E4AC0F}" dt="2026-10-16T14:26:48.716" v="24369" actId="20577"/>
          <ac:spMkLst>
            <pc:docMk/>
            <pc:sldMk cId="2724225796" sldId="949"/>
            <ac:spMk id="2" creationId="{6CE670BD-5E9F-A160-CABD-F2B7677A4B37}"/>
          </ac:spMkLst>
        </pc:spChg>
        <pc:spChg chg="mod">
          <ac:chgData name="Callum Lympany" userId="faa95a7b-863d-4b93-bd56-db5147340afe" providerId="ADAL" clId="{6B514C7C-6096-5189-A91A-1BE800E4AC0F}" dt="2026-10-16T14:26:32.409" v="24360" actId="20577"/>
          <ac:spMkLst>
            <pc:docMk/>
            <pc:sldMk cId="2724225796" sldId="949"/>
            <ac:spMk id="3" creationId="{3F3076F9-7F18-308B-EBB6-B025504A3D89}"/>
          </ac:spMkLst>
        </pc:spChg>
      </pc:sldChg>
      <pc:sldChg chg="modSp add del mod">
        <pc:chgData name="Callum Lympany" userId="faa95a7b-863d-4b93-bd56-db5147340afe" providerId="ADAL" clId="{6B514C7C-6096-5189-A91A-1BE800E4AC0F}" dt="2026-10-16T14:25:03.492" v="24345" actId="2696"/>
        <pc:sldMkLst>
          <pc:docMk/>
          <pc:sldMk cId="3823012203" sldId="949"/>
        </pc:sldMkLst>
        <pc:spChg chg="mod">
          <ac:chgData name="Callum Lympany" userId="faa95a7b-863d-4b93-bd56-db5147340afe" providerId="ADAL" clId="{6B514C7C-6096-5189-A91A-1BE800E4AC0F}" dt="2026-10-16T14:23:56.174" v="24329" actId="20577"/>
          <ac:spMkLst>
            <pc:docMk/>
            <pc:sldMk cId="3823012203" sldId="949"/>
            <ac:spMk id="3" creationId="{7B605883-F20D-08E3-A403-661E9A8D7BF8}"/>
          </ac:spMkLst>
        </pc:spChg>
      </pc:sldChg>
      <pc:sldChg chg="modSp add mod">
        <pc:chgData name="Callum Lympany" userId="faa95a7b-863d-4b93-bd56-db5147340afe" providerId="ADAL" clId="{6B514C7C-6096-5189-A91A-1BE800E4AC0F}" dt="2026-10-16T14:29:28.831" v="24416" actId="115"/>
        <pc:sldMkLst>
          <pc:docMk/>
          <pc:sldMk cId="2256332026" sldId="950"/>
        </pc:sldMkLst>
        <pc:spChg chg="mod">
          <ac:chgData name="Callum Lympany" userId="faa95a7b-863d-4b93-bd56-db5147340afe" providerId="ADAL" clId="{6B514C7C-6096-5189-A91A-1BE800E4AC0F}" dt="2026-10-16T14:28:16.034" v="24409" actId="20577"/>
          <ac:spMkLst>
            <pc:docMk/>
            <pc:sldMk cId="2256332026" sldId="950"/>
            <ac:spMk id="2" creationId="{FF6E7E85-2663-2D0B-213C-CC45711851A0}"/>
          </ac:spMkLst>
        </pc:spChg>
        <pc:spChg chg="mod">
          <ac:chgData name="Callum Lympany" userId="faa95a7b-863d-4b93-bd56-db5147340afe" providerId="ADAL" clId="{6B514C7C-6096-5189-A91A-1BE800E4AC0F}" dt="2026-10-16T14:29:28.831" v="24416" actId="115"/>
          <ac:spMkLst>
            <pc:docMk/>
            <pc:sldMk cId="2256332026" sldId="950"/>
            <ac:spMk id="3" creationId="{D826B648-776C-98C3-8CF5-B1F72965283C}"/>
          </ac:spMkLst>
        </pc:spChg>
      </pc:sldChg>
      <pc:sldChg chg="modSp add mod">
        <pc:chgData name="Callum Lympany" userId="faa95a7b-863d-4b93-bd56-db5147340afe" providerId="ADAL" clId="{6B514C7C-6096-5189-A91A-1BE800E4AC0F}" dt="2026-10-16T14:28:00.268" v="24394"/>
        <pc:sldMkLst>
          <pc:docMk/>
          <pc:sldMk cId="1309885570" sldId="951"/>
        </pc:sldMkLst>
        <pc:spChg chg="mod">
          <ac:chgData name="Callum Lympany" userId="faa95a7b-863d-4b93-bd56-db5147340afe" providerId="ADAL" clId="{6B514C7C-6096-5189-A91A-1BE800E4AC0F}" dt="2026-10-16T14:28:00.268" v="24394"/>
          <ac:spMkLst>
            <pc:docMk/>
            <pc:sldMk cId="1309885570" sldId="951"/>
            <ac:spMk id="3" creationId="{65C0EB3A-CC9B-C6AD-F736-835FE15C4D0C}"/>
          </ac:spMkLst>
        </pc:spChg>
      </pc:sldChg>
      <pc:sldChg chg="add">
        <pc:chgData name="Callum Lympany" userId="faa95a7b-863d-4b93-bd56-db5147340afe" providerId="ADAL" clId="{6B514C7C-6096-5189-A91A-1BE800E4AC0F}" dt="2026-10-16T14:29:40.309" v="24419"/>
        <pc:sldMkLst>
          <pc:docMk/>
          <pc:sldMk cId="1491061487" sldId="952"/>
        </pc:sldMkLst>
      </pc:sldChg>
      <pc:sldChg chg="add del">
        <pc:chgData name="Callum Lympany" userId="faa95a7b-863d-4b93-bd56-db5147340afe" providerId="ADAL" clId="{6B514C7C-6096-5189-A91A-1BE800E4AC0F}" dt="2026-10-16T14:29:39.354" v="24418"/>
        <pc:sldMkLst>
          <pc:docMk/>
          <pc:sldMk cId="2502932750" sldId="952"/>
        </pc:sldMkLst>
      </pc:sldChg>
      <pc:sldChg chg="modSp add mod">
        <pc:chgData name="Callum Lympany" userId="faa95a7b-863d-4b93-bd56-db5147340afe" providerId="ADAL" clId="{6B514C7C-6096-5189-A91A-1BE800E4AC0F}" dt="2026-10-16T14:29:57.941" v="24428" actId="20577"/>
        <pc:sldMkLst>
          <pc:docMk/>
          <pc:sldMk cId="3602650718" sldId="953"/>
        </pc:sldMkLst>
        <pc:spChg chg="mod">
          <ac:chgData name="Callum Lympany" userId="faa95a7b-863d-4b93-bd56-db5147340afe" providerId="ADAL" clId="{6B514C7C-6096-5189-A91A-1BE800E4AC0F}" dt="2026-10-16T14:29:57.941" v="24428" actId="20577"/>
          <ac:spMkLst>
            <pc:docMk/>
            <pc:sldMk cId="3602650718" sldId="953"/>
            <ac:spMk id="3" creationId="{69824306-6586-849B-7C46-CCF68A33D184}"/>
          </ac:spMkLst>
        </pc:spChg>
      </pc:sldChg>
      <pc:sldChg chg="modSp add del mod">
        <pc:chgData name="Callum Lympany" userId="faa95a7b-863d-4b93-bd56-db5147340afe" providerId="ADAL" clId="{6B514C7C-6096-5189-A91A-1BE800E4AC0F}" dt="2026-10-16T14:31:30.062" v="24455" actId="2696"/>
        <pc:sldMkLst>
          <pc:docMk/>
          <pc:sldMk cId="3085062266" sldId="954"/>
        </pc:sldMkLst>
        <pc:spChg chg="mod">
          <ac:chgData name="Callum Lympany" userId="faa95a7b-863d-4b93-bd56-db5147340afe" providerId="ADAL" clId="{6B514C7C-6096-5189-A91A-1BE800E4AC0F}" dt="2026-10-16T14:30:29.735" v="24438" actId="20577"/>
          <ac:spMkLst>
            <pc:docMk/>
            <pc:sldMk cId="3085062266" sldId="954"/>
            <ac:spMk id="2" creationId="{9C57469C-D0F8-E9BF-799A-D86B78F20B3C}"/>
          </ac:spMkLst>
        </pc:spChg>
      </pc:sldChg>
      <pc:sldChg chg="modSp add mod">
        <pc:chgData name="Callum Lympany" userId="faa95a7b-863d-4b93-bd56-db5147340afe" providerId="ADAL" clId="{6B514C7C-6096-5189-A91A-1BE800E4AC0F}" dt="2026-10-16T14:31:01.181" v="24452" actId="20577"/>
        <pc:sldMkLst>
          <pc:docMk/>
          <pc:sldMk cId="3209637536" sldId="955"/>
        </pc:sldMkLst>
        <pc:spChg chg="mod">
          <ac:chgData name="Callum Lympany" userId="faa95a7b-863d-4b93-bd56-db5147340afe" providerId="ADAL" clId="{6B514C7C-6096-5189-A91A-1BE800E4AC0F}" dt="2026-10-16T14:31:01.181" v="24452" actId="20577"/>
          <ac:spMkLst>
            <pc:docMk/>
            <pc:sldMk cId="3209637536" sldId="955"/>
            <ac:spMk id="3" creationId="{D4A761C2-8273-AB98-C35F-98E1C0F9F9B0}"/>
          </ac:spMkLst>
        </pc:spChg>
      </pc:sldChg>
      <pc:sldChg chg="modSp add del mod">
        <pc:chgData name="Callum Lympany" userId="faa95a7b-863d-4b93-bd56-db5147340afe" providerId="ADAL" clId="{6B514C7C-6096-5189-A91A-1BE800E4AC0F}" dt="2026-10-16T14:33:05.445" v="24481" actId="2696"/>
        <pc:sldMkLst>
          <pc:docMk/>
          <pc:sldMk cId="4198588800" sldId="956"/>
        </pc:sldMkLst>
        <pc:spChg chg="mod">
          <ac:chgData name="Callum Lympany" userId="faa95a7b-863d-4b93-bd56-db5147340afe" providerId="ADAL" clId="{6B514C7C-6096-5189-A91A-1BE800E4AC0F}" dt="2026-10-16T14:31:36.756" v="24461" actId="20577"/>
          <ac:spMkLst>
            <pc:docMk/>
            <pc:sldMk cId="4198588800" sldId="956"/>
            <ac:spMk id="2" creationId="{CA75AB09-3847-1DCB-D4A6-C92E48FBB47F}"/>
          </ac:spMkLst>
        </pc:spChg>
        <pc:spChg chg="mod">
          <ac:chgData name="Callum Lympany" userId="faa95a7b-863d-4b93-bd56-db5147340afe" providerId="ADAL" clId="{6B514C7C-6096-5189-A91A-1BE800E4AC0F}" dt="2026-10-16T14:32:31.412" v="24473" actId="108"/>
          <ac:spMkLst>
            <pc:docMk/>
            <pc:sldMk cId="4198588800" sldId="956"/>
            <ac:spMk id="3" creationId="{FAA1AF34-BE51-0A24-4E77-599ABA841E0F}"/>
          </ac:spMkLst>
        </pc:spChg>
      </pc:sldChg>
      <pc:sldChg chg="add">
        <pc:chgData name="Callum Lympany" userId="faa95a7b-863d-4b93-bd56-db5147340afe" providerId="ADAL" clId="{6B514C7C-6096-5189-A91A-1BE800E4AC0F}" dt="2026-10-16T14:31:26.941" v="24454"/>
        <pc:sldMkLst>
          <pc:docMk/>
          <pc:sldMk cId="2359183284" sldId="957"/>
        </pc:sldMkLst>
      </pc:sldChg>
      <pc:sldChg chg="modSp add mod">
        <pc:chgData name="Callum Lympany" userId="faa95a7b-863d-4b93-bd56-db5147340afe" providerId="ADAL" clId="{6B514C7C-6096-5189-A91A-1BE800E4AC0F}" dt="2026-10-16T14:32:58.991" v="24480" actId="313"/>
        <pc:sldMkLst>
          <pc:docMk/>
          <pc:sldMk cId="2909386250" sldId="958"/>
        </pc:sldMkLst>
        <pc:spChg chg="mod">
          <ac:chgData name="Callum Lympany" userId="faa95a7b-863d-4b93-bd56-db5147340afe" providerId="ADAL" clId="{6B514C7C-6096-5189-A91A-1BE800E4AC0F}" dt="2026-10-16T14:32:46.496" v="24478" actId="20577"/>
          <ac:spMkLst>
            <pc:docMk/>
            <pc:sldMk cId="2909386250" sldId="958"/>
            <ac:spMk id="2" creationId="{EF1022BF-CED2-0DAE-EDD3-917E6C66E209}"/>
          </ac:spMkLst>
        </pc:spChg>
        <pc:spChg chg="mod">
          <ac:chgData name="Callum Lympany" userId="faa95a7b-863d-4b93-bd56-db5147340afe" providerId="ADAL" clId="{6B514C7C-6096-5189-A91A-1BE800E4AC0F}" dt="2026-10-16T14:32:58.991" v="24480" actId="313"/>
          <ac:spMkLst>
            <pc:docMk/>
            <pc:sldMk cId="2909386250" sldId="958"/>
            <ac:spMk id="3" creationId="{D739C4FF-72A4-0A57-40BC-65279E8E9D66}"/>
          </ac:spMkLst>
        </pc:spChg>
      </pc:sldChg>
      <pc:sldChg chg="add">
        <pc:chgData name="Callum Lympany" userId="faa95a7b-863d-4b93-bd56-db5147340afe" providerId="ADAL" clId="{6B514C7C-6096-5189-A91A-1BE800E4AC0F}" dt="2026-10-16T14:33:08.423" v="24482"/>
        <pc:sldMkLst>
          <pc:docMk/>
          <pc:sldMk cId="598812540" sldId="959"/>
        </pc:sldMkLst>
      </pc:sldChg>
      <pc:sldChg chg="modSp add mod">
        <pc:chgData name="Callum Lympany" userId="faa95a7b-863d-4b93-bd56-db5147340afe" providerId="ADAL" clId="{6B514C7C-6096-5189-A91A-1BE800E4AC0F}" dt="2026-10-16T14:34:16.612" v="24506" actId="21"/>
        <pc:sldMkLst>
          <pc:docMk/>
          <pc:sldMk cId="497823009" sldId="960"/>
        </pc:sldMkLst>
        <pc:spChg chg="mod">
          <ac:chgData name="Callum Lympany" userId="faa95a7b-863d-4b93-bd56-db5147340afe" providerId="ADAL" clId="{6B514C7C-6096-5189-A91A-1BE800E4AC0F}" dt="2026-10-16T14:33:23.846" v="24493" actId="20577"/>
          <ac:spMkLst>
            <pc:docMk/>
            <pc:sldMk cId="497823009" sldId="960"/>
            <ac:spMk id="2" creationId="{65F40A07-1A9B-5012-8EE3-C14F0D8ED09C}"/>
          </ac:spMkLst>
        </pc:spChg>
        <pc:spChg chg="mod">
          <ac:chgData name="Callum Lympany" userId="faa95a7b-863d-4b93-bd56-db5147340afe" providerId="ADAL" clId="{6B514C7C-6096-5189-A91A-1BE800E4AC0F}" dt="2026-10-16T14:34:16.612" v="24506" actId="21"/>
          <ac:spMkLst>
            <pc:docMk/>
            <pc:sldMk cId="497823009" sldId="960"/>
            <ac:spMk id="3" creationId="{6EBD86EC-3822-E163-C8B8-0E1202BDEA8E}"/>
          </ac:spMkLst>
        </pc:spChg>
      </pc:sldChg>
      <pc:sldChg chg="modSp add">
        <pc:chgData name="Callum Lympany" userId="faa95a7b-863d-4b93-bd56-db5147340afe" providerId="ADAL" clId="{6B514C7C-6096-5189-A91A-1BE800E4AC0F}" dt="2026-10-16T14:34:21.884" v="24508"/>
        <pc:sldMkLst>
          <pc:docMk/>
          <pc:sldMk cId="605534549" sldId="961"/>
        </pc:sldMkLst>
        <pc:spChg chg="mod">
          <ac:chgData name="Callum Lympany" userId="faa95a7b-863d-4b93-bd56-db5147340afe" providerId="ADAL" clId="{6B514C7C-6096-5189-A91A-1BE800E4AC0F}" dt="2026-10-16T14:34:21.884" v="24508"/>
          <ac:spMkLst>
            <pc:docMk/>
            <pc:sldMk cId="605534549" sldId="961"/>
            <ac:spMk id="3" creationId="{2E43DF0A-91D3-28BA-0102-FF7C73512BE5}"/>
          </ac:spMkLst>
        </pc:spChg>
      </pc:sldChg>
      <pc:sldChg chg="add">
        <pc:chgData name="Callum Lympany" userId="faa95a7b-863d-4b93-bd56-db5147340afe" providerId="ADAL" clId="{6B514C7C-6096-5189-A91A-1BE800E4AC0F}" dt="2026-10-16T14:34:35.647" v="24509"/>
        <pc:sldMkLst>
          <pc:docMk/>
          <pc:sldMk cId="773117218" sldId="9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6B99C6-698E-D84B-84AC-70EE09CD503D}" type="datetimeFigureOut">
              <a:rPr lang="en-US" smtClean="0"/>
              <a:t>10/16/26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F623CE-BF58-1847-8503-491458EADAC4}" type="slidenum">
              <a:rPr lang="en-US" smtClean="0"/>
              <a:t>‹#›</a:t>
            </a:fld>
            <a:endParaRPr lang="en-US"/>
          </a:p>
        </p:txBody>
      </p:sp>
    </p:spTree>
    <p:extLst>
      <p:ext uri="{BB962C8B-B14F-4D97-AF65-F5344CB8AC3E}">
        <p14:creationId xmlns:p14="http://schemas.microsoft.com/office/powerpoint/2010/main" val="3088540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F623CE-BF58-1847-8503-491458EADAC4}" type="slidenum">
              <a:rPr lang="en-US" smtClean="0"/>
              <a:t>1</a:t>
            </a:fld>
            <a:endParaRPr lang="en-US"/>
          </a:p>
        </p:txBody>
      </p:sp>
    </p:spTree>
    <p:extLst>
      <p:ext uri="{BB962C8B-B14F-4D97-AF65-F5344CB8AC3E}">
        <p14:creationId xmlns:p14="http://schemas.microsoft.com/office/powerpoint/2010/main" val="1802646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F623CE-BF58-1847-8503-491458EADAC4}" type="slidenum">
              <a:rPr lang="en-US" smtClean="0"/>
              <a:t>2</a:t>
            </a:fld>
            <a:endParaRPr lang="en-US"/>
          </a:p>
        </p:txBody>
      </p:sp>
    </p:spTree>
    <p:extLst>
      <p:ext uri="{BB962C8B-B14F-4D97-AF65-F5344CB8AC3E}">
        <p14:creationId xmlns:p14="http://schemas.microsoft.com/office/powerpoint/2010/main" val="4146244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BEEE2-4C1E-82D4-3B05-55735E7D4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BFDBA5-F1A8-6570-3359-852B059971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76A2B-CB69-2577-8796-8D7AAC5F6B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2EAD3F-7CF4-A5E1-4178-7A7A178D9D87}"/>
              </a:ext>
            </a:extLst>
          </p:cNvPr>
          <p:cNvSpPr>
            <a:spLocks noGrp="1"/>
          </p:cNvSpPr>
          <p:nvPr>
            <p:ph type="sldNum" sz="quarter" idx="5"/>
          </p:nvPr>
        </p:nvSpPr>
        <p:spPr/>
        <p:txBody>
          <a:bodyPr/>
          <a:lstStyle/>
          <a:p>
            <a:fld id="{17F623CE-BF58-1847-8503-491458EADAC4}" type="slidenum">
              <a:rPr lang="en-US" smtClean="0"/>
              <a:t>3</a:t>
            </a:fld>
            <a:endParaRPr lang="en-US"/>
          </a:p>
        </p:txBody>
      </p:sp>
    </p:spTree>
    <p:extLst>
      <p:ext uri="{BB962C8B-B14F-4D97-AF65-F5344CB8AC3E}">
        <p14:creationId xmlns:p14="http://schemas.microsoft.com/office/powerpoint/2010/main" val="909112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EBDC3-9912-9779-21BA-5585C8690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B4711F-A6FE-0A3D-8558-D2EB7D02FD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9E18E1-DA02-5763-B86B-5F1152199C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840391-FBCC-D855-9D14-E8F02A26CC7B}"/>
              </a:ext>
            </a:extLst>
          </p:cNvPr>
          <p:cNvSpPr>
            <a:spLocks noGrp="1"/>
          </p:cNvSpPr>
          <p:nvPr>
            <p:ph type="sldNum" sz="quarter" idx="5"/>
          </p:nvPr>
        </p:nvSpPr>
        <p:spPr/>
        <p:txBody>
          <a:bodyPr/>
          <a:lstStyle/>
          <a:p>
            <a:fld id="{17F623CE-BF58-1847-8503-491458EADAC4}" type="slidenum">
              <a:rPr lang="en-US" smtClean="0"/>
              <a:t>4</a:t>
            </a:fld>
            <a:endParaRPr lang="en-US"/>
          </a:p>
        </p:txBody>
      </p:sp>
    </p:spTree>
    <p:extLst>
      <p:ext uri="{BB962C8B-B14F-4D97-AF65-F5344CB8AC3E}">
        <p14:creationId xmlns:p14="http://schemas.microsoft.com/office/powerpoint/2010/main" val="1760023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982CD-7843-EF8A-989A-E2FA3F4EAD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A8A63-911E-8BEB-3238-8AAD8BD65F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8725BF-9433-67E0-F14C-D5592621E6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D5DD58-A9DD-F530-124A-319EF5C2EB6D}"/>
              </a:ext>
            </a:extLst>
          </p:cNvPr>
          <p:cNvSpPr>
            <a:spLocks noGrp="1"/>
          </p:cNvSpPr>
          <p:nvPr>
            <p:ph type="sldNum" sz="quarter" idx="5"/>
          </p:nvPr>
        </p:nvSpPr>
        <p:spPr/>
        <p:txBody>
          <a:bodyPr/>
          <a:lstStyle/>
          <a:p>
            <a:fld id="{17F623CE-BF58-1847-8503-491458EADAC4}" type="slidenum">
              <a:rPr lang="en-US" smtClean="0"/>
              <a:t>5</a:t>
            </a:fld>
            <a:endParaRPr lang="en-US"/>
          </a:p>
        </p:txBody>
      </p:sp>
    </p:spTree>
    <p:extLst>
      <p:ext uri="{BB962C8B-B14F-4D97-AF65-F5344CB8AC3E}">
        <p14:creationId xmlns:p14="http://schemas.microsoft.com/office/powerpoint/2010/main" val="2733462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3A4F9-62B0-2AD2-E899-69F0FE1D6A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00B88D-1769-B7C9-0BB6-F8F09AFB86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ABE289-FF68-8228-33A1-0240DFC2DE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AE50DA-EC4D-5689-0A50-EB364CAB7958}"/>
              </a:ext>
            </a:extLst>
          </p:cNvPr>
          <p:cNvSpPr>
            <a:spLocks noGrp="1"/>
          </p:cNvSpPr>
          <p:nvPr>
            <p:ph type="sldNum" sz="quarter" idx="5"/>
          </p:nvPr>
        </p:nvSpPr>
        <p:spPr/>
        <p:txBody>
          <a:bodyPr/>
          <a:lstStyle/>
          <a:p>
            <a:fld id="{17F623CE-BF58-1847-8503-491458EADAC4}" type="slidenum">
              <a:rPr lang="en-US" smtClean="0"/>
              <a:t>6</a:t>
            </a:fld>
            <a:endParaRPr lang="en-US"/>
          </a:p>
        </p:txBody>
      </p:sp>
    </p:spTree>
    <p:extLst>
      <p:ext uri="{BB962C8B-B14F-4D97-AF65-F5344CB8AC3E}">
        <p14:creationId xmlns:p14="http://schemas.microsoft.com/office/powerpoint/2010/main" val="3881571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756A1-0E6F-9294-FC7B-194157A8F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574D4F-3742-9906-082C-218F4C3751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0D1F8-1819-0ABD-9738-4CD48C5EF4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29B3C1-1698-577A-43B1-877554007BEE}"/>
              </a:ext>
            </a:extLst>
          </p:cNvPr>
          <p:cNvSpPr>
            <a:spLocks noGrp="1"/>
          </p:cNvSpPr>
          <p:nvPr>
            <p:ph type="sldNum" sz="quarter" idx="5"/>
          </p:nvPr>
        </p:nvSpPr>
        <p:spPr/>
        <p:txBody>
          <a:bodyPr/>
          <a:lstStyle/>
          <a:p>
            <a:fld id="{17F623CE-BF58-1847-8503-491458EADAC4}" type="slidenum">
              <a:rPr lang="en-US" smtClean="0"/>
              <a:t>7</a:t>
            </a:fld>
            <a:endParaRPr lang="en-US"/>
          </a:p>
        </p:txBody>
      </p:sp>
    </p:spTree>
    <p:extLst>
      <p:ext uri="{BB962C8B-B14F-4D97-AF65-F5344CB8AC3E}">
        <p14:creationId xmlns:p14="http://schemas.microsoft.com/office/powerpoint/2010/main" val="1721778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3E608-5D45-7301-2B7C-39A584E39F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83E05-9843-CAB1-718D-7138E157FD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5CAF1D-132C-2C97-D8D7-112C0FE775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6F00D5-1C5A-0809-244E-E4DE515E839A}"/>
              </a:ext>
            </a:extLst>
          </p:cNvPr>
          <p:cNvSpPr>
            <a:spLocks noGrp="1"/>
          </p:cNvSpPr>
          <p:nvPr>
            <p:ph type="sldNum" sz="quarter" idx="5"/>
          </p:nvPr>
        </p:nvSpPr>
        <p:spPr/>
        <p:txBody>
          <a:bodyPr/>
          <a:lstStyle/>
          <a:p>
            <a:fld id="{17F623CE-BF58-1847-8503-491458EADAC4}" type="slidenum">
              <a:rPr lang="en-US" smtClean="0"/>
              <a:t>8</a:t>
            </a:fld>
            <a:endParaRPr lang="en-US"/>
          </a:p>
        </p:txBody>
      </p:sp>
    </p:spTree>
    <p:extLst>
      <p:ext uri="{BB962C8B-B14F-4D97-AF65-F5344CB8AC3E}">
        <p14:creationId xmlns:p14="http://schemas.microsoft.com/office/powerpoint/2010/main" val="3371597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8AB0D-A3B6-4EAC-2928-2058ACE1D9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140DB0-C19D-E9E6-DE40-59F494EEC8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CA574A-F01E-EA52-7570-73121FE7C7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5C05D4-2EFE-D2A8-7C9A-92FAAA94AE98}"/>
              </a:ext>
            </a:extLst>
          </p:cNvPr>
          <p:cNvSpPr>
            <a:spLocks noGrp="1"/>
          </p:cNvSpPr>
          <p:nvPr>
            <p:ph type="sldNum" sz="quarter" idx="5"/>
          </p:nvPr>
        </p:nvSpPr>
        <p:spPr/>
        <p:txBody>
          <a:bodyPr/>
          <a:lstStyle/>
          <a:p>
            <a:fld id="{17F623CE-BF58-1847-8503-491458EADAC4}" type="slidenum">
              <a:rPr lang="en-US" smtClean="0"/>
              <a:t>9</a:t>
            </a:fld>
            <a:endParaRPr lang="en-US"/>
          </a:p>
        </p:txBody>
      </p:sp>
    </p:spTree>
    <p:extLst>
      <p:ext uri="{BB962C8B-B14F-4D97-AF65-F5344CB8AC3E}">
        <p14:creationId xmlns:p14="http://schemas.microsoft.com/office/powerpoint/2010/main" val="2308415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51A33-61E7-1885-5646-6204D42F2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1C3C3-D9F2-569F-345F-67CBEA2405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74E3A7-5251-62A6-CD0A-9F9D2284F4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2DEDB1-10C8-7FED-6644-E3A60F674968}"/>
              </a:ext>
            </a:extLst>
          </p:cNvPr>
          <p:cNvSpPr>
            <a:spLocks noGrp="1"/>
          </p:cNvSpPr>
          <p:nvPr>
            <p:ph type="sldNum" sz="quarter" idx="5"/>
          </p:nvPr>
        </p:nvSpPr>
        <p:spPr/>
        <p:txBody>
          <a:bodyPr/>
          <a:lstStyle/>
          <a:p>
            <a:fld id="{17F623CE-BF58-1847-8503-491458EADAC4}" type="slidenum">
              <a:rPr lang="en-US" smtClean="0"/>
              <a:t>10</a:t>
            </a:fld>
            <a:endParaRPr lang="en-US"/>
          </a:p>
        </p:txBody>
      </p:sp>
    </p:spTree>
    <p:extLst>
      <p:ext uri="{BB962C8B-B14F-4D97-AF65-F5344CB8AC3E}">
        <p14:creationId xmlns:p14="http://schemas.microsoft.com/office/powerpoint/2010/main" val="2895527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407E1-6703-7154-4343-C1C3650852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86B5DD-6DCD-E3D7-0A3C-5916828D36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339B1C-F6C6-42F3-5884-9395BED9CA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F822CC-BF58-A891-5F04-79A0474BC423}"/>
              </a:ext>
            </a:extLst>
          </p:cNvPr>
          <p:cNvSpPr>
            <a:spLocks noGrp="1"/>
          </p:cNvSpPr>
          <p:nvPr>
            <p:ph type="sldNum" sz="quarter" idx="5"/>
          </p:nvPr>
        </p:nvSpPr>
        <p:spPr/>
        <p:txBody>
          <a:bodyPr/>
          <a:lstStyle/>
          <a:p>
            <a:fld id="{17F623CE-BF58-1847-8503-491458EADAC4}" type="slidenum">
              <a:rPr lang="en-US" smtClean="0"/>
              <a:t>11</a:t>
            </a:fld>
            <a:endParaRPr lang="en-US"/>
          </a:p>
        </p:txBody>
      </p:sp>
    </p:spTree>
    <p:extLst>
      <p:ext uri="{BB962C8B-B14F-4D97-AF65-F5344CB8AC3E}">
        <p14:creationId xmlns:p14="http://schemas.microsoft.com/office/powerpoint/2010/main" val="549130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DE8B8-F0E6-8660-98DC-D5DD51ED6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15F1F-8C6E-9D76-8643-E591869187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5A0AD1-88D2-7891-4FA4-101DD37AA7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E4287C-5BAB-9627-131C-1AF24A07C77D}"/>
              </a:ext>
            </a:extLst>
          </p:cNvPr>
          <p:cNvSpPr>
            <a:spLocks noGrp="1"/>
          </p:cNvSpPr>
          <p:nvPr>
            <p:ph type="sldNum" sz="quarter" idx="5"/>
          </p:nvPr>
        </p:nvSpPr>
        <p:spPr/>
        <p:txBody>
          <a:bodyPr/>
          <a:lstStyle/>
          <a:p>
            <a:fld id="{17F623CE-BF58-1847-8503-491458EADAC4}" type="slidenum">
              <a:rPr lang="en-US" smtClean="0"/>
              <a:t>12</a:t>
            </a:fld>
            <a:endParaRPr lang="en-US"/>
          </a:p>
        </p:txBody>
      </p:sp>
    </p:spTree>
    <p:extLst>
      <p:ext uri="{BB962C8B-B14F-4D97-AF65-F5344CB8AC3E}">
        <p14:creationId xmlns:p14="http://schemas.microsoft.com/office/powerpoint/2010/main" val="3497260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A09D0-AF8B-073C-D4C0-6F2712692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5D094-A73D-4A94-440C-269736F44C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6A5902-6B30-0ADB-5D05-8C79E15909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DD8EC1-534E-17BD-A748-33E0454A45BE}"/>
              </a:ext>
            </a:extLst>
          </p:cNvPr>
          <p:cNvSpPr>
            <a:spLocks noGrp="1"/>
          </p:cNvSpPr>
          <p:nvPr>
            <p:ph type="sldNum" sz="quarter" idx="5"/>
          </p:nvPr>
        </p:nvSpPr>
        <p:spPr/>
        <p:txBody>
          <a:bodyPr/>
          <a:lstStyle/>
          <a:p>
            <a:fld id="{17F623CE-BF58-1847-8503-491458EADAC4}" type="slidenum">
              <a:rPr lang="en-US" smtClean="0"/>
              <a:t>13</a:t>
            </a:fld>
            <a:endParaRPr lang="en-US"/>
          </a:p>
        </p:txBody>
      </p:sp>
    </p:spTree>
    <p:extLst>
      <p:ext uri="{BB962C8B-B14F-4D97-AF65-F5344CB8AC3E}">
        <p14:creationId xmlns:p14="http://schemas.microsoft.com/office/powerpoint/2010/main" val="710000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64401-A840-C31F-F062-44B4C9CEC0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647BE-4625-9264-89F7-914D8BD7F4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1E0EF-F10E-C641-D020-7A61C76828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1E20F1-24D8-F6C0-284F-21B20D7772F3}"/>
              </a:ext>
            </a:extLst>
          </p:cNvPr>
          <p:cNvSpPr>
            <a:spLocks noGrp="1"/>
          </p:cNvSpPr>
          <p:nvPr>
            <p:ph type="sldNum" sz="quarter" idx="5"/>
          </p:nvPr>
        </p:nvSpPr>
        <p:spPr/>
        <p:txBody>
          <a:bodyPr/>
          <a:lstStyle/>
          <a:p>
            <a:fld id="{17F623CE-BF58-1847-8503-491458EADAC4}" type="slidenum">
              <a:rPr lang="en-US" smtClean="0"/>
              <a:t>14</a:t>
            </a:fld>
            <a:endParaRPr lang="en-US"/>
          </a:p>
        </p:txBody>
      </p:sp>
    </p:spTree>
    <p:extLst>
      <p:ext uri="{BB962C8B-B14F-4D97-AF65-F5344CB8AC3E}">
        <p14:creationId xmlns:p14="http://schemas.microsoft.com/office/powerpoint/2010/main" val="331120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261FE-F8DE-9DED-B77D-1DAD4214C4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E0CF3-BEF6-A975-0424-E618759E83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047237-D477-D7A8-5EC7-78639F9D8F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142CC3-3F4E-82D2-4ACE-C0313C0E67F7}"/>
              </a:ext>
            </a:extLst>
          </p:cNvPr>
          <p:cNvSpPr>
            <a:spLocks noGrp="1"/>
          </p:cNvSpPr>
          <p:nvPr>
            <p:ph type="sldNum" sz="quarter" idx="5"/>
          </p:nvPr>
        </p:nvSpPr>
        <p:spPr/>
        <p:txBody>
          <a:bodyPr/>
          <a:lstStyle/>
          <a:p>
            <a:fld id="{17F623CE-BF58-1847-8503-491458EADAC4}" type="slidenum">
              <a:rPr lang="en-US" smtClean="0"/>
              <a:t>15</a:t>
            </a:fld>
            <a:endParaRPr lang="en-US"/>
          </a:p>
        </p:txBody>
      </p:sp>
    </p:spTree>
    <p:extLst>
      <p:ext uri="{BB962C8B-B14F-4D97-AF65-F5344CB8AC3E}">
        <p14:creationId xmlns:p14="http://schemas.microsoft.com/office/powerpoint/2010/main" val="3343329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0C217-54B9-FFCE-FF9C-0CA0B9C4C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C41428-1B15-2E56-B730-5D7CC57A18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68FE23-89DA-9F7B-9C04-B615EECBE2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21B19A-4914-BCFA-B942-9DDC67FF8FBD}"/>
              </a:ext>
            </a:extLst>
          </p:cNvPr>
          <p:cNvSpPr>
            <a:spLocks noGrp="1"/>
          </p:cNvSpPr>
          <p:nvPr>
            <p:ph type="sldNum" sz="quarter" idx="5"/>
          </p:nvPr>
        </p:nvSpPr>
        <p:spPr/>
        <p:txBody>
          <a:bodyPr/>
          <a:lstStyle/>
          <a:p>
            <a:fld id="{17F623CE-BF58-1847-8503-491458EADAC4}" type="slidenum">
              <a:rPr lang="en-US" smtClean="0"/>
              <a:t>16</a:t>
            </a:fld>
            <a:endParaRPr lang="en-US"/>
          </a:p>
        </p:txBody>
      </p:sp>
    </p:spTree>
    <p:extLst>
      <p:ext uri="{BB962C8B-B14F-4D97-AF65-F5344CB8AC3E}">
        <p14:creationId xmlns:p14="http://schemas.microsoft.com/office/powerpoint/2010/main" val="1199154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82895-992C-C754-AAA4-DF0646D79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78D81-D32B-8286-FF36-F994338266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730FE0-F176-1160-9D9D-2D1756763C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03A098-6DFB-DFC4-D3D8-21505D533F86}"/>
              </a:ext>
            </a:extLst>
          </p:cNvPr>
          <p:cNvSpPr>
            <a:spLocks noGrp="1"/>
          </p:cNvSpPr>
          <p:nvPr>
            <p:ph type="sldNum" sz="quarter" idx="5"/>
          </p:nvPr>
        </p:nvSpPr>
        <p:spPr/>
        <p:txBody>
          <a:bodyPr/>
          <a:lstStyle/>
          <a:p>
            <a:fld id="{17F623CE-BF58-1847-8503-491458EADAC4}" type="slidenum">
              <a:rPr lang="en-US" smtClean="0"/>
              <a:t>17</a:t>
            </a:fld>
            <a:endParaRPr lang="en-US"/>
          </a:p>
        </p:txBody>
      </p:sp>
    </p:spTree>
    <p:extLst>
      <p:ext uri="{BB962C8B-B14F-4D97-AF65-F5344CB8AC3E}">
        <p14:creationId xmlns:p14="http://schemas.microsoft.com/office/powerpoint/2010/main" val="13263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4AF20-4433-08E1-4946-D73580446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3E8A6A-58C3-DED9-E29D-4573527C04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D1A0C1-105C-3734-05FB-EE32A9EB88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AD232F-DF73-CB1D-EB11-A9E08A8C0BF1}"/>
              </a:ext>
            </a:extLst>
          </p:cNvPr>
          <p:cNvSpPr>
            <a:spLocks noGrp="1"/>
          </p:cNvSpPr>
          <p:nvPr>
            <p:ph type="sldNum" sz="quarter" idx="5"/>
          </p:nvPr>
        </p:nvSpPr>
        <p:spPr/>
        <p:txBody>
          <a:bodyPr/>
          <a:lstStyle/>
          <a:p>
            <a:fld id="{17F623CE-BF58-1847-8503-491458EADAC4}" type="slidenum">
              <a:rPr lang="en-US" smtClean="0"/>
              <a:t>18</a:t>
            </a:fld>
            <a:endParaRPr lang="en-US"/>
          </a:p>
        </p:txBody>
      </p:sp>
    </p:spTree>
    <p:extLst>
      <p:ext uri="{BB962C8B-B14F-4D97-AF65-F5344CB8AC3E}">
        <p14:creationId xmlns:p14="http://schemas.microsoft.com/office/powerpoint/2010/main" val="3739136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C8413-2179-6B93-2E50-6752F199A5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7DFE8B-634D-C8FE-D2E0-D581BF62AF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7CF754-51B7-DCAC-B0D1-B4D6BB4B8E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EF81D8-842E-2FC0-E076-7BE00278DDE3}"/>
              </a:ext>
            </a:extLst>
          </p:cNvPr>
          <p:cNvSpPr>
            <a:spLocks noGrp="1"/>
          </p:cNvSpPr>
          <p:nvPr>
            <p:ph type="sldNum" sz="quarter" idx="5"/>
          </p:nvPr>
        </p:nvSpPr>
        <p:spPr/>
        <p:txBody>
          <a:bodyPr/>
          <a:lstStyle/>
          <a:p>
            <a:fld id="{17F623CE-BF58-1847-8503-491458EADAC4}" type="slidenum">
              <a:rPr lang="en-US" smtClean="0"/>
              <a:t>19</a:t>
            </a:fld>
            <a:endParaRPr lang="en-US"/>
          </a:p>
        </p:txBody>
      </p:sp>
    </p:spTree>
    <p:extLst>
      <p:ext uri="{BB962C8B-B14F-4D97-AF65-F5344CB8AC3E}">
        <p14:creationId xmlns:p14="http://schemas.microsoft.com/office/powerpoint/2010/main" val="578826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62351-A802-9E71-4FD5-801A9CA85B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1A47E3-33FB-8989-662E-C0F449F2D5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C248F-893C-1F04-EA9A-EEA351BA1E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358F37-7484-DE07-AEAE-1EA293A69F68}"/>
              </a:ext>
            </a:extLst>
          </p:cNvPr>
          <p:cNvSpPr>
            <a:spLocks noGrp="1"/>
          </p:cNvSpPr>
          <p:nvPr>
            <p:ph type="sldNum" sz="quarter" idx="5"/>
          </p:nvPr>
        </p:nvSpPr>
        <p:spPr/>
        <p:txBody>
          <a:bodyPr/>
          <a:lstStyle/>
          <a:p>
            <a:fld id="{17F623CE-BF58-1847-8503-491458EADAC4}" type="slidenum">
              <a:rPr lang="en-US" smtClean="0"/>
              <a:t>20</a:t>
            </a:fld>
            <a:endParaRPr lang="en-US"/>
          </a:p>
        </p:txBody>
      </p:sp>
    </p:spTree>
    <p:extLst>
      <p:ext uri="{BB962C8B-B14F-4D97-AF65-F5344CB8AC3E}">
        <p14:creationId xmlns:p14="http://schemas.microsoft.com/office/powerpoint/2010/main" val="13129276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30A30-3684-8D6D-7BD4-99C85C4A8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00AA1-3165-65EF-0540-4FD834FC56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04F5E7-F675-D0B4-60CD-F7D650A3D2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1BD3E3-EBD8-4421-6CB7-B7EE055BB713}"/>
              </a:ext>
            </a:extLst>
          </p:cNvPr>
          <p:cNvSpPr>
            <a:spLocks noGrp="1"/>
          </p:cNvSpPr>
          <p:nvPr>
            <p:ph type="sldNum" sz="quarter" idx="5"/>
          </p:nvPr>
        </p:nvSpPr>
        <p:spPr/>
        <p:txBody>
          <a:bodyPr/>
          <a:lstStyle/>
          <a:p>
            <a:fld id="{17F623CE-BF58-1847-8503-491458EADAC4}" type="slidenum">
              <a:rPr lang="en-US" smtClean="0"/>
              <a:t>21</a:t>
            </a:fld>
            <a:endParaRPr lang="en-US"/>
          </a:p>
        </p:txBody>
      </p:sp>
    </p:spTree>
    <p:extLst>
      <p:ext uri="{BB962C8B-B14F-4D97-AF65-F5344CB8AC3E}">
        <p14:creationId xmlns:p14="http://schemas.microsoft.com/office/powerpoint/2010/main" val="22678177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05A63-FD44-AD80-7CA1-679D37CF17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31CD68-72CA-C658-C32E-CBC64AF2BD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A676D9-505A-885D-FED5-004ECEDD1F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A482E5-03CF-6ABE-A8EA-FA2D21ABE9F7}"/>
              </a:ext>
            </a:extLst>
          </p:cNvPr>
          <p:cNvSpPr>
            <a:spLocks noGrp="1"/>
          </p:cNvSpPr>
          <p:nvPr>
            <p:ph type="sldNum" sz="quarter" idx="5"/>
          </p:nvPr>
        </p:nvSpPr>
        <p:spPr/>
        <p:txBody>
          <a:bodyPr/>
          <a:lstStyle/>
          <a:p>
            <a:fld id="{17F623CE-BF58-1847-8503-491458EADAC4}" type="slidenum">
              <a:rPr lang="en-US" smtClean="0"/>
              <a:t>22</a:t>
            </a:fld>
            <a:endParaRPr lang="en-US"/>
          </a:p>
        </p:txBody>
      </p:sp>
    </p:spTree>
    <p:extLst>
      <p:ext uri="{BB962C8B-B14F-4D97-AF65-F5344CB8AC3E}">
        <p14:creationId xmlns:p14="http://schemas.microsoft.com/office/powerpoint/2010/main" val="600017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8BCB3-AF8C-0892-83DE-9968C25A85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EAC5AF-8499-9386-0B7F-9C33C805FD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21DDBC-9039-AC9D-88CB-17D279C63E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127CE6-AB64-D47B-482A-7BF1C7921FAB}"/>
              </a:ext>
            </a:extLst>
          </p:cNvPr>
          <p:cNvSpPr>
            <a:spLocks noGrp="1"/>
          </p:cNvSpPr>
          <p:nvPr>
            <p:ph type="sldNum" sz="quarter" idx="5"/>
          </p:nvPr>
        </p:nvSpPr>
        <p:spPr/>
        <p:txBody>
          <a:bodyPr/>
          <a:lstStyle/>
          <a:p>
            <a:fld id="{17F623CE-BF58-1847-8503-491458EADAC4}" type="slidenum">
              <a:rPr lang="en-US" smtClean="0"/>
              <a:t>23</a:t>
            </a:fld>
            <a:endParaRPr lang="en-US"/>
          </a:p>
        </p:txBody>
      </p:sp>
    </p:spTree>
    <p:extLst>
      <p:ext uri="{BB962C8B-B14F-4D97-AF65-F5344CB8AC3E}">
        <p14:creationId xmlns:p14="http://schemas.microsoft.com/office/powerpoint/2010/main" val="15996199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AC639-E0AD-960B-8753-BA952C0B45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19042-15BE-8C0D-993B-47ED3E2C07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3165E2-005B-28E1-9DDB-EF9C074053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468A20-414D-2650-40BA-274B70DEFE09}"/>
              </a:ext>
            </a:extLst>
          </p:cNvPr>
          <p:cNvSpPr>
            <a:spLocks noGrp="1"/>
          </p:cNvSpPr>
          <p:nvPr>
            <p:ph type="sldNum" sz="quarter" idx="5"/>
          </p:nvPr>
        </p:nvSpPr>
        <p:spPr/>
        <p:txBody>
          <a:bodyPr/>
          <a:lstStyle/>
          <a:p>
            <a:fld id="{17F623CE-BF58-1847-8503-491458EADAC4}" type="slidenum">
              <a:rPr lang="en-US" smtClean="0"/>
              <a:t>24</a:t>
            </a:fld>
            <a:endParaRPr lang="en-US"/>
          </a:p>
        </p:txBody>
      </p:sp>
    </p:spTree>
    <p:extLst>
      <p:ext uri="{BB962C8B-B14F-4D97-AF65-F5344CB8AC3E}">
        <p14:creationId xmlns:p14="http://schemas.microsoft.com/office/powerpoint/2010/main" val="29503596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B850B-7475-E543-E684-0A0F3DEA42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E7C71B-5A16-5B07-E90D-F7385E282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5CC2C4-CABF-764D-3F34-153946C811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0004E9-F6DA-C183-98A5-AC064DD88FE7}"/>
              </a:ext>
            </a:extLst>
          </p:cNvPr>
          <p:cNvSpPr>
            <a:spLocks noGrp="1"/>
          </p:cNvSpPr>
          <p:nvPr>
            <p:ph type="sldNum" sz="quarter" idx="5"/>
          </p:nvPr>
        </p:nvSpPr>
        <p:spPr/>
        <p:txBody>
          <a:bodyPr/>
          <a:lstStyle/>
          <a:p>
            <a:fld id="{17F623CE-BF58-1847-8503-491458EADAC4}" type="slidenum">
              <a:rPr lang="en-US" smtClean="0"/>
              <a:t>25</a:t>
            </a:fld>
            <a:endParaRPr lang="en-US"/>
          </a:p>
        </p:txBody>
      </p:sp>
    </p:spTree>
    <p:extLst>
      <p:ext uri="{BB962C8B-B14F-4D97-AF65-F5344CB8AC3E}">
        <p14:creationId xmlns:p14="http://schemas.microsoft.com/office/powerpoint/2010/main" val="3393301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773EF-145C-BF91-6AC0-0657A37E1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4C4EEE-6BA4-464D-11BC-7E749D77B1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3E85FB-37A0-F719-8AAC-F440ED8A23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582693-5066-4673-4257-73B467F28187}"/>
              </a:ext>
            </a:extLst>
          </p:cNvPr>
          <p:cNvSpPr>
            <a:spLocks noGrp="1"/>
          </p:cNvSpPr>
          <p:nvPr>
            <p:ph type="sldNum" sz="quarter" idx="5"/>
          </p:nvPr>
        </p:nvSpPr>
        <p:spPr/>
        <p:txBody>
          <a:bodyPr/>
          <a:lstStyle/>
          <a:p>
            <a:fld id="{17F623CE-BF58-1847-8503-491458EADAC4}" type="slidenum">
              <a:rPr lang="en-US" smtClean="0"/>
              <a:t>26</a:t>
            </a:fld>
            <a:endParaRPr lang="en-US"/>
          </a:p>
        </p:txBody>
      </p:sp>
    </p:spTree>
    <p:extLst>
      <p:ext uri="{BB962C8B-B14F-4D97-AF65-F5344CB8AC3E}">
        <p14:creationId xmlns:p14="http://schemas.microsoft.com/office/powerpoint/2010/main" val="3744542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36B5A-FF34-AD78-92D2-189AD6B262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17BD8E-F158-6A2C-D944-A085830E7B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2018C8-FF1A-82AE-467E-07330B816B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B0D789-D1E0-85CB-E4A8-C477B49EE4B9}"/>
              </a:ext>
            </a:extLst>
          </p:cNvPr>
          <p:cNvSpPr>
            <a:spLocks noGrp="1"/>
          </p:cNvSpPr>
          <p:nvPr>
            <p:ph type="sldNum" sz="quarter" idx="5"/>
          </p:nvPr>
        </p:nvSpPr>
        <p:spPr/>
        <p:txBody>
          <a:bodyPr/>
          <a:lstStyle/>
          <a:p>
            <a:fld id="{17F623CE-BF58-1847-8503-491458EADAC4}" type="slidenum">
              <a:rPr lang="en-US" smtClean="0"/>
              <a:t>27</a:t>
            </a:fld>
            <a:endParaRPr lang="en-US"/>
          </a:p>
        </p:txBody>
      </p:sp>
    </p:spTree>
    <p:extLst>
      <p:ext uri="{BB962C8B-B14F-4D97-AF65-F5344CB8AC3E}">
        <p14:creationId xmlns:p14="http://schemas.microsoft.com/office/powerpoint/2010/main" val="10829565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AD1F3-096E-6EC5-42E2-C1BB589BB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1D2BDF-7738-D42E-7DD4-2D624076D5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0BCE2-A920-0764-0348-273B076737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9421A6-1AAC-F15E-A189-AC7E483099BC}"/>
              </a:ext>
            </a:extLst>
          </p:cNvPr>
          <p:cNvSpPr>
            <a:spLocks noGrp="1"/>
          </p:cNvSpPr>
          <p:nvPr>
            <p:ph type="sldNum" sz="quarter" idx="5"/>
          </p:nvPr>
        </p:nvSpPr>
        <p:spPr/>
        <p:txBody>
          <a:bodyPr/>
          <a:lstStyle/>
          <a:p>
            <a:fld id="{17F623CE-BF58-1847-8503-491458EADAC4}" type="slidenum">
              <a:rPr lang="en-US" smtClean="0"/>
              <a:t>28</a:t>
            </a:fld>
            <a:endParaRPr lang="en-US"/>
          </a:p>
        </p:txBody>
      </p:sp>
    </p:spTree>
    <p:extLst>
      <p:ext uri="{BB962C8B-B14F-4D97-AF65-F5344CB8AC3E}">
        <p14:creationId xmlns:p14="http://schemas.microsoft.com/office/powerpoint/2010/main" val="42220780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E73DD-388E-F847-DAA5-973F0AA3AD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DDEF15-103F-475F-A8AB-CDD0A908FC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54B51-5FA7-27AC-7F3B-16573555C7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EEB6A3-8F5B-5A86-1A6B-2457850B6CE2}"/>
              </a:ext>
            </a:extLst>
          </p:cNvPr>
          <p:cNvSpPr>
            <a:spLocks noGrp="1"/>
          </p:cNvSpPr>
          <p:nvPr>
            <p:ph type="sldNum" sz="quarter" idx="5"/>
          </p:nvPr>
        </p:nvSpPr>
        <p:spPr/>
        <p:txBody>
          <a:bodyPr/>
          <a:lstStyle/>
          <a:p>
            <a:fld id="{17F623CE-BF58-1847-8503-491458EADAC4}" type="slidenum">
              <a:rPr lang="en-US" smtClean="0"/>
              <a:t>29</a:t>
            </a:fld>
            <a:endParaRPr lang="en-US"/>
          </a:p>
        </p:txBody>
      </p:sp>
    </p:spTree>
    <p:extLst>
      <p:ext uri="{BB962C8B-B14F-4D97-AF65-F5344CB8AC3E}">
        <p14:creationId xmlns:p14="http://schemas.microsoft.com/office/powerpoint/2010/main" val="320635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6F548-47A8-E573-9728-EB19BC519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60C85C-910D-93B9-A220-34BA6CA36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A82D70-7523-AB35-B546-56BEC97BDA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296414-739F-8963-77F2-6132DC0B766D}"/>
              </a:ext>
            </a:extLst>
          </p:cNvPr>
          <p:cNvSpPr>
            <a:spLocks noGrp="1"/>
          </p:cNvSpPr>
          <p:nvPr>
            <p:ph type="sldNum" sz="quarter" idx="5"/>
          </p:nvPr>
        </p:nvSpPr>
        <p:spPr/>
        <p:txBody>
          <a:bodyPr/>
          <a:lstStyle/>
          <a:p>
            <a:fld id="{17F623CE-BF58-1847-8503-491458EADAC4}" type="slidenum">
              <a:rPr lang="en-US" smtClean="0"/>
              <a:t>31</a:t>
            </a:fld>
            <a:endParaRPr lang="en-US"/>
          </a:p>
        </p:txBody>
      </p:sp>
    </p:spTree>
    <p:extLst>
      <p:ext uri="{BB962C8B-B14F-4D97-AF65-F5344CB8AC3E}">
        <p14:creationId xmlns:p14="http://schemas.microsoft.com/office/powerpoint/2010/main" val="32182808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2B103-D061-3E65-2986-1D92C2BF4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CC2E0-D514-97EA-F3E0-E79F644520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0D8E30-E62B-E08F-FA0C-C0D1AD1022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BF316E-8F58-E2EA-601B-AF351883651D}"/>
              </a:ext>
            </a:extLst>
          </p:cNvPr>
          <p:cNvSpPr>
            <a:spLocks noGrp="1"/>
          </p:cNvSpPr>
          <p:nvPr>
            <p:ph type="sldNum" sz="quarter" idx="5"/>
          </p:nvPr>
        </p:nvSpPr>
        <p:spPr/>
        <p:txBody>
          <a:bodyPr/>
          <a:lstStyle/>
          <a:p>
            <a:fld id="{17F623CE-BF58-1847-8503-491458EADAC4}" type="slidenum">
              <a:rPr lang="en-US" smtClean="0"/>
              <a:t>33</a:t>
            </a:fld>
            <a:endParaRPr lang="en-US"/>
          </a:p>
        </p:txBody>
      </p:sp>
    </p:spTree>
    <p:extLst>
      <p:ext uri="{BB962C8B-B14F-4D97-AF65-F5344CB8AC3E}">
        <p14:creationId xmlns:p14="http://schemas.microsoft.com/office/powerpoint/2010/main" val="24029728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6E1BD-C2B9-1A15-1547-CE9375D605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E8051-71E4-87D8-D71E-5AF30A80D7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CAB725-8B24-2256-FF3A-8A085B502C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4F9540-EA4D-9262-8D5B-04BA6041EB85}"/>
              </a:ext>
            </a:extLst>
          </p:cNvPr>
          <p:cNvSpPr>
            <a:spLocks noGrp="1"/>
          </p:cNvSpPr>
          <p:nvPr>
            <p:ph type="sldNum" sz="quarter" idx="5"/>
          </p:nvPr>
        </p:nvSpPr>
        <p:spPr/>
        <p:txBody>
          <a:bodyPr/>
          <a:lstStyle/>
          <a:p>
            <a:fld id="{17F623CE-BF58-1847-8503-491458EADAC4}" type="slidenum">
              <a:rPr lang="en-US" smtClean="0"/>
              <a:t>34</a:t>
            </a:fld>
            <a:endParaRPr lang="en-US"/>
          </a:p>
        </p:txBody>
      </p:sp>
    </p:spTree>
    <p:extLst>
      <p:ext uri="{BB962C8B-B14F-4D97-AF65-F5344CB8AC3E}">
        <p14:creationId xmlns:p14="http://schemas.microsoft.com/office/powerpoint/2010/main" val="16643625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A8C14-E01D-79B1-FC6A-9A0E61167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92530E-424B-D451-5338-CD1193719A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AF843F-9444-375D-E52F-9519EADCCC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C02F3D-0DAE-053B-69D0-2F391ED6A14D}"/>
              </a:ext>
            </a:extLst>
          </p:cNvPr>
          <p:cNvSpPr>
            <a:spLocks noGrp="1"/>
          </p:cNvSpPr>
          <p:nvPr>
            <p:ph type="sldNum" sz="quarter" idx="5"/>
          </p:nvPr>
        </p:nvSpPr>
        <p:spPr/>
        <p:txBody>
          <a:bodyPr/>
          <a:lstStyle/>
          <a:p>
            <a:fld id="{17F623CE-BF58-1847-8503-491458EADAC4}" type="slidenum">
              <a:rPr lang="en-US" smtClean="0"/>
              <a:t>42</a:t>
            </a:fld>
            <a:endParaRPr lang="en-US"/>
          </a:p>
        </p:txBody>
      </p:sp>
    </p:spTree>
    <p:extLst>
      <p:ext uri="{BB962C8B-B14F-4D97-AF65-F5344CB8AC3E}">
        <p14:creationId xmlns:p14="http://schemas.microsoft.com/office/powerpoint/2010/main" val="20492100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AB486-DF6F-61DD-DEF3-2013EA786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714F9A-E290-B7B4-B571-185F78950C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93B7FD-4AE4-4A41-D88D-BE5EA52AEB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DF3034-C155-E0B0-04B3-94062D0060C7}"/>
              </a:ext>
            </a:extLst>
          </p:cNvPr>
          <p:cNvSpPr>
            <a:spLocks noGrp="1"/>
          </p:cNvSpPr>
          <p:nvPr>
            <p:ph type="sldNum" sz="quarter" idx="5"/>
          </p:nvPr>
        </p:nvSpPr>
        <p:spPr/>
        <p:txBody>
          <a:bodyPr/>
          <a:lstStyle/>
          <a:p>
            <a:fld id="{17F623CE-BF58-1847-8503-491458EADAC4}" type="slidenum">
              <a:rPr lang="en-US" smtClean="0"/>
              <a:t>44</a:t>
            </a:fld>
            <a:endParaRPr lang="en-US"/>
          </a:p>
        </p:txBody>
      </p:sp>
    </p:spTree>
    <p:extLst>
      <p:ext uri="{BB962C8B-B14F-4D97-AF65-F5344CB8AC3E}">
        <p14:creationId xmlns:p14="http://schemas.microsoft.com/office/powerpoint/2010/main" val="30266790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C16C4-A646-1E16-FB5A-44C7A863E9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0174AF-00E9-F319-740F-D410CFDA3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FA7212-F0DC-7417-1BB3-D3B2984CDC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EB3C5C-4B1E-0850-8D24-5D4E9CB3DA9A}"/>
              </a:ext>
            </a:extLst>
          </p:cNvPr>
          <p:cNvSpPr>
            <a:spLocks noGrp="1"/>
          </p:cNvSpPr>
          <p:nvPr>
            <p:ph type="sldNum" sz="quarter" idx="5"/>
          </p:nvPr>
        </p:nvSpPr>
        <p:spPr/>
        <p:txBody>
          <a:bodyPr/>
          <a:lstStyle/>
          <a:p>
            <a:fld id="{17F623CE-BF58-1847-8503-491458EADAC4}" type="slidenum">
              <a:rPr lang="en-US" smtClean="0"/>
              <a:t>46</a:t>
            </a:fld>
            <a:endParaRPr lang="en-US"/>
          </a:p>
        </p:txBody>
      </p:sp>
    </p:spTree>
    <p:extLst>
      <p:ext uri="{BB962C8B-B14F-4D97-AF65-F5344CB8AC3E}">
        <p14:creationId xmlns:p14="http://schemas.microsoft.com/office/powerpoint/2010/main" val="35784272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C110B-A233-76AF-940E-EB14FA16B5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4AD100-6107-FEED-D713-8EBB7EDC6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07D00-13FB-6A08-ED49-B8E2B7B654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160DD6-4E88-ABE0-1BBD-F584396FC904}"/>
              </a:ext>
            </a:extLst>
          </p:cNvPr>
          <p:cNvSpPr>
            <a:spLocks noGrp="1"/>
          </p:cNvSpPr>
          <p:nvPr>
            <p:ph type="sldNum" sz="quarter" idx="5"/>
          </p:nvPr>
        </p:nvSpPr>
        <p:spPr/>
        <p:txBody>
          <a:bodyPr/>
          <a:lstStyle/>
          <a:p>
            <a:fld id="{17F623CE-BF58-1847-8503-491458EADAC4}" type="slidenum">
              <a:rPr lang="en-US" smtClean="0"/>
              <a:t>47</a:t>
            </a:fld>
            <a:endParaRPr lang="en-US"/>
          </a:p>
        </p:txBody>
      </p:sp>
    </p:spTree>
    <p:extLst>
      <p:ext uri="{BB962C8B-B14F-4D97-AF65-F5344CB8AC3E}">
        <p14:creationId xmlns:p14="http://schemas.microsoft.com/office/powerpoint/2010/main" val="13134665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CB5A3-85AE-9D89-5A3E-97E1678AD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A3284F-9992-F8E2-63BE-7C3A3FBB6C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44808F-3E27-72EF-D562-77BC40C08E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E44A61-089F-7A1D-30A7-CB245D7F937A}"/>
              </a:ext>
            </a:extLst>
          </p:cNvPr>
          <p:cNvSpPr>
            <a:spLocks noGrp="1"/>
          </p:cNvSpPr>
          <p:nvPr>
            <p:ph type="sldNum" sz="quarter" idx="5"/>
          </p:nvPr>
        </p:nvSpPr>
        <p:spPr/>
        <p:txBody>
          <a:bodyPr/>
          <a:lstStyle/>
          <a:p>
            <a:fld id="{17F623CE-BF58-1847-8503-491458EADAC4}" type="slidenum">
              <a:rPr lang="en-US" smtClean="0"/>
              <a:t>49</a:t>
            </a:fld>
            <a:endParaRPr lang="en-US"/>
          </a:p>
        </p:txBody>
      </p:sp>
    </p:spTree>
    <p:extLst>
      <p:ext uri="{BB962C8B-B14F-4D97-AF65-F5344CB8AC3E}">
        <p14:creationId xmlns:p14="http://schemas.microsoft.com/office/powerpoint/2010/main" val="10492970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5A22B-C11B-4ACA-B39C-9C34C9FE5E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15D0D-4F7A-9BD0-5693-B0805C7351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7EE7B5-DBA3-B383-2BC9-DEB0849F8C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6299F2-0C0B-9B29-53D4-63DAC366AB0E}"/>
              </a:ext>
            </a:extLst>
          </p:cNvPr>
          <p:cNvSpPr>
            <a:spLocks noGrp="1"/>
          </p:cNvSpPr>
          <p:nvPr>
            <p:ph type="sldNum" sz="quarter" idx="5"/>
          </p:nvPr>
        </p:nvSpPr>
        <p:spPr/>
        <p:txBody>
          <a:bodyPr/>
          <a:lstStyle/>
          <a:p>
            <a:fld id="{17F623CE-BF58-1847-8503-491458EADAC4}" type="slidenum">
              <a:rPr lang="en-US" smtClean="0"/>
              <a:t>50</a:t>
            </a:fld>
            <a:endParaRPr lang="en-US"/>
          </a:p>
        </p:txBody>
      </p:sp>
    </p:spTree>
    <p:extLst>
      <p:ext uri="{BB962C8B-B14F-4D97-AF65-F5344CB8AC3E}">
        <p14:creationId xmlns:p14="http://schemas.microsoft.com/office/powerpoint/2010/main" val="16263385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B3717-EB9F-9FA8-1074-479A92533E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1D193C-FA64-01FB-BDCB-F0933797D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A5A55D-762F-735F-3BEC-0B9C16AA61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765C69-A9EE-4CE7-4B47-32A009B1929E}"/>
              </a:ext>
            </a:extLst>
          </p:cNvPr>
          <p:cNvSpPr>
            <a:spLocks noGrp="1"/>
          </p:cNvSpPr>
          <p:nvPr>
            <p:ph type="sldNum" sz="quarter" idx="5"/>
          </p:nvPr>
        </p:nvSpPr>
        <p:spPr/>
        <p:txBody>
          <a:bodyPr/>
          <a:lstStyle/>
          <a:p>
            <a:fld id="{17F623CE-BF58-1847-8503-491458EADAC4}" type="slidenum">
              <a:rPr lang="en-US" smtClean="0"/>
              <a:t>51</a:t>
            </a:fld>
            <a:endParaRPr lang="en-US"/>
          </a:p>
        </p:txBody>
      </p:sp>
    </p:spTree>
    <p:extLst>
      <p:ext uri="{BB962C8B-B14F-4D97-AF65-F5344CB8AC3E}">
        <p14:creationId xmlns:p14="http://schemas.microsoft.com/office/powerpoint/2010/main" val="21601218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8EC48-F38B-F9C0-2385-79E4B1F722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CAE5E5-1710-4AFF-9A98-DD76898D6D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47F4AA-7CD0-3FEA-B5D1-2D26CBF9EC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A5B808-5060-CB88-61AB-17AB97886E4D}"/>
              </a:ext>
            </a:extLst>
          </p:cNvPr>
          <p:cNvSpPr>
            <a:spLocks noGrp="1"/>
          </p:cNvSpPr>
          <p:nvPr>
            <p:ph type="sldNum" sz="quarter" idx="5"/>
          </p:nvPr>
        </p:nvSpPr>
        <p:spPr/>
        <p:txBody>
          <a:bodyPr/>
          <a:lstStyle/>
          <a:p>
            <a:fld id="{17F623CE-BF58-1847-8503-491458EADAC4}" type="slidenum">
              <a:rPr lang="en-US" smtClean="0"/>
              <a:t>52</a:t>
            </a:fld>
            <a:endParaRPr lang="en-US"/>
          </a:p>
        </p:txBody>
      </p:sp>
    </p:spTree>
    <p:extLst>
      <p:ext uri="{BB962C8B-B14F-4D97-AF65-F5344CB8AC3E}">
        <p14:creationId xmlns:p14="http://schemas.microsoft.com/office/powerpoint/2010/main" val="12600970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1972B-6B6C-8E4B-1AB0-21715854C1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B2F07-9E82-299D-F9FC-690A56E28E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15B6C3-2A90-0621-0A82-17C78FC3F6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555395-40AA-9042-45D7-5728FB681F1E}"/>
              </a:ext>
            </a:extLst>
          </p:cNvPr>
          <p:cNvSpPr>
            <a:spLocks noGrp="1"/>
          </p:cNvSpPr>
          <p:nvPr>
            <p:ph type="sldNum" sz="quarter" idx="5"/>
          </p:nvPr>
        </p:nvSpPr>
        <p:spPr/>
        <p:txBody>
          <a:bodyPr/>
          <a:lstStyle/>
          <a:p>
            <a:fld id="{17F623CE-BF58-1847-8503-491458EADAC4}" type="slidenum">
              <a:rPr lang="en-US" smtClean="0"/>
              <a:t>55</a:t>
            </a:fld>
            <a:endParaRPr lang="en-US"/>
          </a:p>
        </p:txBody>
      </p:sp>
    </p:spTree>
    <p:extLst>
      <p:ext uri="{BB962C8B-B14F-4D97-AF65-F5344CB8AC3E}">
        <p14:creationId xmlns:p14="http://schemas.microsoft.com/office/powerpoint/2010/main" val="15334927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63225-7544-F091-74E3-A0CE26E76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89D64-B416-75CF-598C-437458CD9D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FB6D5E-19D1-12BA-E007-A5F573A328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728F14-FBA7-2036-BF72-D448322AA0FE}"/>
              </a:ext>
            </a:extLst>
          </p:cNvPr>
          <p:cNvSpPr>
            <a:spLocks noGrp="1"/>
          </p:cNvSpPr>
          <p:nvPr>
            <p:ph type="sldNum" sz="quarter" idx="5"/>
          </p:nvPr>
        </p:nvSpPr>
        <p:spPr/>
        <p:txBody>
          <a:bodyPr/>
          <a:lstStyle/>
          <a:p>
            <a:fld id="{17F623CE-BF58-1847-8503-491458EADAC4}" type="slidenum">
              <a:rPr lang="en-US" smtClean="0"/>
              <a:t>57</a:t>
            </a:fld>
            <a:endParaRPr lang="en-US"/>
          </a:p>
        </p:txBody>
      </p:sp>
    </p:spTree>
    <p:extLst>
      <p:ext uri="{BB962C8B-B14F-4D97-AF65-F5344CB8AC3E}">
        <p14:creationId xmlns:p14="http://schemas.microsoft.com/office/powerpoint/2010/main" val="22411297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FC421-91A0-0453-D469-B26F75A0EC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3C602-B9DD-EEAA-AD2E-19D4AEDA6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AEA0A-9F8B-974E-372C-6810DD28FB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42ABA3-B45D-B93C-3127-7BE9C3471FF9}"/>
              </a:ext>
            </a:extLst>
          </p:cNvPr>
          <p:cNvSpPr>
            <a:spLocks noGrp="1"/>
          </p:cNvSpPr>
          <p:nvPr>
            <p:ph type="sldNum" sz="quarter" idx="5"/>
          </p:nvPr>
        </p:nvSpPr>
        <p:spPr/>
        <p:txBody>
          <a:bodyPr/>
          <a:lstStyle/>
          <a:p>
            <a:fld id="{17F623CE-BF58-1847-8503-491458EADAC4}" type="slidenum">
              <a:rPr lang="en-US" smtClean="0"/>
              <a:t>59</a:t>
            </a:fld>
            <a:endParaRPr lang="en-US"/>
          </a:p>
        </p:txBody>
      </p:sp>
    </p:spTree>
    <p:extLst>
      <p:ext uri="{BB962C8B-B14F-4D97-AF65-F5344CB8AC3E}">
        <p14:creationId xmlns:p14="http://schemas.microsoft.com/office/powerpoint/2010/main" val="26340843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61F22-C12E-A572-55AA-D5DF7C8BB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472E16-242D-B67D-4DE8-11DFB39C52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BF494A-4618-1A0B-7CB3-502AB1C50D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BFF133-5120-CA8D-C527-F8315962C6F7}"/>
              </a:ext>
            </a:extLst>
          </p:cNvPr>
          <p:cNvSpPr>
            <a:spLocks noGrp="1"/>
          </p:cNvSpPr>
          <p:nvPr>
            <p:ph type="sldNum" sz="quarter" idx="5"/>
          </p:nvPr>
        </p:nvSpPr>
        <p:spPr/>
        <p:txBody>
          <a:bodyPr/>
          <a:lstStyle/>
          <a:p>
            <a:fld id="{17F623CE-BF58-1847-8503-491458EADAC4}" type="slidenum">
              <a:rPr lang="en-US" smtClean="0"/>
              <a:t>60</a:t>
            </a:fld>
            <a:endParaRPr lang="en-US"/>
          </a:p>
        </p:txBody>
      </p:sp>
    </p:spTree>
    <p:extLst>
      <p:ext uri="{BB962C8B-B14F-4D97-AF65-F5344CB8AC3E}">
        <p14:creationId xmlns:p14="http://schemas.microsoft.com/office/powerpoint/2010/main" val="22803530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3113F-7508-827C-D2E4-4C1E4592B3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67C9F9-5182-B207-0243-5DC1139A19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607698-B136-2478-0049-689444D095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E120BA-3D3E-8F5C-80BE-053CFA3626B6}"/>
              </a:ext>
            </a:extLst>
          </p:cNvPr>
          <p:cNvSpPr>
            <a:spLocks noGrp="1"/>
          </p:cNvSpPr>
          <p:nvPr>
            <p:ph type="sldNum" sz="quarter" idx="5"/>
          </p:nvPr>
        </p:nvSpPr>
        <p:spPr/>
        <p:txBody>
          <a:bodyPr/>
          <a:lstStyle/>
          <a:p>
            <a:fld id="{17F623CE-BF58-1847-8503-491458EADAC4}" type="slidenum">
              <a:rPr lang="en-US" smtClean="0"/>
              <a:t>62</a:t>
            </a:fld>
            <a:endParaRPr lang="en-US"/>
          </a:p>
        </p:txBody>
      </p:sp>
    </p:spTree>
    <p:extLst>
      <p:ext uri="{BB962C8B-B14F-4D97-AF65-F5344CB8AC3E}">
        <p14:creationId xmlns:p14="http://schemas.microsoft.com/office/powerpoint/2010/main" val="34880100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355CF-E5F5-9CE0-2300-BFAB61E697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AE84A0-FED4-F919-FAE7-642BEC9805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E34984-2308-16F2-5A8E-014C816E0A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941EE3-7FE1-B044-0E14-DF6B16D6F47C}"/>
              </a:ext>
            </a:extLst>
          </p:cNvPr>
          <p:cNvSpPr>
            <a:spLocks noGrp="1"/>
          </p:cNvSpPr>
          <p:nvPr>
            <p:ph type="sldNum" sz="quarter" idx="5"/>
          </p:nvPr>
        </p:nvSpPr>
        <p:spPr/>
        <p:txBody>
          <a:bodyPr/>
          <a:lstStyle/>
          <a:p>
            <a:fld id="{17F623CE-BF58-1847-8503-491458EADAC4}" type="slidenum">
              <a:rPr lang="en-US" smtClean="0"/>
              <a:t>63</a:t>
            </a:fld>
            <a:endParaRPr lang="en-US"/>
          </a:p>
        </p:txBody>
      </p:sp>
    </p:spTree>
    <p:extLst>
      <p:ext uri="{BB962C8B-B14F-4D97-AF65-F5344CB8AC3E}">
        <p14:creationId xmlns:p14="http://schemas.microsoft.com/office/powerpoint/2010/main" val="911891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E810ECF9-B3D8-094C-B6AA-D88FCA1B5FF2}"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DB010D-96B2-3949-9F94-6B24DD7A27EE}" type="slidenum">
              <a:rPr lang="en-US" smtClean="0"/>
              <a:t>‹#›</a:t>
            </a:fld>
            <a:endParaRPr lang="en-US"/>
          </a:p>
        </p:txBody>
      </p:sp>
    </p:spTree>
    <p:extLst>
      <p:ext uri="{BB962C8B-B14F-4D97-AF65-F5344CB8AC3E}">
        <p14:creationId xmlns:p14="http://schemas.microsoft.com/office/powerpoint/2010/main" val="7923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810ECF9-B3D8-094C-B6AA-D88FCA1B5FF2}"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DB010D-96B2-3949-9F94-6B24DD7A27EE}" type="slidenum">
              <a:rPr lang="en-US" smtClean="0"/>
              <a:t>‹#›</a:t>
            </a:fld>
            <a:endParaRPr lang="en-US"/>
          </a:p>
        </p:txBody>
      </p:sp>
    </p:spTree>
    <p:extLst>
      <p:ext uri="{BB962C8B-B14F-4D97-AF65-F5344CB8AC3E}">
        <p14:creationId xmlns:p14="http://schemas.microsoft.com/office/powerpoint/2010/main" val="2449312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810ECF9-B3D8-094C-B6AA-D88FCA1B5FF2}"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DB010D-96B2-3949-9F94-6B24DD7A27EE}" type="slidenum">
              <a:rPr lang="en-US" smtClean="0"/>
              <a:t>‹#›</a:t>
            </a:fld>
            <a:endParaRPr lang="en-US"/>
          </a:p>
        </p:txBody>
      </p:sp>
    </p:spTree>
    <p:extLst>
      <p:ext uri="{BB962C8B-B14F-4D97-AF65-F5344CB8AC3E}">
        <p14:creationId xmlns:p14="http://schemas.microsoft.com/office/powerpoint/2010/main" val="3999497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810ECF9-B3D8-094C-B6AA-D88FCA1B5FF2}"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DB010D-96B2-3949-9F94-6B24DD7A27EE}" type="slidenum">
              <a:rPr lang="en-US" smtClean="0"/>
              <a:t>‹#›</a:t>
            </a:fld>
            <a:endParaRPr lang="en-US"/>
          </a:p>
        </p:txBody>
      </p:sp>
    </p:spTree>
    <p:extLst>
      <p:ext uri="{BB962C8B-B14F-4D97-AF65-F5344CB8AC3E}">
        <p14:creationId xmlns:p14="http://schemas.microsoft.com/office/powerpoint/2010/main" val="1189592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810ECF9-B3D8-094C-B6AA-D88FCA1B5FF2}" type="datetimeFigureOut">
              <a:rPr lang="en-US" smtClean="0"/>
              <a:t>10/16/26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DB010D-96B2-3949-9F94-6B24DD7A27EE}" type="slidenum">
              <a:rPr lang="en-US" smtClean="0"/>
              <a:t>‹#›</a:t>
            </a:fld>
            <a:endParaRPr lang="en-US"/>
          </a:p>
        </p:txBody>
      </p:sp>
    </p:spTree>
    <p:extLst>
      <p:ext uri="{BB962C8B-B14F-4D97-AF65-F5344CB8AC3E}">
        <p14:creationId xmlns:p14="http://schemas.microsoft.com/office/powerpoint/2010/main" val="1099049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810ECF9-B3D8-094C-B6AA-D88FCA1B5FF2}" type="datetimeFigureOut">
              <a:rPr lang="en-US" smtClean="0"/>
              <a:t>10/16/26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DB010D-96B2-3949-9F94-6B24DD7A27EE}" type="slidenum">
              <a:rPr lang="en-US" smtClean="0"/>
              <a:t>‹#›</a:t>
            </a:fld>
            <a:endParaRPr lang="en-US"/>
          </a:p>
        </p:txBody>
      </p:sp>
    </p:spTree>
    <p:extLst>
      <p:ext uri="{BB962C8B-B14F-4D97-AF65-F5344CB8AC3E}">
        <p14:creationId xmlns:p14="http://schemas.microsoft.com/office/powerpoint/2010/main" val="2109692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10ECF9-B3D8-094C-B6AA-D88FCA1B5FF2}" type="datetimeFigureOut">
              <a:rPr lang="en-US" smtClean="0"/>
              <a:t>10/16/26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DB010D-96B2-3949-9F94-6B24DD7A27EE}" type="slidenum">
              <a:rPr lang="en-US" smtClean="0"/>
              <a:t>‹#›</a:t>
            </a:fld>
            <a:endParaRPr lang="en-US"/>
          </a:p>
        </p:txBody>
      </p:sp>
    </p:spTree>
    <p:extLst>
      <p:ext uri="{BB962C8B-B14F-4D97-AF65-F5344CB8AC3E}">
        <p14:creationId xmlns:p14="http://schemas.microsoft.com/office/powerpoint/2010/main" val="3345826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810ECF9-B3D8-094C-B6AA-D88FCA1B5FF2}"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DB010D-96B2-3949-9F94-6B24DD7A27EE}" type="slidenum">
              <a:rPr lang="en-US" smtClean="0"/>
              <a:t>‹#›</a:t>
            </a:fld>
            <a:endParaRPr lang="en-US"/>
          </a:p>
        </p:txBody>
      </p:sp>
    </p:spTree>
    <p:extLst>
      <p:ext uri="{BB962C8B-B14F-4D97-AF65-F5344CB8AC3E}">
        <p14:creationId xmlns:p14="http://schemas.microsoft.com/office/powerpoint/2010/main" val="75992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810ECF9-B3D8-094C-B6AA-D88FCA1B5FF2}" type="datetimeFigureOut">
              <a:rPr lang="en-US" smtClean="0"/>
              <a:t>10/16/26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DB010D-96B2-3949-9F94-6B24DD7A27EE}" type="slidenum">
              <a:rPr lang="en-US" smtClean="0"/>
              <a:t>‹#›</a:t>
            </a:fld>
            <a:endParaRPr lang="en-US"/>
          </a:p>
        </p:txBody>
      </p:sp>
    </p:spTree>
    <p:extLst>
      <p:ext uri="{BB962C8B-B14F-4D97-AF65-F5344CB8AC3E}">
        <p14:creationId xmlns:p14="http://schemas.microsoft.com/office/powerpoint/2010/main" val="2725743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810ECF9-B3D8-094C-B6AA-D88FCA1B5FF2}"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DB010D-96B2-3949-9F94-6B24DD7A27EE}" type="slidenum">
              <a:rPr lang="en-US" smtClean="0"/>
              <a:t>‹#›</a:t>
            </a:fld>
            <a:endParaRPr lang="en-US"/>
          </a:p>
        </p:txBody>
      </p:sp>
    </p:spTree>
    <p:extLst>
      <p:ext uri="{BB962C8B-B14F-4D97-AF65-F5344CB8AC3E}">
        <p14:creationId xmlns:p14="http://schemas.microsoft.com/office/powerpoint/2010/main" val="137672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810ECF9-B3D8-094C-B6AA-D88FCA1B5FF2}"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DB010D-96B2-3949-9F94-6B24DD7A27EE}" type="slidenum">
              <a:rPr lang="en-US" smtClean="0"/>
              <a:t>‹#›</a:t>
            </a:fld>
            <a:endParaRPr lang="en-US"/>
          </a:p>
        </p:txBody>
      </p:sp>
    </p:spTree>
    <p:extLst>
      <p:ext uri="{BB962C8B-B14F-4D97-AF65-F5344CB8AC3E}">
        <p14:creationId xmlns:p14="http://schemas.microsoft.com/office/powerpoint/2010/main" val="3006789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10ECF9-B3D8-094C-B6AA-D88FCA1B5FF2}" type="datetimeFigureOut">
              <a:rPr lang="en-US" smtClean="0"/>
              <a:t>10/16/26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DB010D-96B2-3949-9F94-6B24DD7A27EE}" type="slidenum">
              <a:rPr lang="en-US" smtClean="0"/>
              <a:t>‹#›</a:t>
            </a:fld>
            <a:endParaRPr lang="en-US"/>
          </a:p>
        </p:txBody>
      </p:sp>
    </p:spTree>
    <p:extLst>
      <p:ext uri="{BB962C8B-B14F-4D97-AF65-F5344CB8AC3E}">
        <p14:creationId xmlns:p14="http://schemas.microsoft.com/office/powerpoint/2010/main" val="41805737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33544EC8-94AB-C0E6-F77E-6894419E8201}"/>
              </a:ext>
            </a:extLst>
          </p:cNvPr>
          <p:cNvPicPr>
            <a:picLocks noChangeAspect="1"/>
          </p:cNvPicPr>
          <p:nvPr/>
        </p:nvPicPr>
        <p:blipFill>
          <a:blip r:embed="rId3"/>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2131248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C6A058-8B84-4D23-9B9A-5EDB42F3D216}"/>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baseline="30000" dirty="0">
                <a:latin typeface="Gill Sans MT" panose="020B0502020104020203" pitchFamily="34" charset="77"/>
              </a:rPr>
              <a:t>4:8</a:t>
            </a:r>
            <a:r>
              <a:rPr lang="en-GB" sz="4000" dirty="0">
                <a:latin typeface="Gill Sans MT" panose="020B0502020104020203" pitchFamily="34" charset="77"/>
              </a:rPr>
              <a:t> Each of the four living creatures had six wings and was covered with eyes all round, even under its wings. Day and night they never stop saying:</a:t>
            </a:r>
          </a:p>
          <a:p>
            <a:pPr marL="0" indent="0">
              <a:buNone/>
            </a:pPr>
            <a:endParaRPr lang="en-GB" sz="4000" dirty="0">
              <a:latin typeface="Gill Sans MT" panose="020B0502020104020203" pitchFamily="34" charset="77"/>
            </a:endParaRPr>
          </a:p>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Holy, holy, holy</a:t>
            </a:r>
          </a:p>
          <a:p>
            <a:pPr marL="457200" lvl="1" indent="0">
              <a:buNone/>
            </a:pPr>
            <a:r>
              <a:rPr lang="en-GB" sz="4200" b="1" u="sng" dirty="0">
                <a:latin typeface="Gill Sans MT" panose="020B0502020104020203" pitchFamily="34" charset="77"/>
              </a:rPr>
              <a:t>is the Lord God Almighty</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who was, and is, and is to come</a:t>
            </a:r>
            <a:r>
              <a:rPr lang="en-GB" sz="4200" b="1" dirty="0">
                <a:latin typeface="Gill Sans MT" panose="020B0502020104020203" pitchFamily="34" charset="77"/>
              </a:rPr>
              <a:t>.’”</a:t>
            </a:r>
          </a:p>
        </p:txBody>
      </p:sp>
      <p:sp>
        <p:nvSpPr>
          <p:cNvPr id="2" name="Content Placeholder 2">
            <a:extLst>
              <a:ext uri="{FF2B5EF4-FFF2-40B4-BE49-F238E27FC236}">
                <a16:creationId xmlns:a16="http://schemas.microsoft.com/office/drawing/2014/main" id="{0C169E10-CB54-1799-9401-74F488A3CF75}"/>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4:8-11,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2036208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2EE12-CEA6-61D6-A2D3-4AA29ED24C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FA3647-FEAB-C8C9-68FF-B86990965686}"/>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baseline="30000" dirty="0">
                <a:latin typeface="Gill Sans MT" panose="020B0502020104020203" pitchFamily="34" charset="77"/>
              </a:rPr>
              <a:t>9</a:t>
            </a:r>
            <a:r>
              <a:rPr lang="en-GB" sz="4000" dirty="0">
                <a:latin typeface="Gill Sans MT" panose="020B0502020104020203" pitchFamily="34" charset="77"/>
              </a:rPr>
              <a:t> Whenever the living creatures give glory, honour and thanks to him who sits on the throne and who lives for ever and ever, </a:t>
            </a:r>
            <a:r>
              <a:rPr lang="en-GB" sz="4000" baseline="30000" dirty="0">
                <a:latin typeface="Gill Sans MT" panose="020B0502020104020203" pitchFamily="34" charset="77"/>
              </a:rPr>
              <a:t>10</a:t>
            </a:r>
            <a:r>
              <a:rPr lang="en-GB" sz="4000" dirty="0">
                <a:latin typeface="Gill Sans MT" panose="020B0502020104020203" pitchFamily="34" charset="77"/>
              </a:rPr>
              <a:t> the twenty-four elders fall down before him who sits on the throne and worship him who lives for ever and ever.</a:t>
            </a:r>
          </a:p>
          <a:p>
            <a:pPr marL="0" indent="0">
              <a:buNone/>
            </a:pPr>
            <a:endParaRPr lang="en-GB" sz="4000" dirty="0">
              <a:latin typeface="Gill Sans MT" panose="020B0502020104020203" pitchFamily="34" charset="77"/>
            </a:endParaRPr>
          </a:p>
          <a:p>
            <a:pPr marL="0" indent="0">
              <a:buNone/>
            </a:pPr>
            <a:r>
              <a:rPr lang="en-GB" sz="4000" dirty="0">
                <a:latin typeface="Gill Sans MT" panose="020B0502020104020203" pitchFamily="34" charset="77"/>
              </a:rPr>
              <a:t>They lay their crowns before the throne and say:</a:t>
            </a:r>
          </a:p>
        </p:txBody>
      </p:sp>
      <p:sp>
        <p:nvSpPr>
          <p:cNvPr id="2" name="Content Placeholder 2">
            <a:extLst>
              <a:ext uri="{FF2B5EF4-FFF2-40B4-BE49-F238E27FC236}">
                <a16:creationId xmlns:a16="http://schemas.microsoft.com/office/drawing/2014/main" id="{D15F2CDB-31D5-EC02-EA45-BA4793774CCA}"/>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4:8-11,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3704018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67081-5253-2FD7-9171-703FD9619AF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89811A-1D2C-DEA0-EEF8-0989B5CBE74F}"/>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000" baseline="30000" dirty="0">
                <a:latin typeface="Gill Sans MT" panose="020B0502020104020203" pitchFamily="34" charset="77"/>
              </a:rPr>
              <a:t>11</a:t>
            </a:r>
            <a:r>
              <a:rPr lang="en-GB" sz="4400" dirty="0">
                <a:latin typeface="Gill Sans MT" panose="020B0502020104020203" pitchFamily="34" charset="77"/>
              </a:rPr>
              <a:t> </a:t>
            </a:r>
            <a:r>
              <a:rPr lang="en-GB" sz="4200" b="1" dirty="0">
                <a:latin typeface="Gill Sans MT" panose="020B0502020104020203" pitchFamily="34" charset="77"/>
              </a:rPr>
              <a:t>‘</a:t>
            </a:r>
            <a:r>
              <a:rPr lang="en-GB" sz="4200" b="1" u="sng" dirty="0">
                <a:latin typeface="Gill Sans MT" panose="020B0502020104020203" pitchFamily="34" charset="77"/>
              </a:rPr>
              <a:t>You are worthy, our Lord and God</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to receive glory and honour and power</a:t>
            </a:r>
            <a:r>
              <a:rPr lang="en-GB" sz="4200" b="1" dirty="0">
                <a:latin typeface="Gill Sans MT" panose="020B0502020104020203" pitchFamily="34" charset="77"/>
              </a:rPr>
              <a:t>,</a:t>
            </a:r>
            <a:r>
              <a:rPr lang="en-GB" sz="4200" b="1" u="sng" dirty="0">
                <a:latin typeface="Gill Sans MT" panose="020B0502020104020203" pitchFamily="34" charset="77"/>
              </a:rPr>
              <a:t> </a:t>
            </a:r>
          </a:p>
          <a:p>
            <a:pPr marL="457200" lvl="1" indent="0">
              <a:buNone/>
            </a:pPr>
            <a:r>
              <a:rPr lang="en-GB" sz="4200" b="1" u="sng" dirty="0">
                <a:latin typeface="Gill Sans MT" panose="020B0502020104020203" pitchFamily="34" charset="77"/>
              </a:rPr>
              <a:t>for you created all things</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and by your will they were created</a:t>
            </a:r>
          </a:p>
          <a:p>
            <a:pPr marL="457200" lvl="1" indent="0">
              <a:buNone/>
            </a:pPr>
            <a:r>
              <a:rPr lang="en-GB" sz="4200" b="1" u="sng" dirty="0">
                <a:latin typeface="Gill Sans MT" panose="020B0502020104020203" pitchFamily="34" charset="77"/>
              </a:rPr>
              <a:t>and have their being</a:t>
            </a:r>
            <a:r>
              <a:rPr lang="en-GB" sz="4200" b="1" dirty="0">
                <a:latin typeface="Gill Sans MT" panose="020B0502020104020203" pitchFamily="34" charset="77"/>
              </a:rPr>
              <a:t>.’</a:t>
            </a:r>
          </a:p>
        </p:txBody>
      </p:sp>
      <p:sp>
        <p:nvSpPr>
          <p:cNvPr id="2" name="Content Placeholder 2">
            <a:extLst>
              <a:ext uri="{FF2B5EF4-FFF2-40B4-BE49-F238E27FC236}">
                <a16:creationId xmlns:a16="http://schemas.microsoft.com/office/drawing/2014/main" id="{30922C5D-44EB-ED50-9442-44A93E018E50}"/>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4:8-11,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3292362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86553-7EE2-28D6-2FCE-64A49409BCE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55151B-83B0-7429-C46D-2B102E95115A}"/>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baseline="30000" dirty="0">
                <a:latin typeface="Gill Sans MT" panose="020B0502020104020203" pitchFamily="34" charset="77"/>
              </a:rPr>
              <a:t>5:8</a:t>
            </a:r>
            <a:r>
              <a:rPr lang="en-GB" sz="4000" dirty="0">
                <a:latin typeface="Gill Sans MT" panose="020B0502020104020203" pitchFamily="34" charset="77"/>
              </a:rPr>
              <a:t> And when he had taken it, the four living creatures and the twenty-four elders fell down before the Lamb. Each one had a harp and they were holding golden bowls full of incense, which are the prayers of God’s people. </a:t>
            </a:r>
            <a:r>
              <a:rPr lang="en-GB" sz="4000" baseline="30000" dirty="0">
                <a:latin typeface="Gill Sans MT" panose="020B0502020104020203" pitchFamily="34" charset="77"/>
              </a:rPr>
              <a:t>9</a:t>
            </a:r>
            <a:r>
              <a:rPr lang="en-GB" sz="4000" dirty="0">
                <a:latin typeface="Gill Sans MT" panose="020B0502020104020203" pitchFamily="34" charset="77"/>
              </a:rPr>
              <a:t> And they sang a new song, saying:</a:t>
            </a:r>
          </a:p>
          <a:p>
            <a:pPr marL="0" indent="0">
              <a:buNone/>
            </a:pPr>
            <a:endParaRPr lang="en-GB" sz="4000" dirty="0">
              <a:latin typeface="Gill Sans MT" panose="020B0502020104020203" pitchFamily="34" charset="77"/>
            </a:endParaRPr>
          </a:p>
          <a:p>
            <a:pPr marL="457200" lvl="1" indent="0">
              <a:buNone/>
            </a:pPr>
            <a:r>
              <a:rPr lang="en-GB" sz="4000" dirty="0">
                <a:latin typeface="Gill Sans MT" panose="020B0502020104020203" pitchFamily="34" charset="77"/>
              </a:rPr>
              <a:t>‘You are worthy to take the scroll</a:t>
            </a:r>
          </a:p>
          <a:p>
            <a:pPr marL="457200" lvl="1" indent="0">
              <a:buNone/>
            </a:pPr>
            <a:r>
              <a:rPr lang="en-GB" sz="4000" dirty="0">
                <a:latin typeface="Gill Sans MT" panose="020B0502020104020203" pitchFamily="34" charset="77"/>
              </a:rPr>
              <a:t>and to open its seals,</a:t>
            </a:r>
          </a:p>
        </p:txBody>
      </p:sp>
      <p:sp>
        <p:nvSpPr>
          <p:cNvPr id="2" name="Content Placeholder 2">
            <a:extLst>
              <a:ext uri="{FF2B5EF4-FFF2-40B4-BE49-F238E27FC236}">
                <a16:creationId xmlns:a16="http://schemas.microsoft.com/office/drawing/2014/main" id="{B828F11D-1B79-2EE1-C964-EECA9D68CE77}"/>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5:8-14,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2010292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84A0D-83A0-8FD2-80C8-E1999A84F4C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29C438-7B91-9239-78EF-A721E140A6BE}"/>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000" dirty="0">
                <a:latin typeface="Gill Sans MT" panose="020B0502020104020203" pitchFamily="34" charset="77"/>
              </a:rPr>
              <a:t>because you were slain,</a:t>
            </a:r>
          </a:p>
          <a:p>
            <a:pPr marL="457200" lvl="1" indent="0">
              <a:buNone/>
            </a:pPr>
            <a:r>
              <a:rPr lang="en-GB" sz="4000" dirty="0">
                <a:latin typeface="Gill Sans MT" panose="020B0502020104020203" pitchFamily="34" charset="77"/>
              </a:rPr>
              <a:t>and with your blood you purchased for God</a:t>
            </a:r>
          </a:p>
          <a:p>
            <a:pPr marL="457200" lvl="1" indent="0">
              <a:buNone/>
            </a:pPr>
            <a:r>
              <a:rPr lang="en-GB" sz="4000" dirty="0">
                <a:latin typeface="Gill Sans MT" panose="020B0502020104020203" pitchFamily="34" charset="77"/>
              </a:rPr>
              <a:t>persons from every tribe and language and people and nation.</a:t>
            </a:r>
          </a:p>
          <a:p>
            <a:pPr marL="457200" lvl="1" indent="0">
              <a:buNone/>
            </a:pPr>
            <a:r>
              <a:rPr lang="en-GB" sz="4000" baseline="30000" dirty="0">
                <a:latin typeface="Gill Sans MT" panose="020B0502020104020203" pitchFamily="34" charset="77"/>
              </a:rPr>
              <a:t>10</a:t>
            </a:r>
            <a:r>
              <a:rPr lang="en-GB" sz="4000" dirty="0">
                <a:latin typeface="Gill Sans MT" panose="020B0502020104020203" pitchFamily="34" charset="77"/>
              </a:rPr>
              <a:t> You have made them to be a kingdom and priests to serve our God,</a:t>
            </a:r>
          </a:p>
          <a:p>
            <a:pPr marL="457200" lvl="1" indent="0">
              <a:buNone/>
            </a:pPr>
            <a:r>
              <a:rPr lang="en-GB" sz="4000" dirty="0">
                <a:latin typeface="Gill Sans MT" panose="020B0502020104020203" pitchFamily="34" charset="77"/>
              </a:rPr>
              <a:t>and they will reign on the earth.’</a:t>
            </a:r>
          </a:p>
        </p:txBody>
      </p:sp>
      <p:sp>
        <p:nvSpPr>
          <p:cNvPr id="2" name="Content Placeholder 2">
            <a:extLst>
              <a:ext uri="{FF2B5EF4-FFF2-40B4-BE49-F238E27FC236}">
                <a16:creationId xmlns:a16="http://schemas.microsoft.com/office/drawing/2014/main" id="{D033D9E0-FA9D-2E91-02DF-88620154E1EB}"/>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5:8-14,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3489616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B8630-EEFD-AB7C-70C8-AF577A83E17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DEDDA2-BCFA-8106-424D-ED1EC71ECD4F}"/>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baseline="30000" dirty="0">
                <a:latin typeface="Gill Sans MT" panose="020B0502020104020203" pitchFamily="34" charset="77"/>
              </a:rPr>
              <a:t>11</a:t>
            </a:r>
            <a:r>
              <a:rPr lang="en-GB" sz="4000" dirty="0">
                <a:latin typeface="Gill Sans MT" panose="020B0502020104020203" pitchFamily="34" charset="77"/>
              </a:rPr>
              <a:t> Then I looked and heard the voice of many angels, numbering thousands upon thousands, and ten thousand times ten thousand. They encircled the throne and the living creatures and the elders. </a:t>
            </a:r>
            <a:r>
              <a:rPr lang="en-GB" sz="4000" baseline="30000" dirty="0">
                <a:latin typeface="Gill Sans MT" panose="020B0502020104020203" pitchFamily="34" charset="77"/>
              </a:rPr>
              <a:t>12</a:t>
            </a:r>
            <a:r>
              <a:rPr lang="en-GB" sz="4000" dirty="0">
                <a:latin typeface="Gill Sans MT" panose="020B0502020104020203" pitchFamily="34" charset="77"/>
              </a:rPr>
              <a:t> In a loud voice they were saying:</a:t>
            </a:r>
          </a:p>
          <a:p>
            <a:pPr marL="0" indent="0">
              <a:buNone/>
            </a:pPr>
            <a:endParaRPr lang="en-GB" sz="4000" dirty="0">
              <a:latin typeface="Gill Sans MT" panose="020B0502020104020203" pitchFamily="34" charset="77"/>
            </a:endParaRPr>
          </a:p>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Worthy is the Lamb, who was slain</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to receive power and wealth and wisdom and strength</a:t>
            </a:r>
          </a:p>
        </p:txBody>
      </p:sp>
      <p:sp>
        <p:nvSpPr>
          <p:cNvPr id="2" name="Content Placeholder 2">
            <a:extLst>
              <a:ext uri="{FF2B5EF4-FFF2-40B4-BE49-F238E27FC236}">
                <a16:creationId xmlns:a16="http://schemas.microsoft.com/office/drawing/2014/main" id="{FC1CFA02-1E7D-48B5-1C56-A114602606E4}"/>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5:8-14,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429230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3A86-C069-1BEE-06D6-E76AF02DFAF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FCE4FE-9708-0A02-54DF-145EF267F900}"/>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200" b="1" u="sng" dirty="0">
                <a:latin typeface="Gill Sans MT" panose="020B0502020104020203" pitchFamily="34" charset="77"/>
              </a:rPr>
              <a:t>and honour and glory and praise</a:t>
            </a:r>
            <a:r>
              <a:rPr lang="en-GB" sz="4200" b="1" dirty="0">
                <a:latin typeface="Gill Sans MT" panose="020B0502020104020203" pitchFamily="34" charset="77"/>
              </a:rPr>
              <a:t>!’</a:t>
            </a:r>
          </a:p>
          <a:p>
            <a:pPr marL="0" indent="0">
              <a:buNone/>
            </a:pPr>
            <a:endParaRPr lang="en-GB" sz="4000" dirty="0">
              <a:latin typeface="Gill Sans MT" panose="020B0502020104020203" pitchFamily="34" charset="77"/>
            </a:endParaRPr>
          </a:p>
          <a:p>
            <a:pPr marL="0" indent="0">
              <a:buNone/>
            </a:pPr>
            <a:r>
              <a:rPr lang="en-GB" sz="4000" baseline="30000" dirty="0">
                <a:latin typeface="Gill Sans MT" panose="020B0502020104020203" pitchFamily="34" charset="77"/>
              </a:rPr>
              <a:t>13</a:t>
            </a:r>
            <a:r>
              <a:rPr lang="en-GB" sz="4000" dirty="0">
                <a:latin typeface="Gill Sans MT" panose="020B0502020104020203" pitchFamily="34" charset="77"/>
              </a:rPr>
              <a:t> Then I heard every creature in heaven and on earth and under the earth and on the sea, and all that is in them, saying:</a:t>
            </a:r>
          </a:p>
          <a:p>
            <a:pPr marL="0" indent="0">
              <a:buNone/>
            </a:pPr>
            <a:endParaRPr lang="en-GB" sz="4000" dirty="0">
              <a:latin typeface="Gill Sans MT" panose="020B0502020104020203" pitchFamily="34" charset="77"/>
            </a:endParaRPr>
          </a:p>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To him who sits on the throne and to the Lamb</a:t>
            </a:r>
          </a:p>
        </p:txBody>
      </p:sp>
      <p:sp>
        <p:nvSpPr>
          <p:cNvPr id="2" name="Content Placeholder 2">
            <a:extLst>
              <a:ext uri="{FF2B5EF4-FFF2-40B4-BE49-F238E27FC236}">
                <a16:creationId xmlns:a16="http://schemas.microsoft.com/office/drawing/2014/main" id="{368D86EA-21E1-AC58-AEED-D5F1D619D362}"/>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5:8-14,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538560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53BD6-D060-9202-63BA-57659A93D5A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7D02D5-81FB-32C9-924C-A6F04C2BC595}"/>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200" b="1" u="sng" dirty="0">
                <a:latin typeface="Gill Sans MT" panose="020B0502020104020203" pitchFamily="34" charset="77"/>
              </a:rPr>
              <a:t>be praise and honour and glory and power</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for ever and ever</a:t>
            </a:r>
            <a:r>
              <a:rPr lang="en-GB" sz="4200" b="1" dirty="0">
                <a:latin typeface="Gill Sans MT" panose="020B0502020104020203" pitchFamily="34" charset="77"/>
              </a:rPr>
              <a:t>!’</a:t>
            </a:r>
          </a:p>
          <a:p>
            <a:pPr marL="0" indent="0">
              <a:buNone/>
            </a:pPr>
            <a:endParaRPr lang="en-GB" sz="4000" dirty="0">
              <a:latin typeface="Gill Sans MT" panose="020B0502020104020203" pitchFamily="34" charset="77"/>
            </a:endParaRPr>
          </a:p>
          <a:p>
            <a:pPr marL="0" indent="0">
              <a:buNone/>
            </a:pPr>
            <a:r>
              <a:rPr lang="en-GB" sz="4000" baseline="30000" dirty="0">
                <a:latin typeface="Gill Sans MT" panose="020B0502020104020203" pitchFamily="34" charset="77"/>
              </a:rPr>
              <a:t>14</a:t>
            </a:r>
            <a:r>
              <a:rPr lang="en-GB" sz="4000" dirty="0">
                <a:latin typeface="Gill Sans MT" panose="020B0502020104020203" pitchFamily="34" charset="77"/>
              </a:rPr>
              <a:t> The four living creatures said, ‘Amen’, and the elders fell down and worshipped.</a:t>
            </a:r>
          </a:p>
        </p:txBody>
      </p:sp>
      <p:sp>
        <p:nvSpPr>
          <p:cNvPr id="2" name="Content Placeholder 2">
            <a:extLst>
              <a:ext uri="{FF2B5EF4-FFF2-40B4-BE49-F238E27FC236}">
                <a16:creationId xmlns:a16="http://schemas.microsoft.com/office/drawing/2014/main" id="{174C4613-13E2-0CC4-90EA-304992532D71}"/>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5:8-14,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978041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E90AC-623F-52EF-8A15-B298C6943A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BD3C44-4E87-BBAF-78A3-449829AC0C70}"/>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baseline="30000" dirty="0">
                <a:latin typeface="Gill Sans MT" panose="020B0502020104020203" pitchFamily="34" charset="77"/>
              </a:rPr>
              <a:t>7:9</a:t>
            </a:r>
            <a:r>
              <a:rPr lang="en-GB" sz="4000" dirty="0">
                <a:latin typeface="Gill Sans MT" panose="020B0502020104020203" pitchFamily="34" charset="77"/>
              </a:rPr>
              <a:t> After this I looked, and there before me was a great multitude that no one could count, from every nation, tribe, people and language, standing before the throne and before the Lamb. They were wearing white robes and were holding palm branches in their hands. </a:t>
            </a:r>
          </a:p>
          <a:p>
            <a:pPr marL="0" indent="0">
              <a:buNone/>
            </a:pPr>
            <a:endParaRPr lang="en-GB" sz="4000" baseline="30000" dirty="0">
              <a:latin typeface="Gill Sans MT" panose="020B0502020104020203" pitchFamily="34" charset="77"/>
            </a:endParaRPr>
          </a:p>
          <a:p>
            <a:pPr marL="0" indent="0">
              <a:buNone/>
            </a:pPr>
            <a:r>
              <a:rPr lang="en-GB" sz="4000" baseline="30000" dirty="0">
                <a:latin typeface="Gill Sans MT" panose="020B0502020104020203" pitchFamily="34" charset="77"/>
              </a:rPr>
              <a:t>10</a:t>
            </a:r>
            <a:r>
              <a:rPr lang="en-GB" sz="4000" dirty="0">
                <a:latin typeface="Gill Sans MT" panose="020B0502020104020203" pitchFamily="34" charset="77"/>
              </a:rPr>
              <a:t> And they cried out in a loud voice:</a:t>
            </a:r>
          </a:p>
        </p:txBody>
      </p:sp>
      <p:sp>
        <p:nvSpPr>
          <p:cNvPr id="2" name="Content Placeholder 2">
            <a:extLst>
              <a:ext uri="{FF2B5EF4-FFF2-40B4-BE49-F238E27FC236}">
                <a16:creationId xmlns:a16="http://schemas.microsoft.com/office/drawing/2014/main" id="{8B06D521-3630-264A-25EC-CE5DDC730450}"/>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7:9-12,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4221060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35312-0EFC-A0A5-8BD6-E2E56ACC22E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927BD7-B5BA-20BD-C559-9E9D8C57B3A3}"/>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Salvation belongs to our God</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who sits on the throne</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and to the Lamb</a:t>
            </a:r>
            <a:r>
              <a:rPr lang="en-GB" sz="4200" b="1" dirty="0">
                <a:latin typeface="Gill Sans MT" panose="020B0502020104020203" pitchFamily="34" charset="77"/>
              </a:rPr>
              <a:t>.’</a:t>
            </a:r>
          </a:p>
          <a:p>
            <a:pPr marL="0" indent="0">
              <a:buNone/>
            </a:pPr>
            <a:endParaRPr lang="en-GB" sz="4000" dirty="0">
              <a:latin typeface="Gill Sans MT" panose="020B0502020104020203" pitchFamily="34" charset="77"/>
            </a:endParaRPr>
          </a:p>
          <a:p>
            <a:pPr marL="0" indent="0">
              <a:buNone/>
            </a:pPr>
            <a:r>
              <a:rPr lang="en-GB" sz="4000" baseline="30000" dirty="0">
                <a:latin typeface="Gill Sans MT" panose="020B0502020104020203" pitchFamily="34" charset="77"/>
              </a:rPr>
              <a:t>11</a:t>
            </a:r>
            <a:r>
              <a:rPr lang="en-GB" sz="4000" dirty="0">
                <a:latin typeface="Gill Sans MT" panose="020B0502020104020203" pitchFamily="34" charset="77"/>
              </a:rPr>
              <a:t> All the angels were standing round the throne and round the elders and the four living creatures. They fell down on their faces before the throne and worshipped God, </a:t>
            </a:r>
            <a:r>
              <a:rPr lang="en-GB" sz="4000" baseline="30000" dirty="0">
                <a:latin typeface="Gill Sans MT" panose="020B0502020104020203" pitchFamily="34" charset="77"/>
              </a:rPr>
              <a:t>12</a:t>
            </a:r>
            <a:r>
              <a:rPr lang="en-GB" sz="4000" dirty="0">
                <a:latin typeface="Gill Sans MT" panose="020B0502020104020203" pitchFamily="34" charset="77"/>
              </a:rPr>
              <a:t> saying:</a:t>
            </a:r>
          </a:p>
        </p:txBody>
      </p:sp>
      <p:sp>
        <p:nvSpPr>
          <p:cNvPr id="2" name="Content Placeholder 2">
            <a:extLst>
              <a:ext uri="{FF2B5EF4-FFF2-40B4-BE49-F238E27FC236}">
                <a16:creationId xmlns:a16="http://schemas.microsoft.com/office/drawing/2014/main" id="{81695193-B3A9-FB8D-833D-DA23AF680D11}"/>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7:9-12,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177193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BA6F2-2F01-AE87-EA0F-EDF75664A89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6CE6DE-02A2-0331-B8B0-F44A40620738}"/>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000" dirty="0">
                <a:latin typeface="Gill Sans MT" panose="020B0502020104020203" pitchFamily="34" charset="77"/>
              </a:rPr>
              <a:t>‘Amen!</a:t>
            </a:r>
          </a:p>
          <a:p>
            <a:pPr marL="457200" lvl="1" indent="0">
              <a:buNone/>
            </a:pPr>
            <a:r>
              <a:rPr lang="en-GB" sz="4000" dirty="0">
                <a:latin typeface="Gill Sans MT" panose="020B0502020104020203" pitchFamily="34" charset="77"/>
              </a:rPr>
              <a:t>Praise and glory</a:t>
            </a:r>
          </a:p>
          <a:p>
            <a:pPr marL="457200" lvl="1" indent="0">
              <a:buNone/>
            </a:pPr>
            <a:r>
              <a:rPr lang="en-GB" sz="4000" dirty="0">
                <a:latin typeface="Gill Sans MT" panose="020B0502020104020203" pitchFamily="34" charset="77"/>
              </a:rPr>
              <a:t>and wisdom and thanks and honour</a:t>
            </a:r>
          </a:p>
          <a:p>
            <a:pPr marL="457200" lvl="1" indent="0">
              <a:buNone/>
            </a:pPr>
            <a:r>
              <a:rPr lang="en-GB" sz="4000" dirty="0">
                <a:latin typeface="Gill Sans MT" panose="020B0502020104020203" pitchFamily="34" charset="77"/>
              </a:rPr>
              <a:t>and power and strength</a:t>
            </a:r>
          </a:p>
          <a:p>
            <a:pPr marL="457200" lvl="1" indent="0">
              <a:buNone/>
            </a:pPr>
            <a:r>
              <a:rPr lang="en-GB" sz="4000" dirty="0">
                <a:latin typeface="Gill Sans MT" panose="020B0502020104020203" pitchFamily="34" charset="77"/>
              </a:rPr>
              <a:t>be to our God for ever and ever.</a:t>
            </a:r>
          </a:p>
          <a:p>
            <a:pPr marL="457200" lvl="1" indent="0">
              <a:buNone/>
            </a:pPr>
            <a:r>
              <a:rPr lang="en-GB" sz="4000" b="1" u="sng" dirty="0">
                <a:latin typeface="Gill Sans MT" panose="020B0502020104020203" pitchFamily="34" charset="77"/>
              </a:rPr>
              <a:t>Amen</a:t>
            </a:r>
            <a:r>
              <a:rPr lang="en-GB" sz="4000" b="1" dirty="0">
                <a:latin typeface="Gill Sans MT" panose="020B0502020104020203" pitchFamily="34" charset="77"/>
              </a:rPr>
              <a:t>!’</a:t>
            </a:r>
          </a:p>
        </p:txBody>
      </p:sp>
      <p:sp>
        <p:nvSpPr>
          <p:cNvPr id="2" name="Content Placeholder 2">
            <a:extLst>
              <a:ext uri="{FF2B5EF4-FFF2-40B4-BE49-F238E27FC236}">
                <a16:creationId xmlns:a16="http://schemas.microsoft.com/office/drawing/2014/main" id="{895FDBD3-08C9-BCAD-F365-ADBD1B9486B5}"/>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7:9-12,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1801389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A02AF-C8FA-BF62-5D09-5DA82B93230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E1279F-B749-1700-F36E-C8CACFD7E574}"/>
              </a:ext>
            </a:extLst>
          </p:cNvPr>
          <p:cNvSpPr>
            <a:spLocks noGrp="1"/>
          </p:cNvSpPr>
          <p:nvPr>
            <p:ph idx="1"/>
          </p:nvPr>
        </p:nvSpPr>
        <p:spPr>
          <a:xfrm>
            <a:off x="838200" y="550725"/>
            <a:ext cx="10515600" cy="5756549"/>
          </a:xfrm>
        </p:spPr>
        <p:txBody>
          <a:bodyPr lIns="90000" anchor="t" anchorCtr="0">
            <a:noAutofit/>
          </a:bodyPr>
          <a:lstStyle/>
          <a:p>
            <a:pPr marL="0" lvl="1" indent="0">
              <a:spcBef>
                <a:spcPts val="1000"/>
              </a:spcBef>
              <a:buNone/>
            </a:pPr>
            <a:r>
              <a:rPr lang="en-GB" sz="4000" baseline="30000" dirty="0">
                <a:latin typeface="Gill Sans MT" panose="020B0502020104020203" pitchFamily="34" charset="77"/>
              </a:rPr>
              <a:t>11:15</a:t>
            </a:r>
            <a:r>
              <a:rPr lang="en-GB" sz="4000" dirty="0">
                <a:latin typeface="Gill Sans MT" panose="020B0502020104020203" pitchFamily="34" charset="77"/>
              </a:rPr>
              <a:t> The seventh angel sounded his trumpet, and there were loud voices in heaven, which said:</a:t>
            </a:r>
          </a:p>
          <a:p>
            <a:pPr marL="0" indent="0">
              <a:buNone/>
            </a:pPr>
            <a:endParaRPr lang="en-GB" sz="4000" dirty="0">
              <a:latin typeface="Gill Sans MT" panose="020B0502020104020203" pitchFamily="34" charset="77"/>
            </a:endParaRPr>
          </a:p>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The kingdom of the world has become</a:t>
            </a:r>
          </a:p>
          <a:p>
            <a:pPr marL="457200" lvl="1" indent="0">
              <a:buNone/>
            </a:pPr>
            <a:r>
              <a:rPr lang="en-GB" sz="4200" b="1" u="sng" dirty="0">
                <a:latin typeface="Gill Sans MT" panose="020B0502020104020203" pitchFamily="34" charset="77"/>
              </a:rPr>
              <a:t>the kingdom of our Lord and of his Messiah</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and he will reign for ever and ever</a:t>
            </a:r>
            <a:r>
              <a:rPr lang="en-GB" sz="4200" b="1" dirty="0">
                <a:latin typeface="Gill Sans MT" panose="020B0502020104020203" pitchFamily="34" charset="77"/>
              </a:rPr>
              <a:t>.’</a:t>
            </a:r>
          </a:p>
          <a:p>
            <a:pPr marL="0" indent="0">
              <a:buNone/>
            </a:pPr>
            <a:endParaRPr lang="en-GB" sz="4000" dirty="0">
              <a:latin typeface="Gill Sans MT" panose="020B0502020104020203" pitchFamily="34" charset="77"/>
            </a:endParaRPr>
          </a:p>
        </p:txBody>
      </p:sp>
      <p:sp>
        <p:nvSpPr>
          <p:cNvPr id="2" name="Content Placeholder 2">
            <a:extLst>
              <a:ext uri="{FF2B5EF4-FFF2-40B4-BE49-F238E27FC236}">
                <a16:creationId xmlns:a16="http://schemas.microsoft.com/office/drawing/2014/main" id="{4B8AC1FD-7B27-16C6-A842-981E8E20962A}"/>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11:15-18,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402378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AE572-B45E-0832-35AE-C9672FBD36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E5701F-D58D-F2EB-4AD4-D09F7BC11D45}"/>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baseline="30000" dirty="0">
                <a:latin typeface="Gill Sans MT" panose="020B0502020104020203" pitchFamily="34" charset="77"/>
              </a:rPr>
              <a:t>16</a:t>
            </a:r>
            <a:r>
              <a:rPr lang="en-GB" sz="4000" dirty="0">
                <a:latin typeface="Gill Sans MT" panose="020B0502020104020203" pitchFamily="34" charset="77"/>
              </a:rPr>
              <a:t> And the twenty-four elders, who were seated on their thrones before God, fell on their faces and worshipped God, </a:t>
            </a:r>
            <a:r>
              <a:rPr lang="en-GB" sz="4000" baseline="30000" dirty="0">
                <a:latin typeface="Gill Sans MT" panose="020B0502020104020203" pitchFamily="34" charset="77"/>
              </a:rPr>
              <a:t>17</a:t>
            </a:r>
            <a:r>
              <a:rPr lang="en-GB" sz="4000" dirty="0">
                <a:latin typeface="Gill Sans MT" panose="020B0502020104020203" pitchFamily="34" charset="77"/>
              </a:rPr>
              <a:t> saying:</a:t>
            </a:r>
          </a:p>
          <a:p>
            <a:pPr marL="0" indent="0">
              <a:buNone/>
            </a:pPr>
            <a:endParaRPr lang="en-GB" sz="4000" dirty="0">
              <a:latin typeface="Gill Sans MT" panose="020B0502020104020203" pitchFamily="34" charset="77"/>
            </a:endParaRPr>
          </a:p>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We give thanks to you, Lord God Almighty</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the One who is and who was</a:t>
            </a:r>
            <a:r>
              <a:rPr lang="en-GB" sz="4200" b="1" dirty="0">
                <a:latin typeface="Gill Sans MT" panose="020B0502020104020203" pitchFamily="34" charset="77"/>
              </a:rPr>
              <a:t>,</a:t>
            </a:r>
          </a:p>
          <a:p>
            <a:pPr marL="457200" lvl="1" indent="0">
              <a:buNone/>
            </a:pPr>
            <a:r>
              <a:rPr lang="en-GB" sz="4000" dirty="0">
                <a:latin typeface="Gill Sans MT" panose="020B0502020104020203" pitchFamily="34" charset="77"/>
              </a:rPr>
              <a:t>because you have taken your great power</a:t>
            </a:r>
          </a:p>
          <a:p>
            <a:pPr marL="457200" lvl="1" indent="0">
              <a:buNone/>
            </a:pPr>
            <a:r>
              <a:rPr lang="en-GB" sz="4000" dirty="0">
                <a:latin typeface="Gill Sans MT" panose="020B0502020104020203" pitchFamily="34" charset="77"/>
              </a:rPr>
              <a:t>and have begun to reign.</a:t>
            </a:r>
          </a:p>
        </p:txBody>
      </p:sp>
      <p:sp>
        <p:nvSpPr>
          <p:cNvPr id="2" name="Content Placeholder 2">
            <a:extLst>
              <a:ext uri="{FF2B5EF4-FFF2-40B4-BE49-F238E27FC236}">
                <a16:creationId xmlns:a16="http://schemas.microsoft.com/office/drawing/2014/main" id="{70C4F3F3-AF31-ABFB-4CE1-2BE5D1C32C3C}"/>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11:15-18,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456947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F7E5C-612C-FEC4-96E5-FA64F5729C2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ECBBAF-7434-65DA-E6AC-DB08AADDE052}"/>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000" baseline="30000" dirty="0">
                <a:latin typeface="Gill Sans MT" panose="020B0502020104020203" pitchFamily="34" charset="77"/>
              </a:rPr>
              <a:t>18</a:t>
            </a:r>
            <a:r>
              <a:rPr lang="en-GB" sz="4000" dirty="0">
                <a:latin typeface="Gill Sans MT" panose="020B0502020104020203" pitchFamily="34" charset="77"/>
              </a:rPr>
              <a:t> The nations were angry,</a:t>
            </a:r>
          </a:p>
          <a:p>
            <a:pPr marL="457200" lvl="1" indent="0">
              <a:buNone/>
            </a:pPr>
            <a:r>
              <a:rPr lang="en-GB" sz="4000" dirty="0">
                <a:latin typeface="Gill Sans MT" panose="020B0502020104020203" pitchFamily="34" charset="77"/>
              </a:rPr>
              <a:t>and your wrath has come.</a:t>
            </a:r>
          </a:p>
          <a:p>
            <a:pPr marL="457200" lvl="1" indent="0">
              <a:buNone/>
            </a:pPr>
            <a:r>
              <a:rPr lang="en-GB" sz="4000" dirty="0">
                <a:latin typeface="Gill Sans MT" panose="020B0502020104020203" pitchFamily="34" charset="77"/>
              </a:rPr>
              <a:t>The time has come for judging the dead,</a:t>
            </a:r>
          </a:p>
          <a:p>
            <a:pPr marL="457200" lvl="1" indent="0">
              <a:buNone/>
            </a:pPr>
            <a:r>
              <a:rPr lang="en-GB" sz="4000" dirty="0">
                <a:latin typeface="Gill Sans MT" panose="020B0502020104020203" pitchFamily="34" charset="77"/>
              </a:rPr>
              <a:t>and for rewarding your servants the prophets</a:t>
            </a:r>
          </a:p>
          <a:p>
            <a:pPr marL="457200" lvl="1" indent="0">
              <a:buNone/>
            </a:pPr>
            <a:r>
              <a:rPr lang="en-GB" sz="4000" dirty="0">
                <a:latin typeface="Gill Sans MT" panose="020B0502020104020203" pitchFamily="34" charset="77"/>
              </a:rPr>
              <a:t>and your people who revere your name,</a:t>
            </a:r>
          </a:p>
          <a:p>
            <a:pPr marL="457200" lvl="1" indent="0">
              <a:buNone/>
            </a:pPr>
            <a:r>
              <a:rPr lang="en-GB" sz="4000" dirty="0">
                <a:latin typeface="Gill Sans MT" panose="020B0502020104020203" pitchFamily="34" charset="77"/>
              </a:rPr>
              <a:t>both great and small –</a:t>
            </a:r>
          </a:p>
          <a:p>
            <a:pPr marL="457200" lvl="1" indent="0">
              <a:buNone/>
            </a:pPr>
            <a:r>
              <a:rPr lang="en-GB" sz="4000" dirty="0">
                <a:latin typeface="Gill Sans MT" panose="020B0502020104020203" pitchFamily="34" charset="77"/>
              </a:rPr>
              <a:t>and for destroying those who destroy the earth.’</a:t>
            </a:r>
          </a:p>
        </p:txBody>
      </p:sp>
      <p:sp>
        <p:nvSpPr>
          <p:cNvPr id="2" name="Content Placeholder 2">
            <a:extLst>
              <a:ext uri="{FF2B5EF4-FFF2-40B4-BE49-F238E27FC236}">
                <a16:creationId xmlns:a16="http://schemas.microsoft.com/office/drawing/2014/main" id="{B4824B13-C4FD-1C53-A606-C67A50B49E2B}"/>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11:15-18,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4234867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0125A-925C-0CA3-307C-9A718E0D0A0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C73728-CD44-C10E-8EA3-0D88CF845D62}"/>
              </a:ext>
            </a:extLst>
          </p:cNvPr>
          <p:cNvSpPr>
            <a:spLocks noGrp="1"/>
          </p:cNvSpPr>
          <p:nvPr>
            <p:ph idx="1"/>
          </p:nvPr>
        </p:nvSpPr>
        <p:spPr>
          <a:xfrm>
            <a:off x="838200" y="550725"/>
            <a:ext cx="10515600" cy="5756549"/>
          </a:xfrm>
        </p:spPr>
        <p:txBody>
          <a:bodyPr lIns="90000" anchor="t" anchorCtr="0">
            <a:noAutofit/>
          </a:bodyPr>
          <a:lstStyle/>
          <a:p>
            <a:pPr marL="0" lvl="1" indent="0">
              <a:spcBef>
                <a:spcPts val="1000"/>
              </a:spcBef>
              <a:buNone/>
            </a:pPr>
            <a:r>
              <a:rPr lang="en-GB" sz="4000" baseline="30000" dirty="0">
                <a:latin typeface="Gill Sans MT" panose="020B0502020104020203" pitchFamily="34" charset="77"/>
              </a:rPr>
              <a:t>12:10</a:t>
            </a:r>
            <a:r>
              <a:rPr lang="en-GB" sz="4000" dirty="0">
                <a:latin typeface="Gill Sans MT" panose="020B0502020104020203" pitchFamily="34" charset="77"/>
              </a:rPr>
              <a:t> Then I heard a loud voice in heaven say:</a:t>
            </a:r>
          </a:p>
          <a:p>
            <a:pPr marL="0" lvl="1" indent="0">
              <a:spcBef>
                <a:spcPts val="1000"/>
              </a:spcBef>
              <a:buNone/>
            </a:pPr>
            <a:endParaRPr lang="en-GB" sz="4000" dirty="0">
              <a:latin typeface="Gill Sans MT" panose="020B0502020104020203" pitchFamily="34" charset="77"/>
            </a:endParaRPr>
          </a:p>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Now have come the salvation and the power</a:t>
            </a:r>
          </a:p>
          <a:p>
            <a:pPr marL="457200" lvl="1" indent="0">
              <a:buNone/>
            </a:pPr>
            <a:r>
              <a:rPr lang="en-GB" sz="4200" b="1" u="sng" dirty="0">
                <a:latin typeface="Gill Sans MT" panose="020B0502020104020203" pitchFamily="34" charset="77"/>
              </a:rPr>
              <a:t>and the kingdom of our God</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and the authority of his Messiah</a:t>
            </a:r>
            <a:r>
              <a:rPr lang="en-GB" sz="4200" b="1" dirty="0">
                <a:latin typeface="Gill Sans MT" panose="020B0502020104020203" pitchFamily="34" charset="77"/>
              </a:rPr>
              <a:t>.</a:t>
            </a:r>
          </a:p>
          <a:p>
            <a:pPr marL="457200" lvl="1" indent="0">
              <a:buNone/>
            </a:pPr>
            <a:r>
              <a:rPr lang="en-GB" sz="4000" dirty="0">
                <a:latin typeface="Gill Sans MT" panose="020B0502020104020203" pitchFamily="34" charset="77"/>
              </a:rPr>
              <a:t>For the accuser of our brothers and sisters,</a:t>
            </a:r>
          </a:p>
          <a:p>
            <a:pPr marL="457200" lvl="1" indent="0">
              <a:buNone/>
            </a:pPr>
            <a:r>
              <a:rPr lang="en-GB" sz="4000" dirty="0">
                <a:latin typeface="Gill Sans MT" panose="020B0502020104020203" pitchFamily="34" charset="77"/>
              </a:rPr>
              <a:t>who accuses them before our God day and night,</a:t>
            </a:r>
          </a:p>
        </p:txBody>
      </p:sp>
      <p:sp>
        <p:nvSpPr>
          <p:cNvPr id="2" name="Content Placeholder 2">
            <a:extLst>
              <a:ext uri="{FF2B5EF4-FFF2-40B4-BE49-F238E27FC236}">
                <a16:creationId xmlns:a16="http://schemas.microsoft.com/office/drawing/2014/main" id="{2535CF0F-63F4-4068-B2FA-0E98C9BDA805}"/>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12:10-12,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3210474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C0A09-FE9D-6E2A-9FCA-1C44988357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16BD39-C507-F3C2-F675-F54C0A4F6654}"/>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000" dirty="0">
                <a:latin typeface="Gill Sans MT" panose="020B0502020104020203" pitchFamily="34" charset="77"/>
              </a:rPr>
              <a:t>has been hurled down.</a:t>
            </a:r>
          </a:p>
          <a:p>
            <a:pPr marL="457200" lvl="1" indent="0">
              <a:buNone/>
            </a:pPr>
            <a:r>
              <a:rPr lang="en-GB" sz="4000" baseline="30000" dirty="0">
                <a:latin typeface="Gill Sans MT" panose="020B0502020104020203" pitchFamily="34" charset="77"/>
              </a:rPr>
              <a:t>11</a:t>
            </a:r>
            <a:r>
              <a:rPr lang="en-GB" sz="4000" dirty="0">
                <a:latin typeface="Gill Sans MT" panose="020B0502020104020203" pitchFamily="34" charset="77"/>
              </a:rPr>
              <a:t> They triumphed over him</a:t>
            </a:r>
          </a:p>
          <a:p>
            <a:pPr marL="457200" lvl="1" indent="0">
              <a:buNone/>
            </a:pPr>
            <a:r>
              <a:rPr lang="en-GB" sz="4000" dirty="0">
                <a:latin typeface="Gill Sans MT" panose="020B0502020104020203" pitchFamily="34" charset="77"/>
              </a:rPr>
              <a:t>by the blood of the Lamb</a:t>
            </a:r>
          </a:p>
          <a:p>
            <a:pPr marL="457200" lvl="1" indent="0">
              <a:buNone/>
            </a:pPr>
            <a:r>
              <a:rPr lang="en-GB" sz="4000" dirty="0">
                <a:latin typeface="Gill Sans MT" panose="020B0502020104020203" pitchFamily="34" charset="77"/>
              </a:rPr>
              <a:t>and by the word of their testimony;</a:t>
            </a:r>
          </a:p>
          <a:p>
            <a:pPr marL="457200" lvl="1" indent="0">
              <a:buNone/>
            </a:pPr>
            <a:r>
              <a:rPr lang="en-GB" sz="4000" dirty="0">
                <a:latin typeface="Gill Sans MT" panose="020B0502020104020203" pitchFamily="34" charset="77"/>
              </a:rPr>
              <a:t>they did not love their lives so much</a:t>
            </a:r>
          </a:p>
          <a:p>
            <a:pPr marL="457200" lvl="1" indent="0">
              <a:buNone/>
            </a:pPr>
            <a:r>
              <a:rPr lang="en-GB" sz="4000" dirty="0">
                <a:latin typeface="Gill Sans MT" panose="020B0502020104020203" pitchFamily="34" charset="77"/>
              </a:rPr>
              <a:t>as to shrink from death.</a:t>
            </a:r>
          </a:p>
          <a:p>
            <a:pPr marL="457200" lvl="1" indent="0">
              <a:buNone/>
            </a:pPr>
            <a:r>
              <a:rPr lang="en-GB" sz="4000" baseline="30000" dirty="0">
                <a:latin typeface="Gill Sans MT" panose="020B0502020104020203" pitchFamily="34" charset="77"/>
              </a:rPr>
              <a:t>12</a:t>
            </a:r>
            <a:r>
              <a:rPr lang="en-GB" sz="4200" b="1" dirty="0">
                <a:latin typeface="Gill Sans MT" panose="020B0502020104020203" pitchFamily="34" charset="77"/>
              </a:rPr>
              <a:t> </a:t>
            </a:r>
            <a:r>
              <a:rPr lang="en-GB" sz="4200" b="1" u="sng" dirty="0">
                <a:latin typeface="Gill Sans MT" panose="020B0502020104020203" pitchFamily="34" charset="77"/>
              </a:rPr>
              <a:t>Therefore rejoice, you heavens</a:t>
            </a:r>
          </a:p>
          <a:p>
            <a:pPr marL="457200" lvl="1" indent="0">
              <a:buNone/>
            </a:pPr>
            <a:r>
              <a:rPr lang="en-GB" sz="4200" b="1" u="sng" dirty="0">
                <a:latin typeface="Gill Sans MT" panose="020B0502020104020203" pitchFamily="34" charset="77"/>
              </a:rPr>
              <a:t>and you who dwell in them</a:t>
            </a:r>
            <a:r>
              <a:rPr lang="en-GB" sz="4200" b="1" dirty="0">
                <a:latin typeface="Gill Sans MT" panose="020B0502020104020203" pitchFamily="34" charset="77"/>
              </a:rPr>
              <a:t>!</a:t>
            </a:r>
          </a:p>
        </p:txBody>
      </p:sp>
      <p:sp>
        <p:nvSpPr>
          <p:cNvPr id="2" name="Content Placeholder 2">
            <a:extLst>
              <a:ext uri="{FF2B5EF4-FFF2-40B4-BE49-F238E27FC236}">
                <a16:creationId xmlns:a16="http://schemas.microsoft.com/office/drawing/2014/main" id="{17CFAE3B-5859-B14E-B88D-75B135529944}"/>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12:10-12,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1340322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5251F-0B02-D01E-E131-F73FDD87D2B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0E83A9-1AD1-7674-B7DB-C44B85BF3FB8}"/>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000" dirty="0">
                <a:latin typeface="Gill Sans MT" panose="020B0502020104020203" pitchFamily="34" charset="77"/>
              </a:rPr>
              <a:t>But woe to the earth and the sea,</a:t>
            </a:r>
          </a:p>
          <a:p>
            <a:pPr marL="457200" lvl="1" indent="0">
              <a:buNone/>
            </a:pPr>
            <a:r>
              <a:rPr lang="en-GB" sz="4000" dirty="0">
                <a:latin typeface="Gill Sans MT" panose="020B0502020104020203" pitchFamily="34" charset="77"/>
              </a:rPr>
              <a:t>because the devil has gone down to you!</a:t>
            </a:r>
          </a:p>
          <a:p>
            <a:pPr marL="457200" lvl="1" indent="0">
              <a:buNone/>
            </a:pPr>
            <a:r>
              <a:rPr lang="en-GB" sz="4000" dirty="0">
                <a:latin typeface="Gill Sans MT" panose="020B0502020104020203" pitchFamily="34" charset="77"/>
              </a:rPr>
              <a:t>He is filled with fury,</a:t>
            </a:r>
          </a:p>
          <a:p>
            <a:pPr marL="457200" lvl="1" indent="0">
              <a:buNone/>
            </a:pPr>
            <a:r>
              <a:rPr lang="en-GB" sz="4000" dirty="0">
                <a:latin typeface="Gill Sans MT" panose="020B0502020104020203" pitchFamily="34" charset="77"/>
              </a:rPr>
              <a:t>because he knows that his time is short.’</a:t>
            </a:r>
          </a:p>
        </p:txBody>
      </p:sp>
      <p:sp>
        <p:nvSpPr>
          <p:cNvPr id="2" name="Content Placeholder 2">
            <a:extLst>
              <a:ext uri="{FF2B5EF4-FFF2-40B4-BE49-F238E27FC236}">
                <a16:creationId xmlns:a16="http://schemas.microsoft.com/office/drawing/2014/main" id="{F4857494-42EA-8E70-0B4B-33F5BC47D6CB}"/>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12:10-12,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1871809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6034F-9FAC-0310-2132-C070F792CDA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1B9CB5-CDB2-E976-B052-D5C3CF53E3DB}"/>
              </a:ext>
            </a:extLst>
          </p:cNvPr>
          <p:cNvSpPr>
            <a:spLocks noGrp="1"/>
          </p:cNvSpPr>
          <p:nvPr>
            <p:ph idx="1"/>
          </p:nvPr>
        </p:nvSpPr>
        <p:spPr>
          <a:xfrm>
            <a:off x="838200" y="550725"/>
            <a:ext cx="10515600" cy="5756549"/>
          </a:xfrm>
        </p:spPr>
        <p:txBody>
          <a:bodyPr lIns="90000" anchor="t" anchorCtr="0">
            <a:noAutofit/>
          </a:bodyPr>
          <a:lstStyle/>
          <a:p>
            <a:pPr marL="0" lvl="1" indent="0">
              <a:spcBef>
                <a:spcPts val="1000"/>
              </a:spcBef>
              <a:buNone/>
            </a:pPr>
            <a:r>
              <a:rPr lang="en-GB" sz="4000" baseline="30000" dirty="0">
                <a:latin typeface="Gill Sans MT" panose="020B0502020104020203" pitchFamily="34" charset="77"/>
              </a:rPr>
              <a:t>15:2</a:t>
            </a:r>
            <a:r>
              <a:rPr lang="en-GB" sz="4000" dirty="0">
                <a:latin typeface="Gill Sans MT" panose="020B0502020104020203" pitchFamily="34" charset="77"/>
              </a:rPr>
              <a:t> And I saw what looked like a sea of glass glowing with fire and, standing beside the sea, those who had been victorious over the beast and its image and over the number of its name. They held harps given them by God </a:t>
            </a:r>
            <a:r>
              <a:rPr lang="en-GB" sz="4000" baseline="30000" dirty="0">
                <a:latin typeface="Gill Sans MT" panose="020B0502020104020203" pitchFamily="34" charset="77"/>
              </a:rPr>
              <a:t>3</a:t>
            </a:r>
            <a:r>
              <a:rPr lang="en-GB" sz="4000" dirty="0">
                <a:latin typeface="Gill Sans MT" panose="020B0502020104020203" pitchFamily="34" charset="77"/>
              </a:rPr>
              <a:t> and sang the song of God’s servant Moses and of the Lamb:</a:t>
            </a:r>
          </a:p>
        </p:txBody>
      </p:sp>
      <p:sp>
        <p:nvSpPr>
          <p:cNvPr id="2" name="Content Placeholder 2">
            <a:extLst>
              <a:ext uri="{FF2B5EF4-FFF2-40B4-BE49-F238E27FC236}">
                <a16:creationId xmlns:a16="http://schemas.microsoft.com/office/drawing/2014/main" id="{133EBB7B-72FB-2405-FC55-4B4E2DDA9BA3}"/>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15:2-4,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3363767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9110F-6B90-4B85-C540-CB00C5BFB2E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768FB4-EBDB-7375-BC8A-A192B3BAD6E6}"/>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Great and marvellous are your deeds</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Lord God Almighty</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Just and true are your ways</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King of the nations</a:t>
            </a:r>
            <a:r>
              <a:rPr lang="en-GB" sz="4200" b="1" dirty="0">
                <a:latin typeface="Gill Sans MT" panose="020B0502020104020203" pitchFamily="34" charset="77"/>
              </a:rPr>
              <a:t>.</a:t>
            </a:r>
          </a:p>
          <a:p>
            <a:pPr marL="457200" lvl="1" indent="0">
              <a:buNone/>
            </a:pPr>
            <a:r>
              <a:rPr lang="en-GB" sz="4000" baseline="30000" dirty="0">
                <a:latin typeface="Gill Sans MT" panose="020B0502020104020203" pitchFamily="34" charset="77"/>
              </a:rPr>
              <a:t>4</a:t>
            </a:r>
            <a:r>
              <a:rPr lang="en-GB" sz="4000" dirty="0">
                <a:latin typeface="Gill Sans MT" panose="020B0502020104020203" pitchFamily="34" charset="77"/>
              </a:rPr>
              <a:t> Who will not fear you, Lord,</a:t>
            </a:r>
          </a:p>
          <a:p>
            <a:pPr marL="457200" lvl="1" indent="0">
              <a:buNone/>
            </a:pPr>
            <a:r>
              <a:rPr lang="en-GB" sz="4000" dirty="0">
                <a:latin typeface="Gill Sans MT" panose="020B0502020104020203" pitchFamily="34" charset="77"/>
              </a:rPr>
              <a:t>and bring glory to your name?</a:t>
            </a:r>
          </a:p>
          <a:p>
            <a:pPr marL="457200" lvl="1" indent="0">
              <a:buNone/>
            </a:pPr>
            <a:r>
              <a:rPr lang="en-GB" sz="4200" b="1" u="sng" dirty="0">
                <a:latin typeface="Gill Sans MT" panose="020B0502020104020203" pitchFamily="34" charset="77"/>
              </a:rPr>
              <a:t>For you alone are holy</a:t>
            </a:r>
            <a:r>
              <a:rPr lang="en-GB" sz="4200" b="1" dirty="0">
                <a:latin typeface="Gill Sans MT" panose="020B0502020104020203" pitchFamily="34" charset="77"/>
              </a:rPr>
              <a:t>.</a:t>
            </a:r>
          </a:p>
        </p:txBody>
      </p:sp>
      <p:sp>
        <p:nvSpPr>
          <p:cNvPr id="2" name="Content Placeholder 2">
            <a:extLst>
              <a:ext uri="{FF2B5EF4-FFF2-40B4-BE49-F238E27FC236}">
                <a16:creationId xmlns:a16="http://schemas.microsoft.com/office/drawing/2014/main" id="{F262E67D-55B4-1A00-95C9-D06DAE28F1ED}"/>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15:2-4,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2936519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E33EB-3B91-EF71-51F9-BBCEC545A2D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1D457E-4460-BE06-8B35-78C33226853E}"/>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000" dirty="0">
                <a:latin typeface="Gill Sans MT" panose="020B0502020104020203" pitchFamily="34" charset="77"/>
              </a:rPr>
              <a:t>All nations will come</a:t>
            </a:r>
          </a:p>
          <a:p>
            <a:pPr marL="457200" lvl="1" indent="0">
              <a:buNone/>
            </a:pPr>
            <a:r>
              <a:rPr lang="en-GB" sz="4000" dirty="0">
                <a:latin typeface="Gill Sans MT" panose="020B0502020104020203" pitchFamily="34" charset="77"/>
              </a:rPr>
              <a:t>and worship before you,</a:t>
            </a:r>
          </a:p>
          <a:p>
            <a:pPr marL="457200" lvl="1" indent="0">
              <a:buNone/>
            </a:pPr>
            <a:r>
              <a:rPr lang="en-GB" sz="4000" dirty="0">
                <a:latin typeface="Gill Sans MT" panose="020B0502020104020203" pitchFamily="34" charset="77"/>
              </a:rPr>
              <a:t>for your righteous acts have been revealed.’</a:t>
            </a:r>
          </a:p>
        </p:txBody>
      </p:sp>
      <p:sp>
        <p:nvSpPr>
          <p:cNvPr id="2" name="Content Placeholder 2">
            <a:extLst>
              <a:ext uri="{FF2B5EF4-FFF2-40B4-BE49-F238E27FC236}">
                <a16:creationId xmlns:a16="http://schemas.microsoft.com/office/drawing/2014/main" id="{EF9ECF85-AEB9-3C06-35E5-0502291275CF}"/>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15:2-4,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1057762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D857D-75FF-F4FF-7485-605673BCB9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89F705-A231-4FE1-A831-1DEF579ECC49}"/>
              </a:ext>
            </a:extLst>
          </p:cNvPr>
          <p:cNvSpPr>
            <a:spLocks noGrp="1"/>
          </p:cNvSpPr>
          <p:nvPr>
            <p:ph idx="1"/>
          </p:nvPr>
        </p:nvSpPr>
        <p:spPr>
          <a:xfrm>
            <a:off x="838200" y="550725"/>
            <a:ext cx="10515600" cy="5756549"/>
          </a:xfrm>
        </p:spPr>
        <p:txBody>
          <a:bodyPr lIns="90000" anchor="t" anchorCtr="0">
            <a:noAutofit/>
          </a:bodyPr>
          <a:lstStyle/>
          <a:p>
            <a:pPr marL="0" lvl="1" indent="0">
              <a:spcBef>
                <a:spcPts val="1000"/>
              </a:spcBef>
              <a:buNone/>
            </a:pPr>
            <a:r>
              <a:rPr lang="en-GB" sz="4000" baseline="30000" dirty="0">
                <a:latin typeface="Gill Sans MT" panose="020B0502020104020203" pitchFamily="34" charset="77"/>
              </a:rPr>
              <a:t>16:5</a:t>
            </a:r>
            <a:r>
              <a:rPr lang="en-GB" sz="4000" dirty="0">
                <a:latin typeface="Gill Sans MT" panose="020B0502020104020203" pitchFamily="34" charset="77"/>
              </a:rPr>
              <a:t> Then I heard the angel in charge of the waters say:</a:t>
            </a:r>
          </a:p>
          <a:p>
            <a:pPr marL="0" lvl="1" indent="0">
              <a:spcBef>
                <a:spcPts val="1000"/>
              </a:spcBef>
              <a:buNone/>
            </a:pPr>
            <a:endParaRPr lang="en-GB" sz="4000" dirty="0">
              <a:latin typeface="Gill Sans MT" panose="020B0502020104020203" pitchFamily="34" charset="77"/>
            </a:endParaRPr>
          </a:p>
          <a:p>
            <a:pPr marL="457200" lvl="1" indent="0">
              <a:buNone/>
            </a:pPr>
            <a:r>
              <a:rPr lang="en-GB" sz="4000" dirty="0">
                <a:latin typeface="Gill Sans MT" panose="020B0502020104020203" pitchFamily="34" charset="77"/>
              </a:rPr>
              <a:t>‘You are just in these judgments, O Holy One,</a:t>
            </a:r>
          </a:p>
          <a:p>
            <a:pPr marL="457200" lvl="1" indent="0">
              <a:buNone/>
            </a:pPr>
            <a:r>
              <a:rPr lang="en-GB" sz="4000" dirty="0">
                <a:latin typeface="Gill Sans MT" panose="020B0502020104020203" pitchFamily="34" charset="77"/>
              </a:rPr>
              <a:t>you who are and who were;</a:t>
            </a:r>
          </a:p>
          <a:p>
            <a:pPr marL="457200" lvl="1" indent="0">
              <a:buNone/>
            </a:pPr>
            <a:r>
              <a:rPr lang="en-GB" sz="4000" baseline="30000" dirty="0">
                <a:latin typeface="Gill Sans MT" panose="020B0502020104020203" pitchFamily="34" charset="77"/>
              </a:rPr>
              <a:t>6</a:t>
            </a:r>
            <a:r>
              <a:rPr lang="en-GB" sz="4000" dirty="0">
                <a:latin typeface="Gill Sans MT" panose="020B0502020104020203" pitchFamily="34" charset="77"/>
              </a:rPr>
              <a:t> for they have shed the blood of your holy people and your prophets,</a:t>
            </a:r>
          </a:p>
          <a:p>
            <a:pPr marL="457200" lvl="1" indent="0">
              <a:buNone/>
            </a:pPr>
            <a:r>
              <a:rPr lang="en-GB" sz="4000" dirty="0">
                <a:latin typeface="Gill Sans MT" panose="020B0502020104020203" pitchFamily="34" charset="77"/>
              </a:rPr>
              <a:t>and you have given them blood to drink as they deserve.’</a:t>
            </a:r>
          </a:p>
        </p:txBody>
      </p:sp>
      <p:sp>
        <p:nvSpPr>
          <p:cNvPr id="2" name="Content Placeholder 2">
            <a:extLst>
              <a:ext uri="{FF2B5EF4-FFF2-40B4-BE49-F238E27FC236}">
                <a16:creationId xmlns:a16="http://schemas.microsoft.com/office/drawing/2014/main" id="{2BCF44E6-4C0C-8F7F-F13D-103DC404022C}"/>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16:5-7,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3934492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6D267-182C-0D96-7194-0D52CC8FCE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4EBEB5-82D0-3CC3-B568-ED3F062465F8}"/>
              </a:ext>
            </a:extLst>
          </p:cNvPr>
          <p:cNvSpPr>
            <a:spLocks noGrp="1"/>
          </p:cNvSpPr>
          <p:nvPr>
            <p:ph idx="1"/>
          </p:nvPr>
        </p:nvSpPr>
        <p:spPr>
          <a:xfrm>
            <a:off x="838200" y="550725"/>
            <a:ext cx="10515600" cy="5756549"/>
          </a:xfrm>
        </p:spPr>
        <p:txBody>
          <a:bodyPr lIns="90000" anchor="t" anchorCtr="0">
            <a:noAutofit/>
          </a:bodyPr>
          <a:lstStyle/>
          <a:p>
            <a:pPr marL="0" lvl="1" indent="0">
              <a:spcBef>
                <a:spcPts val="1000"/>
              </a:spcBef>
              <a:buNone/>
            </a:pPr>
            <a:r>
              <a:rPr lang="en-GB" sz="4000" baseline="30000" dirty="0">
                <a:latin typeface="Gill Sans MT" panose="020B0502020104020203" pitchFamily="34" charset="77"/>
              </a:rPr>
              <a:t>7</a:t>
            </a:r>
            <a:r>
              <a:rPr lang="en-GB" sz="4000" dirty="0">
                <a:latin typeface="Gill Sans MT" panose="020B0502020104020203" pitchFamily="34" charset="77"/>
              </a:rPr>
              <a:t> And I heard the altar respond:</a:t>
            </a:r>
          </a:p>
          <a:p>
            <a:pPr marL="0" lvl="1" indent="0">
              <a:spcBef>
                <a:spcPts val="1000"/>
              </a:spcBef>
              <a:buNone/>
            </a:pPr>
            <a:endParaRPr lang="en-GB" sz="4000" dirty="0">
              <a:latin typeface="Gill Sans MT" panose="020B0502020104020203" pitchFamily="34" charset="77"/>
            </a:endParaRPr>
          </a:p>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Yes, Lord God Almighty</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true and just are your judgments</a:t>
            </a:r>
            <a:r>
              <a:rPr lang="en-GB" sz="4200" b="1" dirty="0">
                <a:latin typeface="Gill Sans MT" panose="020B0502020104020203" pitchFamily="34" charset="77"/>
              </a:rPr>
              <a:t>.’</a:t>
            </a:r>
          </a:p>
        </p:txBody>
      </p:sp>
      <p:sp>
        <p:nvSpPr>
          <p:cNvPr id="2" name="Content Placeholder 2">
            <a:extLst>
              <a:ext uri="{FF2B5EF4-FFF2-40B4-BE49-F238E27FC236}">
                <a16:creationId xmlns:a16="http://schemas.microsoft.com/office/drawing/2014/main" id="{40CB31D5-BB8B-003C-6C0E-A39008548F90}"/>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16:5-7,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1391345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44907-011A-9C80-34E3-C6DDFEB83A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4C7082-6B73-CDFB-E954-953C0854193C}"/>
              </a:ext>
            </a:extLst>
          </p:cNvPr>
          <p:cNvSpPr>
            <a:spLocks noGrp="1"/>
          </p:cNvSpPr>
          <p:nvPr>
            <p:ph idx="1"/>
          </p:nvPr>
        </p:nvSpPr>
        <p:spPr>
          <a:xfrm>
            <a:off x="838200" y="550725"/>
            <a:ext cx="10515600" cy="5756549"/>
          </a:xfrm>
        </p:spPr>
        <p:txBody>
          <a:bodyPr lIns="90000" anchor="t" anchorCtr="0">
            <a:noAutofit/>
          </a:bodyPr>
          <a:lstStyle/>
          <a:p>
            <a:pPr marL="0" lvl="1" indent="0">
              <a:spcBef>
                <a:spcPts val="1000"/>
              </a:spcBef>
              <a:buNone/>
            </a:pPr>
            <a:r>
              <a:rPr lang="en-GB" sz="4000" baseline="30000" dirty="0">
                <a:latin typeface="Gill Sans MT" panose="020B0502020104020203" pitchFamily="34" charset="77"/>
              </a:rPr>
              <a:t>19:1</a:t>
            </a:r>
            <a:r>
              <a:rPr lang="en-GB" sz="4000" dirty="0">
                <a:latin typeface="Gill Sans MT" panose="020B0502020104020203" pitchFamily="34" charset="77"/>
              </a:rPr>
              <a:t> After this I heard what sounded like the roar of a great multitude in heaven shouting:</a:t>
            </a:r>
          </a:p>
          <a:p>
            <a:pPr marL="0" lvl="1" indent="0">
              <a:spcBef>
                <a:spcPts val="1000"/>
              </a:spcBef>
              <a:buNone/>
            </a:pPr>
            <a:endParaRPr lang="en-GB" sz="4000" dirty="0">
              <a:latin typeface="Gill Sans MT" panose="020B0502020104020203" pitchFamily="34" charset="77"/>
            </a:endParaRPr>
          </a:p>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Hallelujah</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Salvation and glory and power belong to our God</a:t>
            </a:r>
            <a:r>
              <a:rPr lang="en-GB" sz="4200" b="1" dirty="0">
                <a:latin typeface="Gill Sans MT" panose="020B0502020104020203" pitchFamily="34" charset="77"/>
              </a:rPr>
              <a:t>,</a:t>
            </a:r>
          </a:p>
          <a:p>
            <a:pPr marL="457200" lvl="1" indent="0">
              <a:buNone/>
            </a:pPr>
            <a:r>
              <a:rPr lang="en-GB" sz="4000" baseline="30000" dirty="0">
                <a:latin typeface="Gill Sans MT" panose="020B0502020104020203" pitchFamily="34" charset="77"/>
              </a:rPr>
              <a:t>2</a:t>
            </a:r>
            <a:r>
              <a:rPr lang="en-GB" sz="4000" dirty="0">
                <a:latin typeface="Gill Sans MT" panose="020B0502020104020203" pitchFamily="34" charset="77"/>
              </a:rPr>
              <a:t> for true and just are his judgments.</a:t>
            </a:r>
          </a:p>
        </p:txBody>
      </p:sp>
      <p:sp>
        <p:nvSpPr>
          <p:cNvPr id="2" name="Content Placeholder 2">
            <a:extLst>
              <a:ext uri="{FF2B5EF4-FFF2-40B4-BE49-F238E27FC236}">
                <a16:creationId xmlns:a16="http://schemas.microsoft.com/office/drawing/2014/main" id="{2C476BB0-D0A3-CFDA-86B7-5CC05649B02B}"/>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19:1-8,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1888374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F7D75-C8FA-7721-4839-7F135E928D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71B358-2924-370A-0C06-CE9BEF03C58B}"/>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000" dirty="0">
                <a:latin typeface="Gill Sans MT" panose="020B0502020104020203" pitchFamily="34" charset="77"/>
              </a:rPr>
              <a:t>He has condemned the great prostitute</a:t>
            </a:r>
          </a:p>
          <a:p>
            <a:pPr marL="457200" lvl="1" indent="0">
              <a:buNone/>
            </a:pPr>
            <a:r>
              <a:rPr lang="en-GB" sz="4000" dirty="0">
                <a:latin typeface="Gill Sans MT" panose="020B0502020104020203" pitchFamily="34" charset="77"/>
              </a:rPr>
              <a:t>who corrupted the earth by her adulteries.</a:t>
            </a:r>
          </a:p>
          <a:p>
            <a:pPr marL="457200" lvl="1" indent="0">
              <a:buNone/>
            </a:pPr>
            <a:r>
              <a:rPr lang="en-GB" sz="4000" dirty="0">
                <a:latin typeface="Gill Sans MT" panose="020B0502020104020203" pitchFamily="34" charset="77"/>
              </a:rPr>
              <a:t>He has avenged on her the blood of his servants.’</a:t>
            </a:r>
          </a:p>
          <a:p>
            <a:pPr marL="0" lvl="1" indent="0">
              <a:spcBef>
                <a:spcPts val="1000"/>
              </a:spcBef>
              <a:buNone/>
            </a:pPr>
            <a:endParaRPr lang="en-GB" sz="4000" dirty="0">
              <a:latin typeface="Gill Sans MT" panose="020B0502020104020203" pitchFamily="34" charset="77"/>
            </a:endParaRPr>
          </a:p>
          <a:p>
            <a:pPr marL="0" lvl="1" indent="0">
              <a:spcBef>
                <a:spcPts val="1000"/>
              </a:spcBef>
              <a:buNone/>
            </a:pPr>
            <a:r>
              <a:rPr lang="en-GB" sz="4000" baseline="30000" dirty="0">
                <a:latin typeface="Gill Sans MT" panose="020B0502020104020203" pitchFamily="34" charset="77"/>
              </a:rPr>
              <a:t>3</a:t>
            </a:r>
            <a:r>
              <a:rPr lang="en-GB" sz="4000" dirty="0">
                <a:latin typeface="Gill Sans MT" panose="020B0502020104020203" pitchFamily="34" charset="77"/>
              </a:rPr>
              <a:t> And again they shouted:</a:t>
            </a:r>
          </a:p>
          <a:p>
            <a:pPr marL="0" lvl="1" indent="0">
              <a:spcBef>
                <a:spcPts val="1000"/>
              </a:spcBef>
              <a:buNone/>
            </a:pPr>
            <a:endParaRPr lang="en-GB" sz="4000" dirty="0">
              <a:latin typeface="Gill Sans MT" panose="020B0502020104020203" pitchFamily="34" charset="77"/>
            </a:endParaRPr>
          </a:p>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Hallelujah</a:t>
            </a:r>
            <a:r>
              <a:rPr lang="en-GB" sz="4200" b="1" dirty="0">
                <a:latin typeface="Gill Sans MT" panose="020B0502020104020203" pitchFamily="34" charset="77"/>
              </a:rPr>
              <a:t>!</a:t>
            </a:r>
          </a:p>
        </p:txBody>
      </p:sp>
      <p:sp>
        <p:nvSpPr>
          <p:cNvPr id="2" name="Content Placeholder 2">
            <a:extLst>
              <a:ext uri="{FF2B5EF4-FFF2-40B4-BE49-F238E27FC236}">
                <a16:creationId xmlns:a16="http://schemas.microsoft.com/office/drawing/2014/main" id="{34209163-5348-D76C-E9CC-47CAA0BE597B}"/>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19:1-8,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1211087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912BD-EEBF-9BFD-DDDB-0FDBED62C7D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DBDB9C-6A76-75EA-0661-03364E0C4E2B}"/>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000" dirty="0">
                <a:latin typeface="Gill Sans MT" panose="020B0502020104020203" pitchFamily="34" charset="77"/>
              </a:rPr>
              <a:t>The smoke from her goes up for ever and ever.’</a:t>
            </a:r>
          </a:p>
          <a:p>
            <a:pPr marL="0" lvl="1" indent="0">
              <a:spcBef>
                <a:spcPts val="1000"/>
              </a:spcBef>
              <a:buNone/>
            </a:pPr>
            <a:endParaRPr lang="en-GB" sz="4000" dirty="0">
              <a:latin typeface="Gill Sans MT" panose="020B0502020104020203" pitchFamily="34" charset="77"/>
            </a:endParaRPr>
          </a:p>
          <a:p>
            <a:pPr marL="0" lvl="1" indent="0">
              <a:spcBef>
                <a:spcPts val="1000"/>
              </a:spcBef>
              <a:buNone/>
            </a:pPr>
            <a:r>
              <a:rPr lang="en-GB" sz="4000" baseline="30000" dirty="0">
                <a:latin typeface="Gill Sans MT" panose="020B0502020104020203" pitchFamily="34" charset="77"/>
              </a:rPr>
              <a:t>4</a:t>
            </a:r>
            <a:r>
              <a:rPr lang="en-GB" sz="4000" dirty="0">
                <a:latin typeface="Gill Sans MT" panose="020B0502020104020203" pitchFamily="34" charset="77"/>
              </a:rPr>
              <a:t> The twenty-four elders and the four living creatures fell down and worshipped God, who was seated on the throne. And they cried:</a:t>
            </a:r>
          </a:p>
          <a:p>
            <a:pPr marL="0" lvl="1" indent="0">
              <a:spcBef>
                <a:spcPts val="1000"/>
              </a:spcBef>
              <a:buNone/>
            </a:pPr>
            <a:endParaRPr lang="en-GB" sz="4000" dirty="0">
              <a:latin typeface="Gill Sans MT" panose="020B0502020104020203" pitchFamily="34" charset="77"/>
            </a:endParaRPr>
          </a:p>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Amen, Hallelujah</a:t>
            </a:r>
            <a:r>
              <a:rPr lang="en-GB" sz="4200" b="1" dirty="0">
                <a:latin typeface="Gill Sans MT" panose="020B0502020104020203" pitchFamily="34" charset="77"/>
              </a:rPr>
              <a:t>!’</a:t>
            </a:r>
          </a:p>
        </p:txBody>
      </p:sp>
      <p:sp>
        <p:nvSpPr>
          <p:cNvPr id="2" name="Content Placeholder 2">
            <a:extLst>
              <a:ext uri="{FF2B5EF4-FFF2-40B4-BE49-F238E27FC236}">
                <a16:creationId xmlns:a16="http://schemas.microsoft.com/office/drawing/2014/main" id="{FAF72FE3-0CFA-3B0C-6CAF-44FD982044CF}"/>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19:1-8,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24374695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F2AAD-3D38-0CDA-0C39-2891D6DF44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335B69-54F4-FB45-2DA6-DBFDF8DF5CC7}"/>
              </a:ext>
            </a:extLst>
          </p:cNvPr>
          <p:cNvSpPr>
            <a:spLocks noGrp="1"/>
          </p:cNvSpPr>
          <p:nvPr>
            <p:ph idx="1"/>
          </p:nvPr>
        </p:nvSpPr>
        <p:spPr>
          <a:xfrm>
            <a:off x="838200" y="550725"/>
            <a:ext cx="10515600" cy="5756549"/>
          </a:xfrm>
        </p:spPr>
        <p:txBody>
          <a:bodyPr lIns="90000" anchor="t" anchorCtr="0">
            <a:noAutofit/>
          </a:bodyPr>
          <a:lstStyle/>
          <a:p>
            <a:pPr marL="0" lvl="1" indent="0">
              <a:spcBef>
                <a:spcPts val="1000"/>
              </a:spcBef>
              <a:buNone/>
            </a:pPr>
            <a:r>
              <a:rPr lang="en-GB" sz="4000" baseline="30000" dirty="0">
                <a:latin typeface="Gill Sans MT" panose="020B0502020104020203" pitchFamily="34" charset="77"/>
              </a:rPr>
              <a:t>5</a:t>
            </a:r>
            <a:r>
              <a:rPr lang="en-GB" sz="4000" dirty="0">
                <a:latin typeface="Gill Sans MT" panose="020B0502020104020203" pitchFamily="34" charset="77"/>
              </a:rPr>
              <a:t> Then a voice came from the throne, saying:</a:t>
            </a:r>
          </a:p>
          <a:p>
            <a:pPr marL="0" lvl="1" indent="0">
              <a:spcBef>
                <a:spcPts val="1000"/>
              </a:spcBef>
              <a:buNone/>
            </a:pPr>
            <a:endParaRPr lang="en-GB" sz="4000" dirty="0">
              <a:latin typeface="Gill Sans MT" panose="020B0502020104020203" pitchFamily="34" charset="77"/>
            </a:endParaRPr>
          </a:p>
          <a:p>
            <a:pPr marL="457200" lvl="1" indent="0">
              <a:buNone/>
            </a:pPr>
            <a:r>
              <a:rPr lang="en-GB" sz="4000" dirty="0">
                <a:latin typeface="Gill Sans MT" panose="020B0502020104020203" pitchFamily="34" charset="77"/>
              </a:rPr>
              <a:t>‘Praise our God,</a:t>
            </a:r>
          </a:p>
          <a:p>
            <a:pPr marL="457200" lvl="1" indent="0">
              <a:buNone/>
            </a:pPr>
            <a:r>
              <a:rPr lang="en-GB" sz="4000" dirty="0">
                <a:latin typeface="Gill Sans MT" panose="020B0502020104020203" pitchFamily="34" charset="77"/>
              </a:rPr>
              <a:t>all you his servants,</a:t>
            </a:r>
          </a:p>
          <a:p>
            <a:pPr marL="457200" lvl="1" indent="0">
              <a:buNone/>
            </a:pPr>
            <a:r>
              <a:rPr lang="en-GB" sz="4000" dirty="0">
                <a:latin typeface="Gill Sans MT" panose="020B0502020104020203" pitchFamily="34" charset="77"/>
              </a:rPr>
              <a:t>you who fear him,</a:t>
            </a:r>
          </a:p>
          <a:p>
            <a:pPr marL="457200" lvl="1" indent="0">
              <a:buNone/>
            </a:pPr>
            <a:r>
              <a:rPr lang="en-GB" sz="4000" dirty="0">
                <a:latin typeface="Gill Sans MT" panose="020B0502020104020203" pitchFamily="34" charset="77"/>
              </a:rPr>
              <a:t>both great and small!’</a:t>
            </a:r>
          </a:p>
          <a:p>
            <a:pPr marL="0" lvl="1" indent="0">
              <a:spcBef>
                <a:spcPts val="1000"/>
              </a:spcBef>
              <a:buNone/>
            </a:pPr>
            <a:endParaRPr lang="en-GB" sz="4000" dirty="0">
              <a:latin typeface="Gill Sans MT" panose="020B0502020104020203" pitchFamily="34" charset="77"/>
            </a:endParaRPr>
          </a:p>
          <a:p>
            <a:pPr marL="0" lvl="1" indent="0">
              <a:spcBef>
                <a:spcPts val="1000"/>
              </a:spcBef>
              <a:buNone/>
            </a:pPr>
            <a:r>
              <a:rPr lang="en-GB" sz="4000" baseline="30000" dirty="0">
                <a:latin typeface="Gill Sans MT" panose="020B0502020104020203" pitchFamily="34" charset="77"/>
              </a:rPr>
              <a:t>6</a:t>
            </a:r>
            <a:r>
              <a:rPr lang="en-GB" sz="4000" dirty="0">
                <a:latin typeface="Gill Sans MT" panose="020B0502020104020203" pitchFamily="34" charset="77"/>
              </a:rPr>
              <a:t> Then I heard what sounded like a great</a:t>
            </a:r>
          </a:p>
        </p:txBody>
      </p:sp>
      <p:sp>
        <p:nvSpPr>
          <p:cNvPr id="2" name="Content Placeholder 2">
            <a:extLst>
              <a:ext uri="{FF2B5EF4-FFF2-40B4-BE49-F238E27FC236}">
                <a16:creationId xmlns:a16="http://schemas.microsoft.com/office/drawing/2014/main" id="{C150A052-18F1-AC6A-48EA-2600B5D41B7B}"/>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19:1-8,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443250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A3463-6EEC-1573-1549-3AC731790D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4F05C4-7E5E-2B5F-29B8-0E93B53B12A7}"/>
              </a:ext>
            </a:extLst>
          </p:cNvPr>
          <p:cNvSpPr>
            <a:spLocks noGrp="1"/>
          </p:cNvSpPr>
          <p:nvPr>
            <p:ph idx="1"/>
          </p:nvPr>
        </p:nvSpPr>
        <p:spPr>
          <a:xfrm>
            <a:off x="838200" y="550725"/>
            <a:ext cx="10515600" cy="5756549"/>
          </a:xfrm>
        </p:spPr>
        <p:txBody>
          <a:bodyPr lIns="90000" anchor="t" anchorCtr="0">
            <a:noAutofit/>
          </a:bodyPr>
          <a:lstStyle/>
          <a:p>
            <a:pPr marL="0" lvl="1" indent="0">
              <a:spcBef>
                <a:spcPts val="1000"/>
              </a:spcBef>
              <a:buNone/>
            </a:pPr>
            <a:r>
              <a:rPr lang="en-GB" sz="4000" dirty="0">
                <a:latin typeface="Gill Sans MT" panose="020B0502020104020203" pitchFamily="34" charset="77"/>
              </a:rPr>
              <a:t>multitude, like the roar of rushing waters and like loud peals of thunder, shouting:</a:t>
            </a:r>
          </a:p>
          <a:p>
            <a:pPr marL="0" lvl="1" indent="0">
              <a:spcBef>
                <a:spcPts val="1000"/>
              </a:spcBef>
              <a:buNone/>
            </a:pPr>
            <a:endParaRPr lang="en-GB" sz="4000" dirty="0">
              <a:latin typeface="Gill Sans MT" panose="020B0502020104020203" pitchFamily="34" charset="77"/>
            </a:endParaRPr>
          </a:p>
          <a:p>
            <a:pPr marL="457200" lvl="1" indent="0">
              <a:buNone/>
            </a:pPr>
            <a:r>
              <a:rPr lang="en-GB" sz="4200" b="1" dirty="0">
                <a:latin typeface="Gill Sans MT" panose="020B0502020104020203" pitchFamily="34" charset="77"/>
              </a:rPr>
              <a:t>‘</a:t>
            </a:r>
            <a:r>
              <a:rPr lang="en-GB" sz="4200" b="1" u="sng" dirty="0">
                <a:latin typeface="Gill Sans MT" panose="020B0502020104020203" pitchFamily="34" charset="77"/>
              </a:rPr>
              <a:t>Hallelujah</a:t>
            </a:r>
            <a:r>
              <a:rPr lang="en-GB" sz="4200" b="1" dirty="0">
                <a:latin typeface="Gill Sans MT" panose="020B0502020104020203" pitchFamily="34" charset="77"/>
              </a:rPr>
              <a:t>!</a:t>
            </a:r>
          </a:p>
          <a:p>
            <a:pPr marL="457200" lvl="1" indent="0">
              <a:buNone/>
            </a:pPr>
            <a:r>
              <a:rPr lang="en-GB" sz="4200" b="1" u="sng" dirty="0">
                <a:latin typeface="Gill Sans MT" panose="020B0502020104020203" pitchFamily="34" charset="77"/>
              </a:rPr>
              <a:t>For our Lord God Almighty reigns</a:t>
            </a:r>
            <a:r>
              <a:rPr lang="en-GB" sz="4200" b="1" dirty="0">
                <a:latin typeface="Gill Sans MT" panose="020B0502020104020203" pitchFamily="34" charset="77"/>
              </a:rPr>
              <a:t>.</a:t>
            </a:r>
          </a:p>
          <a:p>
            <a:pPr marL="457200" lvl="1" indent="0">
              <a:buNone/>
            </a:pPr>
            <a:r>
              <a:rPr lang="en-GB" sz="4000" baseline="30000" dirty="0">
                <a:latin typeface="Gill Sans MT" panose="020B0502020104020203" pitchFamily="34" charset="77"/>
              </a:rPr>
              <a:t>7</a:t>
            </a:r>
            <a:r>
              <a:rPr lang="en-GB" sz="4200" b="1" dirty="0">
                <a:latin typeface="Gill Sans MT" panose="020B0502020104020203" pitchFamily="34" charset="77"/>
              </a:rPr>
              <a:t> </a:t>
            </a:r>
            <a:r>
              <a:rPr lang="en-GB" sz="4200" b="1" u="sng" dirty="0">
                <a:latin typeface="Gill Sans MT" panose="020B0502020104020203" pitchFamily="34" charset="77"/>
              </a:rPr>
              <a:t>Let us rejoice and be glad</a:t>
            </a:r>
          </a:p>
          <a:p>
            <a:pPr marL="457200" lvl="1" indent="0">
              <a:buNone/>
            </a:pPr>
            <a:r>
              <a:rPr lang="en-GB" sz="4200" b="1" u="sng" dirty="0">
                <a:latin typeface="Gill Sans MT" panose="020B0502020104020203" pitchFamily="34" charset="77"/>
              </a:rPr>
              <a:t>and give him glory</a:t>
            </a:r>
            <a:r>
              <a:rPr lang="en-GB" sz="4200" b="1" dirty="0">
                <a:latin typeface="Gill Sans MT" panose="020B0502020104020203" pitchFamily="34" charset="77"/>
              </a:rPr>
              <a:t>!</a:t>
            </a:r>
          </a:p>
          <a:p>
            <a:pPr marL="457200" lvl="1" indent="0">
              <a:buNone/>
            </a:pPr>
            <a:r>
              <a:rPr lang="en-GB" sz="4000" dirty="0">
                <a:latin typeface="Gill Sans MT" panose="020B0502020104020203" pitchFamily="34" charset="77"/>
              </a:rPr>
              <a:t>For the wedding of the Lamb has come,</a:t>
            </a:r>
          </a:p>
        </p:txBody>
      </p:sp>
      <p:sp>
        <p:nvSpPr>
          <p:cNvPr id="2" name="Content Placeholder 2">
            <a:extLst>
              <a:ext uri="{FF2B5EF4-FFF2-40B4-BE49-F238E27FC236}">
                <a16:creationId xmlns:a16="http://schemas.microsoft.com/office/drawing/2014/main" id="{117335AD-0A05-1926-B9FC-AC90D5E8675F}"/>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19:1-8,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376239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91C31-8B70-2AF7-D32A-A67774EF2D0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7201DC-0F76-BFE9-492E-C955BE773BEE}"/>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000" dirty="0">
                <a:latin typeface="Gill Sans MT" panose="020B0502020104020203" pitchFamily="34" charset="77"/>
              </a:rPr>
              <a:t>and his bride has made herself ready.</a:t>
            </a:r>
          </a:p>
          <a:p>
            <a:pPr marL="457200" lvl="1" indent="0">
              <a:buNone/>
            </a:pPr>
            <a:r>
              <a:rPr lang="en-GB" sz="4000" baseline="30000" dirty="0">
                <a:latin typeface="Gill Sans MT" panose="020B0502020104020203" pitchFamily="34" charset="77"/>
              </a:rPr>
              <a:t>8</a:t>
            </a:r>
            <a:r>
              <a:rPr lang="en-GB" sz="4000" dirty="0">
                <a:latin typeface="Gill Sans MT" panose="020B0502020104020203" pitchFamily="34" charset="77"/>
              </a:rPr>
              <a:t> Fine linen, bright and clean,</a:t>
            </a:r>
          </a:p>
          <a:p>
            <a:pPr marL="457200" lvl="1" indent="0">
              <a:buNone/>
            </a:pPr>
            <a:r>
              <a:rPr lang="en-GB" sz="4000" dirty="0">
                <a:latin typeface="Gill Sans MT" panose="020B0502020104020203" pitchFamily="34" charset="77"/>
              </a:rPr>
              <a:t>was given her to wear.’</a:t>
            </a:r>
          </a:p>
          <a:p>
            <a:pPr marL="0" lvl="1" indent="0">
              <a:spcBef>
                <a:spcPts val="1000"/>
              </a:spcBef>
              <a:buNone/>
            </a:pPr>
            <a:endParaRPr lang="en-GB" sz="4000" dirty="0">
              <a:latin typeface="Gill Sans MT" panose="020B0502020104020203" pitchFamily="34" charset="77"/>
            </a:endParaRPr>
          </a:p>
          <a:p>
            <a:pPr marL="0" lvl="1" indent="0">
              <a:spcBef>
                <a:spcPts val="1000"/>
              </a:spcBef>
              <a:buNone/>
            </a:pPr>
            <a:r>
              <a:rPr lang="en-GB" sz="4000" dirty="0">
                <a:latin typeface="Gill Sans MT" panose="020B0502020104020203" pitchFamily="34" charset="77"/>
              </a:rPr>
              <a:t>(Fine linen stands for the righteous acts of God’s holy people.)</a:t>
            </a:r>
          </a:p>
        </p:txBody>
      </p:sp>
      <p:sp>
        <p:nvSpPr>
          <p:cNvPr id="2" name="Content Placeholder 2">
            <a:extLst>
              <a:ext uri="{FF2B5EF4-FFF2-40B4-BE49-F238E27FC236}">
                <a16:creationId xmlns:a16="http://schemas.microsoft.com/office/drawing/2014/main" id="{8DEF4E1F-1B9B-88ED-25F9-17C6266B81C7}"/>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19:1-8,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180664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3438A-DAA0-3951-C5DE-A1D7545BDC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792BAD-00F1-E551-2AC2-02B2F6EC9577}"/>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dirty="0">
                <a:latin typeface="Gill Sans MT" panose="020B0502020104020203" pitchFamily="34" charset="0"/>
              </a:rPr>
              <a:t>Leader:</a:t>
            </a:r>
            <a:endParaRPr lang="en-GB" sz="4000" dirty="0">
              <a:latin typeface="Gill Sans MT" panose="020B0502020104020203" pitchFamily="34" charset="0"/>
            </a:endParaRPr>
          </a:p>
          <a:p>
            <a:pPr marL="0" indent="0" algn="ctr">
              <a:buNone/>
            </a:pPr>
            <a:r>
              <a:rPr lang="en-GB" sz="4000" dirty="0">
                <a:latin typeface="Gill Sans MT" panose="020B0502020104020203" pitchFamily="34" charset="0"/>
              </a:rPr>
              <a:t>THIS IS THE WORD OF THE LORD</a:t>
            </a:r>
          </a:p>
          <a:p>
            <a:pPr marL="0" indent="0" algn="ctr">
              <a:buNone/>
            </a:pPr>
            <a:endParaRPr lang="en-GB" sz="4000" dirty="0">
              <a:latin typeface="Gill Sans MT" panose="020B0502020104020203" pitchFamily="34" charset="0"/>
            </a:endParaRPr>
          </a:p>
          <a:p>
            <a:pPr marL="0" indent="0" algn="ctr">
              <a:buNone/>
            </a:pPr>
            <a:r>
              <a:rPr lang="en-GB" dirty="0">
                <a:latin typeface="Gill Sans MT" panose="020B0502020104020203" pitchFamily="34" charset="0"/>
              </a:rPr>
              <a:t>All:</a:t>
            </a:r>
            <a:endParaRPr lang="en-GB" sz="4000" dirty="0">
              <a:latin typeface="Gill Sans MT" panose="020B0502020104020203" pitchFamily="34" charset="0"/>
            </a:endParaRPr>
          </a:p>
          <a:p>
            <a:pPr marL="0" indent="0" algn="ctr">
              <a:buNone/>
            </a:pPr>
            <a:r>
              <a:rPr lang="en-GB" sz="4000" dirty="0">
                <a:latin typeface="Gill Sans MT" panose="020B0502020104020203" pitchFamily="34" charset="0"/>
              </a:rPr>
              <a:t>THANKS BE TO GOD</a:t>
            </a:r>
          </a:p>
        </p:txBody>
      </p:sp>
    </p:spTree>
    <p:extLst>
      <p:ext uri="{BB962C8B-B14F-4D97-AF65-F5344CB8AC3E}">
        <p14:creationId xmlns:p14="http://schemas.microsoft.com/office/powerpoint/2010/main" val="3318252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72477-C739-6B33-6464-C5514B508A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0F0DF0-B8A3-C3AA-1DB9-DB4826DE9C93}"/>
              </a:ext>
            </a:extLst>
          </p:cNvPr>
          <p:cNvSpPr>
            <a:spLocks noGrp="1"/>
          </p:cNvSpPr>
          <p:nvPr>
            <p:ph idx="1"/>
          </p:nvPr>
        </p:nvSpPr>
        <p:spPr>
          <a:xfrm>
            <a:off x="838200" y="550725"/>
            <a:ext cx="10515600" cy="5756549"/>
          </a:xfrm>
        </p:spPr>
        <p:txBody>
          <a:bodyPr lIns="90000" anchor="ctr" anchorCtr="0">
            <a:noAutofit/>
          </a:bodyPr>
          <a:lstStyle/>
          <a:p>
            <a:pPr marL="742950" indent="-742950">
              <a:spcBef>
                <a:spcPts val="0"/>
              </a:spcBef>
              <a:buFont typeface="+mj-lt"/>
              <a:buAutoNum type="arabicPeriod"/>
            </a:pPr>
            <a:r>
              <a:rPr lang="en-GB" sz="4000" dirty="0">
                <a:latin typeface="Gill Sans MT" panose="020B0502020104020203" pitchFamily="34" charset="0"/>
              </a:rPr>
              <a:t>Worship as formation</a:t>
            </a:r>
          </a:p>
          <a:p>
            <a:pPr marL="742950" indent="-742950">
              <a:spcBef>
                <a:spcPts val="0"/>
              </a:spcBef>
              <a:buFont typeface="+mj-lt"/>
              <a:buAutoNum type="arabicPeriod"/>
            </a:pPr>
            <a:r>
              <a:rPr lang="en-GB" sz="4000" dirty="0">
                <a:latin typeface="Gill Sans MT" panose="020B0502020104020203" pitchFamily="34" charset="0"/>
              </a:rPr>
              <a:t>Worship as action</a:t>
            </a:r>
          </a:p>
          <a:p>
            <a:pPr marL="742950" indent="-742950">
              <a:spcBef>
                <a:spcPts val="0"/>
              </a:spcBef>
              <a:buFont typeface="+mj-lt"/>
              <a:buAutoNum type="arabicPeriod"/>
            </a:pPr>
            <a:r>
              <a:rPr lang="en-GB" sz="4000" dirty="0">
                <a:latin typeface="Gill Sans MT" panose="020B0502020104020203" pitchFamily="34" charset="0"/>
              </a:rPr>
              <a:t>Worship as witness</a:t>
            </a:r>
          </a:p>
        </p:txBody>
      </p:sp>
    </p:spTree>
    <p:extLst>
      <p:ext uri="{BB962C8B-B14F-4D97-AF65-F5344CB8AC3E}">
        <p14:creationId xmlns:p14="http://schemas.microsoft.com/office/powerpoint/2010/main" val="2899236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F17EE-4266-D53B-A1FE-07F9FFE0490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840BC8-ECAC-D155-2D14-E2499193BCA5}"/>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formation</a:t>
            </a:r>
          </a:p>
        </p:txBody>
      </p:sp>
    </p:spTree>
    <p:extLst>
      <p:ext uri="{BB962C8B-B14F-4D97-AF65-F5344CB8AC3E}">
        <p14:creationId xmlns:p14="http://schemas.microsoft.com/office/powerpoint/2010/main" val="3449747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918A9-F9A4-E945-B7DC-432E4079FAC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99111F-6366-CD47-0F7E-7286F5CA9656}"/>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baseline="30000" dirty="0">
                <a:latin typeface="Gill Sans MT" panose="020B0502020104020203" pitchFamily="34" charset="77"/>
              </a:rPr>
              <a:t>4</a:t>
            </a:r>
            <a:r>
              <a:rPr lang="en-GB" sz="4000" dirty="0">
                <a:latin typeface="Gill Sans MT" panose="020B0502020104020203" pitchFamily="34" charset="77"/>
              </a:rPr>
              <a:t> But their idols are silver and gold,</a:t>
            </a:r>
          </a:p>
          <a:p>
            <a:pPr marL="0" indent="0">
              <a:buNone/>
            </a:pPr>
            <a:r>
              <a:rPr lang="en-GB" sz="4000" dirty="0">
                <a:latin typeface="Gill Sans MT" panose="020B0502020104020203" pitchFamily="34" charset="77"/>
              </a:rPr>
              <a:t>    made by human hands.</a:t>
            </a:r>
          </a:p>
          <a:p>
            <a:pPr marL="0" indent="0">
              <a:buNone/>
            </a:pPr>
            <a:r>
              <a:rPr lang="en-GB" sz="4000" baseline="30000" dirty="0">
                <a:latin typeface="Gill Sans MT" panose="020B0502020104020203" pitchFamily="34" charset="77"/>
              </a:rPr>
              <a:t>5</a:t>
            </a:r>
            <a:r>
              <a:rPr lang="en-GB" sz="4000" dirty="0">
                <a:latin typeface="Gill Sans MT" panose="020B0502020104020203" pitchFamily="34" charset="77"/>
              </a:rPr>
              <a:t> They have mouths, but cannot speak,</a:t>
            </a:r>
          </a:p>
          <a:p>
            <a:pPr marL="0" indent="0">
              <a:buNone/>
            </a:pPr>
            <a:r>
              <a:rPr lang="en-GB" sz="4000" dirty="0">
                <a:latin typeface="Gill Sans MT" panose="020B0502020104020203" pitchFamily="34" charset="77"/>
              </a:rPr>
              <a:t>    eyes, but cannot see.</a:t>
            </a:r>
          </a:p>
          <a:p>
            <a:pPr marL="0" indent="0">
              <a:buNone/>
            </a:pPr>
            <a:r>
              <a:rPr lang="en-GB" sz="4000" baseline="30000" dirty="0">
                <a:latin typeface="Gill Sans MT" panose="020B0502020104020203" pitchFamily="34" charset="77"/>
              </a:rPr>
              <a:t>6</a:t>
            </a:r>
            <a:r>
              <a:rPr lang="en-GB" sz="4000" dirty="0">
                <a:latin typeface="Gill Sans MT" panose="020B0502020104020203" pitchFamily="34" charset="77"/>
              </a:rPr>
              <a:t> They have ears, but cannot hear,</a:t>
            </a:r>
          </a:p>
          <a:p>
            <a:pPr marL="0" indent="0">
              <a:buNone/>
            </a:pPr>
            <a:r>
              <a:rPr lang="en-GB" sz="4000" dirty="0">
                <a:latin typeface="Gill Sans MT" panose="020B0502020104020203" pitchFamily="34" charset="77"/>
              </a:rPr>
              <a:t>    noses, but cannot smell.</a:t>
            </a:r>
          </a:p>
          <a:p>
            <a:pPr marL="0" indent="0">
              <a:buNone/>
            </a:pPr>
            <a:r>
              <a:rPr lang="en-GB" sz="4000" baseline="30000" dirty="0">
                <a:latin typeface="Gill Sans MT" panose="020B0502020104020203" pitchFamily="34" charset="77"/>
              </a:rPr>
              <a:t>7</a:t>
            </a:r>
            <a:r>
              <a:rPr lang="en-GB" sz="4000" dirty="0">
                <a:latin typeface="Gill Sans MT" panose="020B0502020104020203" pitchFamily="34" charset="77"/>
              </a:rPr>
              <a:t> They have hands, but cannot feel,</a:t>
            </a:r>
          </a:p>
          <a:p>
            <a:pPr marL="0" indent="0">
              <a:buNone/>
            </a:pPr>
            <a:r>
              <a:rPr lang="en-GB" sz="4000" dirty="0">
                <a:latin typeface="Gill Sans MT" panose="020B0502020104020203" pitchFamily="34" charset="77"/>
              </a:rPr>
              <a:t>    feet, but cannot walk,</a:t>
            </a:r>
          </a:p>
        </p:txBody>
      </p:sp>
      <p:sp>
        <p:nvSpPr>
          <p:cNvPr id="2" name="Content Placeholder 2">
            <a:extLst>
              <a:ext uri="{FF2B5EF4-FFF2-40B4-BE49-F238E27FC236}">
                <a16:creationId xmlns:a16="http://schemas.microsoft.com/office/drawing/2014/main" id="{608A2E1A-CBCC-D420-2572-2EA3AE4F870B}"/>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Psalm 115:4-8,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3814267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93992-7266-0233-F479-16FD2CA78C3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7200D6-E7C5-09DE-59F5-79F704A07EB4}"/>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dirty="0">
                <a:latin typeface="Gill Sans MT" panose="020B0502020104020203" pitchFamily="34" charset="77"/>
              </a:rPr>
              <a:t> nor can they utter a sound with their throats.</a:t>
            </a:r>
          </a:p>
          <a:p>
            <a:pPr marL="0" indent="0">
              <a:buNone/>
            </a:pPr>
            <a:r>
              <a:rPr lang="en-GB" sz="4000" baseline="30000" dirty="0">
                <a:latin typeface="Gill Sans MT" panose="020B0502020104020203" pitchFamily="34" charset="77"/>
              </a:rPr>
              <a:t>8</a:t>
            </a:r>
            <a:r>
              <a:rPr lang="en-GB" sz="4000" dirty="0">
                <a:latin typeface="Gill Sans MT" panose="020B0502020104020203" pitchFamily="34" charset="77"/>
              </a:rPr>
              <a:t> Those who make them will be like them,</a:t>
            </a:r>
          </a:p>
          <a:p>
            <a:pPr marL="0" indent="0">
              <a:buNone/>
            </a:pPr>
            <a:r>
              <a:rPr lang="en-GB" sz="4000" dirty="0">
                <a:latin typeface="Gill Sans MT" panose="020B0502020104020203" pitchFamily="34" charset="77"/>
              </a:rPr>
              <a:t>    and so will all who trust in them.</a:t>
            </a:r>
          </a:p>
        </p:txBody>
      </p:sp>
      <p:sp>
        <p:nvSpPr>
          <p:cNvPr id="2" name="Content Placeholder 2">
            <a:extLst>
              <a:ext uri="{FF2B5EF4-FFF2-40B4-BE49-F238E27FC236}">
                <a16:creationId xmlns:a16="http://schemas.microsoft.com/office/drawing/2014/main" id="{CC13B4E9-1E9A-1536-FBA9-0D45BF00D2E5}"/>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Psalm 115:4-8,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11560846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720DB-62E0-0F64-56B5-FA24D1B15CF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3496BE-4E24-2F6A-48F5-6D8379DE03BC}"/>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formation</a:t>
            </a:r>
          </a:p>
        </p:txBody>
      </p:sp>
    </p:spTree>
    <p:extLst>
      <p:ext uri="{BB962C8B-B14F-4D97-AF65-F5344CB8AC3E}">
        <p14:creationId xmlns:p14="http://schemas.microsoft.com/office/powerpoint/2010/main" val="5355829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57036-F09B-C7CB-F644-EE52D41CEF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5AEED4-3D3C-539B-C78E-36DF83A9D374}"/>
              </a:ext>
            </a:extLst>
          </p:cNvPr>
          <p:cNvSpPr>
            <a:spLocks noGrp="1"/>
          </p:cNvSpPr>
          <p:nvPr>
            <p:ph idx="1"/>
          </p:nvPr>
        </p:nvSpPr>
        <p:spPr>
          <a:xfrm>
            <a:off x="838200" y="550725"/>
            <a:ext cx="10515600" cy="5756549"/>
          </a:xfrm>
        </p:spPr>
        <p:txBody>
          <a:bodyPr anchor="ctr" anchorCtr="0">
            <a:normAutofit/>
          </a:bodyPr>
          <a:lstStyle/>
          <a:p>
            <a:pPr marL="0" indent="0">
              <a:buNone/>
            </a:pPr>
            <a:r>
              <a:rPr lang="en-GB" sz="4000" dirty="0">
                <a:latin typeface="Gill Sans MT" panose="020B0502020104020203" pitchFamily="34" charset="0"/>
              </a:rPr>
              <a:t>“We become what we worship.”</a:t>
            </a:r>
          </a:p>
          <a:p>
            <a:pPr marL="0" indent="0">
              <a:buNone/>
            </a:pPr>
            <a:endParaRPr lang="en-GB" sz="2400" dirty="0">
              <a:latin typeface="Gill Sans MT" panose="020B0502020104020203" pitchFamily="34" charset="0"/>
            </a:endParaRPr>
          </a:p>
          <a:p>
            <a:pPr marL="0" indent="0" algn="r">
              <a:buNone/>
            </a:pPr>
            <a:r>
              <a:rPr lang="en-GB" sz="2400" dirty="0">
                <a:latin typeface="Gill Sans MT" panose="020B0502020104020203" pitchFamily="34" charset="0"/>
              </a:rPr>
              <a:t>- James K. A. Smith, </a:t>
            </a:r>
            <a:r>
              <a:rPr lang="en-GB" sz="2400" i="1" dirty="0">
                <a:latin typeface="Gill Sans MT" panose="020B0502020104020203" pitchFamily="34" charset="0"/>
              </a:rPr>
              <a:t>You Are What You Love</a:t>
            </a:r>
            <a:endParaRPr lang="en-GB" sz="4000" dirty="0">
              <a:latin typeface="Gill Sans MT" panose="020B0502020104020203" pitchFamily="34" charset="0"/>
            </a:endParaRPr>
          </a:p>
        </p:txBody>
      </p:sp>
    </p:spTree>
    <p:extLst>
      <p:ext uri="{BB962C8B-B14F-4D97-AF65-F5344CB8AC3E}">
        <p14:creationId xmlns:p14="http://schemas.microsoft.com/office/powerpoint/2010/main" val="1876542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29899-6ECE-47D4-D97E-E4EE1976225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2967F9-1640-9EC5-5766-ECBC5504FB70}"/>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err="1">
                <a:latin typeface="Gill Sans MT" panose="020B0502020104020203" pitchFamily="34" charset="0"/>
              </a:rPr>
              <a:t>Weorthscipe</a:t>
            </a:r>
            <a:r>
              <a:rPr lang="en-GB" sz="4000" dirty="0">
                <a:latin typeface="Gill Sans MT" panose="020B0502020104020203" pitchFamily="34" charset="0"/>
              </a:rPr>
              <a:t> (or “worth-ship”)</a:t>
            </a:r>
          </a:p>
        </p:txBody>
      </p:sp>
    </p:spTree>
    <p:extLst>
      <p:ext uri="{BB962C8B-B14F-4D97-AF65-F5344CB8AC3E}">
        <p14:creationId xmlns:p14="http://schemas.microsoft.com/office/powerpoint/2010/main" val="165001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4ADA9-BE42-12AA-E201-CEDAE09E4C5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7DB5A0-1FC1-801F-0270-2E007CF6830F}"/>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formation</a:t>
            </a:r>
          </a:p>
        </p:txBody>
      </p:sp>
    </p:spTree>
    <p:extLst>
      <p:ext uri="{BB962C8B-B14F-4D97-AF65-F5344CB8AC3E}">
        <p14:creationId xmlns:p14="http://schemas.microsoft.com/office/powerpoint/2010/main" val="31538921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F4C3A-0F7F-F8F1-5143-74A4707136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2EC6BF-9D57-AEE9-890E-2873CBCE9E6C}"/>
              </a:ext>
            </a:extLst>
          </p:cNvPr>
          <p:cNvSpPr>
            <a:spLocks noGrp="1"/>
          </p:cNvSpPr>
          <p:nvPr>
            <p:ph idx="1"/>
          </p:nvPr>
        </p:nvSpPr>
        <p:spPr>
          <a:xfrm>
            <a:off x="838200" y="550725"/>
            <a:ext cx="10515600" cy="5756549"/>
          </a:xfrm>
        </p:spPr>
        <p:txBody>
          <a:bodyPr anchor="ctr" anchorCtr="0">
            <a:normAutofit/>
          </a:bodyPr>
          <a:lstStyle/>
          <a:p>
            <a:pPr marL="0" indent="0">
              <a:buNone/>
            </a:pPr>
            <a:r>
              <a:rPr lang="en-GB" sz="4000" dirty="0">
                <a:latin typeface="Gill Sans MT" panose="020B0502020104020203" pitchFamily="34" charset="0"/>
              </a:rPr>
              <a:t>“If you use them, make sure you do some good with them. Donate to charity, ring a suffering friend… Turn something attempting to become a deity back into a tool again. Work it on </a:t>
            </a:r>
            <a:r>
              <a:rPr lang="en-GB" sz="4000" i="1" dirty="0">
                <a:latin typeface="Gill Sans MT" panose="020B0502020104020203" pitchFamily="34" charset="0"/>
              </a:rPr>
              <a:t>your</a:t>
            </a:r>
            <a:r>
              <a:rPr lang="en-GB" sz="4000" dirty="0">
                <a:latin typeface="Gill Sans MT" panose="020B0502020104020203" pitchFamily="34" charset="0"/>
              </a:rPr>
              <a:t> terms not its… And if that doesn’t work, smash it with a hammer. You’ll feel an awful lot better.”</a:t>
            </a:r>
          </a:p>
          <a:p>
            <a:pPr marL="0" indent="0">
              <a:buNone/>
            </a:pPr>
            <a:endParaRPr lang="en-GB" sz="2400" dirty="0">
              <a:latin typeface="Gill Sans MT" panose="020B0502020104020203" pitchFamily="34" charset="0"/>
            </a:endParaRPr>
          </a:p>
          <a:p>
            <a:pPr marL="0" indent="0" algn="r">
              <a:buNone/>
            </a:pPr>
            <a:r>
              <a:rPr lang="en-GB" sz="2400" dirty="0">
                <a:latin typeface="Gill Sans MT" panose="020B0502020104020203" pitchFamily="34" charset="0"/>
              </a:rPr>
              <a:t>- Martin Shaw, </a:t>
            </a:r>
            <a:r>
              <a:rPr lang="en-GB" sz="2400" i="1" dirty="0">
                <a:latin typeface="Gill Sans MT" panose="020B0502020104020203" pitchFamily="34" charset="0"/>
              </a:rPr>
              <a:t>Liturgies of the Wild</a:t>
            </a:r>
            <a:endParaRPr lang="en-GB" sz="4000" dirty="0">
              <a:latin typeface="Gill Sans MT" panose="020B0502020104020203" pitchFamily="34" charset="0"/>
            </a:endParaRPr>
          </a:p>
        </p:txBody>
      </p:sp>
    </p:spTree>
    <p:extLst>
      <p:ext uri="{BB962C8B-B14F-4D97-AF65-F5344CB8AC3E}">
        <p14:creationId xmlns:p14="http://schemas.microsoft.com/office/powerpoint/2010/main" val="42019432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FB2E7-8718-6468-3AA9-B1FFF82754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A2B8EB-2FA8-F03D-B903-56FF8E50811F}"/>
              </a:ext>
            </a:extLst>
          </p:cNvPr>
          <p:cNvSpPr>
            <a:spLocks noGrp="1"/>
          </p:cNvSpPr>
          <p:nvPr>
            <p:ph idx="1"/>
          </p:nvPr>
        </p:nvSpPr>
        <p:spPr>
          <a:xfrm>
            <a:off x="838200" y="550725"/>
            <a:ext cx="10515600" cy="5756549"/>
          </a:xfrm>
        </p:spPr>
        <p:txBody>
          <a:bodyPr anchor="ctr" anchorCtr="0">
            <a:normAutofit/>
          </a:bodyPr>
          <a:lstStyle/>
          <a:p>
            <a:pPr marL="0" indent="0">
              <a:buNone/>
            </a:pPr>
            <a:r>
              <a:rPr lang="en-GB" sz="4000" dirty="0">
                <a:latin typeface="Gill Sans MT" panose="020B0502020104020203" pitchFamily="34" charset="0"/>
              </a:rPr>
              <a:t>“The insidious thing about these forms of worship… is that they are unconscious. They are default settings. They’re the kind of worship you just gradually slip into, day after day… without ever being fully aware that that’s what you’re doing.”</a:t>
            </a:r>
          </a:p>
          <a:p>
            <a:pPr marL="0" indent="0">
              <a:buNone/>
            </a:pPr>
            <a:endParaRPr lang="en-GB" sz="2400" dirty="0">
              <a:latin typeface="Gill Sans MT" panose="020B0502020104020203" pitchFamily="34" charset="0"/>
            </a:endParaRPr>
          </a:p>
          <a:p>
            <a:pPr marL="0" indent="0" algn="r">
              <a:buNone/>
            </a:pPr>
            <a:r>
              <a:rPr lang="en-GB" sz="2400" dirty="0">
                <a:latin typeface="Gill Sans MT" panose="020B0502020104020203" pitchFamily="34" charset="0"/>
              </a:rPr>
              <a:t>- David Foster Wallace</a:t>
            </a:r>
            <a:endParaRPr lang="en-GB" sz="4000" dirty="0">
              <a:latin typeface="Gill Sans MT" panose="020B0502020104020203" pitchFamily="34" charset="0"/>
            </a:endParaRPr>
          </a:p>
        </p:txBody>
      </p:sp>
    </p:spTree>
    <p:extLst>
      <p:ext uri="{BB962C8B-B14F-4D97-AF65-F5344CB8AC3E}">
        <p14:creationId xmlns:p14="http://schemas.microsoft.com/office/powerpoint/2010/main" val="13103871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4E8E6-B41B-8694-1D2F-AE97BF8F5B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8C3099-583C-DA4D-01E3-8FD8B8762A71}"/>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formation</a:t>
            </a:r>
          </a:p>
        </p:txBody>
      </p:sp>
    </p:spTree>
    <p:extLst>
      <p:ext uri="{BB962C8B-B14F-4D97-AF65-F5344CB8AC3E}">
        <p14:creationId xmlns:p14="http://schemas.microsoft.com/office/powerpoint/2010/main" val="18135026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31C08-538F-49A4-21CA-F1056A21E0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73BBAD-20DB-5E82-AB5F-BCD77CA406C9}"/>
              </a:ext>
            </a:extLst>
          </p:cNvPr>
          <p:cNvSpPr>
            <a:spLocks noGrp="1"/>
          </p:cNvSpPr>
          <p:nvPr>
            <p:ph idx="1"/>
          </p:nvPr>
        </p:nvSpPr>
        <p:spPr>
          <a:xfrm>
            <a:off x="838200" y="550725"/>
            <a:ext cx="10515600" cy="5756549"/>
          </a:xfrm>
        </p:spPr>
        <p:txBody>
          <a:bodyPr lIns="90000" anchor="ctr" anchorCtr="0">
            <a:noAutofit/>
          </a:bodyPr>
          <a:lstStyle/>
          <a:p>
            <a:pPr marL="0" indent="0">
              <a:spcBef>
                <a:spcPts val="0"/>
              </a:spcBef>
              <a:buNone/>
            </a:pPr>
            <a:r>
              <a:rPr lang="en-GB" sz="4000" dirty="0">
                <a:latin typeface="Gill Sans MT" panose="020B0502020104020203" pitchFamily="34" charset="0"/>
              </a:rPr>
              <a:t>And we all, who with unveiled faces contemplate the Lord’s glory, are being transformed into his image with ever-increasing glory, which comes from the Lord, who is the Spirit.</a:t>
            </a:r>
          </a:p>
          <a:p>
            <a:pPr marL="0" indent="0" algn="r">
              <a:buNone/>
            </a:pPr>
            <a:r>
              <a:rPr lang="en-GB" sz="2400" dirty="0">
                <a:latin typeface="Gill Sans MT" panose="020B0502020104020203" pitchFamily="34" charset="0"/>
              </a:rPr>
              <a:t>- 2 Corinthians 3:18,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29086756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DF86A-CABF-64D4-9CFB-8C7907306D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B76BE7-54E4-0C1B-0423-924B3A4290DF}"/>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formation</a:t>
            </a:r>
          </a:p>
        </p:txBody>
      </p:sp>
    </p:spTree>
    <p:extLst>
      <p:ext uri="{BB962C8B-B14F-4D97-AF65-F5344CB8AC3E}">
        <p14:creationId xmlns:p14="http://schemas.microsoft.com/office/powerpoint/2010/main" val="28412607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8A863-E8C6-3A59-1716-E0747AE252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68A821-7069-0127-C8B1-2C98A1043961}"/>
              </a:ext>
            </a:extLst>
          </p:cNvPr>
          <p:cNvSpPr>
            <a:spLocks noGrp="1"/>
          </p:cNvSpPr>
          <p:nvPr>
            <p:ph idx="1"/>
          </p:nvPr>
        </p:nvSpPr>
        <p:spPr>
          <a:xfrm>
            <a:off x="838200" y="550725"/>
            <a:ext cx="10515600" cy="5756549"/>
          </a:xfrm>
        </p:spPr>
        <p:txBody>
          <a:bodyPr lIns="90000" numCol="2" anchor="ctr" anchorCtr="0">
            <a:noAutofit/>
          </a:bodyPr>
          <a:lstStyle/>
          <a:p>
            <a:pPr>
              <a:spcBef>
                <a:spcPts val="0"/>
              </a:spcBef>
            </a:pPr>
            <a:r>
              <a:rPr lang="en-GB" sz="4000" dirty="0">
                <a:latin typeface="Gill Sans MT" panose="020B0502020104020203" pitchFamily="34" charset="0"/>
              </a:rPr>
              <a:t>Holiness</a:t>
            </a:r>
          </a:p>
          <a:p>
            <a:pPr>
              <a:spcBef>
                <a:spcPts val="0"/>
              </a:spcBef>
            </a:pPr>
            <a:r>
              <a:rPr lang="en-GB" sz="4000" dirty="0">
                <a:latin typeface="Gill Sans MT" panose="020B0502020104020203" pitchFamily="34" charset="0"/>
              </a:rPr>
              <a:t>Glory</a:t>
            </a:r>
          </a:p>
          <a:p>
            <a:pPr>
              <a:spcBef>
                <a:spcPts val="0"/>
              </a:spcBef>
            </a:pPr>
            <a:r>
              <a:rPr lang="en-GB" sz="4000" dirty="0">
                <a:latin typeface="Gill Sans MT" panose="020B0502020104020203" pitchFamily="34" charset="0"/>
              </a:rPr>
              <a:t>Honour</a:t>
            </a:r>
          </a:p>
          <a:p>
            <a:pPr>
              <a:spcBef>
                <a:spcPts val="0"/>
              </a:spcBef>
            </a:pPr>
            <a:r>
              <a:rPr lang="en-GB" sz="4000" dirty="0">
                <a:latin typeface="Gill Sans MT" panose="020B0502020104020203" pitchFamily="34" charset="0"/>
              </a:rPr>
              <a:t>Thanks</a:t>
            </a:r>
          </a:p>
          <a:p>
            <a:pPr>
              <a:spcBef>
                <a:spcPts val="0"/>
              </a:spcBef>
            </a:pPr>
            <a:r>
              <a:rPr lang="en-GB" sz="4000" dirty="0">
                <a:latin typeface="Gill Sans MT" panose="020B0502020104020203" pitchFamily="34" charset="0"/>
              </a:rPr>
              <a:t>Worthiness</a:t>
            </a:r>
          </a:p>
          <a:p>
            <a:pPr>
              <a:spcBef>
                <a:spcPts val="0"/>
              </a:spcBef>
            </a:pPr>
            <a:r>
              <a:rPr lang="en-GB" sz="4000" dirty="0">
                <a:latin typeface="Gill Sans MT" panose="020B0502020104020203" pitchFamily="34" charset="0"/>
              </a:rPr>
              <a:t>Power</a:t>
            </a:r>
          </a:p>
          <a:p>
            <a:pPr>
              <a:spcBef>
                <a:spcPts val="0"/>
              </a:spcBef>
            </a:pPr>
            <a:r>
              <a:rPr lang="en-GB" sz="4000" dirty="0">
                <a:latin typeface="Gill Sans MT" panose="020B0502020104020203" pitchFamily="34" charset="0"/>
              </a:rPr>
              <a:t>Wealth</a:t>
            </a:r>
          </a:p>
          <a:p>
            <a:pPr>
              <a:spcBef>
                <a:spcPts val="0"/>
              </a:spcBef>
            </a:pPr>
            <a:r>
              <a:rPr lang="en-GB" sz="4000" dirty="0">
                <a:latin typeface="Gill Sans MT" panose="020B0502020104020203" pitchFamily="34" charset="0"/>
              </a:rPr>
              <a:t>Wisdom</a:t>
            </a:r>
          </a:p>
          <a:p>
            <a:pPr>
              <a:spcBef>
                <a:spcPts val="0"/>
              </a:spcBef>
            </a:pPr>
            <a:r>
              <a:rPr lang="en-GB" sz="4000" dirty="0">
                <a:latin typeface="Gill Sans MT" panose="020B0502020104020203" pitchFamily="34" charset="0"/>
              </a:rPr>
              <a:t>Strength</a:t>
            </a:r>
          </a:p>
          <a:p>
            <a:pPr marL="0" indent="0">
              <a:spcBef>
                <a:spcPts val="0"/>
              </a:spcBef>
              <a:buNone/>
            </a:pPr>
            <a:endParaRPr lang="en-GB" sz="4000" dirty="0">
              <a:latin typeface="Gill Sans MT" panose="020B0502020104020203" pitchFamily="34" charset="0"/>
            </a:endParaRPr>
          </a:p>
          <a:p>
            <a:pPr>
              <a:spcBef>
                <a:spcPts val="0"/>
              </a:spcBef>
            </a:pPr>
            <a:r>
              <a:rPr lang="en-GB" sz="4000" dirty="0">
                <a:latin typeface="Gill Sans MT" panose="020B0502020104020203" pitchFamily="34" charset="0"/>
              </a:rPr>
              <a:t>Praise</a:t>
            </a:r>
          </a:p>
          <a:p>
            <a:pPr>
              <a:spcBef>
                <a:spcPts val="0"/>
              </a:spcBef>
            </a:pPr>
            <a:r>
              <a:rPr lang="en-GB" sz="4000" dirty="0">
                <a:latin typeface="Gill Sans MT" panose="020B0502020104020203" pitchFamily="34" charset="0"/>
              </a:rPr>
              <a:t>Salvation</a:t>
            </a:r>
          </a:p>
          <a:p>
            <a:pPr>
              <a:spcBef>
                <a:spcPts val="0"/>
              </a:spcBef>
            </a:pPr>
            <a:r>
              <a:rPr lang="en-GB" sz="4000" dirty="0">
                <a:latin typeface="Gill Sans MT" panose="020B0502020104020203" pitchFamily="34" charset="0"/>
              </a:rPr>
              <a:t>The Kingdom</a:t>
            </a:r>
          </a:p>
          <a:p>
            <a:pPr>
              <a:spcBef>
                <a:spcPts val="0"/>
              </a:spcBef>
            </a:pPr>
            <a:r>
              <a:rPr lang="en-GB" sz="4000" dirty="0">
                <a:latin typeface="Gill Sans MT" panose="020B0502020104020203" pitchFamily="34" charset="0"/>
              </a:rPr>
              <a:t>Authority</a:t>
            </a:r>
          </a:p>
          <a:p>
            <a:pPr>
              <a:spcBef>
                <a:spcPts val="0"/>
              </a:spcBef>
            </a:pPr>
            <a:r>
              <a:rPr lang="en-GB" sz="4000" dirty="0">
                <a:latin typeface="Gill Sans MT" panose="020B0502020104020203" pitchFamily="34" charset="0"/>
              </a:rPr>
              <a:t>Justice</a:t>
            </a:r>
          </a:p>
          <a:p>
            <a:pPr>
              <a:spcBef>
                <a:spcPts val="0"/>
              </a:spcBef>
            </a:pPr>
            <a:r>
              <a:rPr lang="en-GB" sz="4000" dirty="0">
                <a:latin typeface="Gill Sans MT" panose="020B0502020104020203" pitchFamily="34" charset="0"/>
              </a:rPr>
              <a:t>Truth</a:t>
            </a:r>
          </a:p>
          <a:p>
            <a:pPr>
              <a:spcBef>
                <a:spcPts val="0"/>
              </a:spcBef>
            </a:pPr>
            <a:r>
              <a:rPr lang="en-GB" sz="4000" dirty="0">
                <a:latin typeface="Gill Sans MT" panose="020B0502020104020203" pitchFamily="34" charset="0"/>
              </a:rPr>
              <a:t>Greatness</a:t>
            </a:r>
          </a:p>
          <a:p>
            <a:pPr>
              <a:spcBef>
                <a:spcPts val="0"/>
              </a:spcBef>
            </a:pPr>
            <a:r>
              <a:rPr lang="en-GB" sz="4000" dirty="0">
                <a:latin typeface="Gill Sans MT" panose="020B0502020104020203" pitchFamily="34" charset="0"/>
              </a:rPr>
              <a:t>Marvelousness</a:t>
            </a:r>
          </a:p>
          <a:p>
            <a:pPr>
              <a:spcBef>
                <a:spcPts val="0"/>
              </a:spcBef>
            </a:pPr>
            <a:r>
              <a:rPr lang="en-GB" sz="4000" dirty="0">
                <a:latin typeface="Gill Sans MT" panose="020B0502020104020203" pitchFamily="34" charset="0"/>
              </a:rPr>
              <a:t>Righteousness</a:t>
            </a:r>
          </a:p>
        </p:txBody>
      </p:sp>
    </p:spTree>
    <p:extLst>
      <p:ext uri="{BB962C8B-B14F-4D97-AF65-F5344CB8AC3E}">
        <p14:creationId xmlns:p14="http://schemas.microsoft.com/office/powerpoint/2010/main" val="36058620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C3303-58CD-9E3B-C0E2-D1FA460CCA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442772-A536-1E1A-5F32-A74E40E1FE98}"/>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action</a:t>
            </a:r>
          </a:p>
        </p:txBody>
      </p:sp>
    </p:spTree>
    <p:extLst>
      <p:ext uri="{BB962C8B-B14F-4D97-AF65-F5344CB8AC3E}">
        <p14:creationId xmlns:p14="http://schemas.microsoft.com/office/powerpoint/2010/main" val="22669504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957FF-D4E5-7A87-3B02-6A10E6081B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FFEA0-EC01-DC00-E030-7AB9B9A60D7D}"/>
              </a:ext>
            </a:extLst>
          </p:cNvPr>
          <p:cNvSpPr>
            <a:spLocks noGrp="1"/>
          </p:cNvSpPr>
          <p:nvPr>
            <p:ph idx="1"/>
          </p:nvPr>
        </p:nvSpPr>
        <p:spPr>
          <a:xfrm>
            <a:off x="838200" y="550725"/>
            <a:ext cx="10515600" cy="5756549"/>
          </a:xfrm>
        </p:spPr>
        <p:txBody>
          <a:bodyPr lIns="90000" numCol="1" anchor="ctr" anchorCtr="0">
            <a:noAutofit/>
          </a:bodyPr>
          <a:lstStyle/>
          <a:p>
            <a:pPr>
              <a:spcBef>
                <a:spcPts val="0"/>
              </a:spcBef>
            </a:pPr>
            <a:r>
              <a:rPr lang="en-GB" sz="4000" dirty="0">
                <a:latin typeface="Gill Sans MT" panose="020B0502020104020203" pitchFamily="34" charset="0"/>
              </a:rPr>
              <a:t>Saying (4:8, 10)</a:t>
            </a:r>
          </a:p>
          <a:p>
            <a:pPr>
              <a:spcBef>
                <a:spcPts val="0"/>
              </a:spcBef>
            </a:pPr>
            <a:r>
              <a:rPr lang="en-GB" sz="4000" dirty="0">
                <a:latin typeface="Gill Sans MT" panose="020B0502020104020203" pitchFamily="34" charset="0"/>
              </a:rPr>
              <a:t>Singing (5:9; 15:3)</a:t>
            </a:r>
          </a:p>
          <a:p>
            <a:pPr>
              <a:spcBef>
                <a:spcPts val="0"/>
              </a:spcBef>
            </a:pPr>
            <a:r>
              <a:rPr lang="en-GB" sz="4000" dirty="0">
                <a:latin typeface="Gill Sans MT" panose="020B0502020104020203" pitchFamily="34" charset="0"/>
              </a:rPr>
              <a:t>Giving thanks (4:9; 11:17)</a:t>
            </a:r>
          </a:p>
          <a:p>
            <a:pPr>
              <a:spcBef>
                <a:spcPts val="0"/>
              </a:spcBef>
            </a:pPr>
            <a:r>
              <a:rPr lang="en-GB" sz="4000" dirty="0">
                <a:latin typeface="Gill Sans MT" panose="020B0502020104020203" pitchFamily="34" charset="0"/>
              </a:rPr>
              <a:t>Crying out (7:10)</a:t>
            </a:r>
          </a:p>
          <a:p>
            <a:pPr>
              <a:spcBef>
                <a:spcPts val="0"/>
              </a:spcBef>
            </a:pPr>
            <a:r>
              <a:rPr lang="en-GB" sz="4000" dirty="0">
                <a:latin typeface="Gill Sans MT" panose="020B0502020104020203" pitchFamily="34" charset="0"/>
              </a:rPr>
              <a:t>Praising/ode-</a:t>
            </a:r>
            <a:r>
              <a:rPr lang="en-GB" sz="4000" dirty="0" err="1">
                <a:latin typeface="Gill Sans MT" panose="020B0502020104020203" pitchFamily="34" charset="0"/>
              </a:rPr>
              <a:t>ing</a:t>
            </a:r>
            <a:r>
              <a:rPr lang="en-GB" sz="4000" dirty="0">
                <a:latin typeface="Gill Sans MT" panose="020B0502020104020203" pitchFamily="34" charset="0"/>
              </a:rPr>
              <a:t> (5:9; 14:3; 15:3)</a:t>
            </a:r>
          </a:p>
          <a:p>
            <a:pPr>
              <a:spcBef>
                <a:spcPts val="0"/>
              </a:spcBef>
            </a:pPr>
            <a:r>
              <a:rPr lang="en-GB" sz="4000" dirty="0">
                <a:latin typeface="Gill Sans MT" panose="020B0502020104020203" pitchFamily="34" charset="0"/>
              </a:rPr>
              <a:t>Shouting “Hallelujah!” (19:1, 3, 4, 6)</a:t>
            </a:r>
          </a:p>
          <a:p>
            <a:pPr>
              <a:spcBef>
                <a:spcPts val="0"/>
              </a:spcBef>
            </a:pPr>
            <a:r>
              <a:rPr lang="en-GB" sz="4000" dirty="0">
                <a:latin typeface="Gill Sans MT" panose="020B0502020104020203" pitchFamily="34" charset="0"/>
              </a:rPr>
              <a:t>Uttering “Woe!” (12:12)</a:t>
            </a:r>
          </a:p>
          <a:p>
            <a:pPr>
              <a:spcBef>
                <a:spcPts val="0"/>
              </a:spcBef>
            </a:pPr>
            <a:r>
              <a:rPr lang="en-GB" sz="4000" dirty="0">
                <a:latin typeface="Gill Sans MT" panose="020B0502020104020203" pitchFamily="34" charset="0"/>
              </a:rPr>
              <a:t>Rejoicing exuberantly (19:7)</a:t>
            </a:r>
          </a:p>
          <a:p>
            <a:pPr>
              <a:spcBef>
                <a:spcPts val="0"/>
              </a:spcBef>
            </a:pPr>
            <a:r>
              <a:rPr lang="en-GB" sz="4000" dirty="0">
                <a:latin typeface="Gill Sans MT" panose="020B0502020104020203" pitchFamily="34" charset="0"/>
              </a:rPr>
              <a:t>Glorifying the name of God (15:4; 19:7)</a:t>
            </a:r>
          </a:p>
          <a:p>
            <a:pPr>
              <a:spcBef>
                <a:spcPts val="0"/>
              </a:spcBef>
            </a:pPr>
            <a:r>
              <a:rPr lang="en-GB" sz="4000" dirty="0">
                <a:latin typeface="Gill Sans MT" panose="020B0502020104020203" pitchFamily="34" charset="0"/>
              </a:rPr>
              <a:t>Saying “Amen!” (5:14; 7:12)</a:t>
            </a:r>
          </a:p>
        </p:txBody>
      </p:sp>
      <p:sp>
        <p:nvSpPr>
          <p:cNvPr id="2" name="Content Placeholder 2">
            <a:extLst>
              <a:ext uri="{FF2B5EF4-FFF2-40B4-BE49-F238E27FC236}">
                <a16:creationId xmlns:a16="http://schemas.microsoft.com/office/drawing/2014/main" id="{FB03FBBA-C54F-8B22-DEFD-6227988B6E05}"/>
              </a:ext>
            </a:extLst>
          </p:cNvPr>
          <p:cNvSpPr txBox="1">
            <a:spLocks/>
          </p:cNvSpPr>
          <p:nvPr/>
        </p:nvSpPr>
        <p:spPr>
          <a:xfrm>
            <a:off x="990600" y="7031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Adapted from Scot McKnight</a:t>
            </a:r>
            <a:endParaRPr lang="en-GB" sz="4000" dirty="0">
              <a:latin typeface="Gill Sans MT" panose="020B0502020104020203" pitchFamily="34" charset="0"/>
            </a:endParaRPr>
          </a:p>
        </p:txBody>
      </p:sp>
    </p:spTree>
    <p:extLst>
      <p:ext uri="{BB962C8B-B14F-4D97-AF65-F5344CB8AC3E}">
        <p14:creationId xmlns:p14="http://schemas.microsoft.com/office/powerpoint/2010/main" val="15042978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6602D-8321-D948-E662-E33B16B767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ACF732-5855-052D-C8EF-DC877D37ACC8}"/>
              </a:ext>
            </a:extLst>
          </p:cNvPr>
          <p:cNvSpPr>
            <a:spLocks noGrp="1"/>
          </p:cNvSpPr>
          <p:nvPr>
            <p:ph idx="1"/>
          </p:nvPr>
        </p:nvSpPr>
        <p:spPr>
          <a:xfrm>
            <a:off x="838200" y="550725"/>
            <a:ext cx="10515600" cy="5756549"/>
          </a:xfrm>
        </p:spPr>
        <p:txBody>
          <a:bodyPr lIns="90000" numCol="1" anchor="ctr" anchorCtr="0">
            <a:noAutofit/>
          </a:bodyPr>
          <a:lstStyle/>
          <a:p>
            <a:pPr>
              <a:spcBef>
                <a:spcPts val="0"/>
              </a:spcBef>
            </a:pPr>
            <a:r>
              <a:rPr lang="en-GB" sz="4000" dirty="0">
                <a:latin typeface="Gill Sans MT" panose="020B0502020104020203" pitchFamily="34" charset="0"/>
              </a:rPr>
              <a:t>Bowing down (4:10; 5:8; 19:4, 10)</a:t>
            </a:r>
          </a:p>
          <a:p>
            <a:pPr>
              <a:spcBef>
                <a:spcPts val="0"/>
              </a:spcBef>
            </a:pPr>
            <a:r>
              <a:rPr lang="en-GB" sz="4000" dirty="0">
                <a:latin typeface="Gill Sans MT" panose="020B0502020104020203" pitchFamily="34" charset="0"/>
              </a:rPr>
              <a:t>Falling on your face (7:11; 11:16)</a:t>
            </a:r>
          </a:p>
          <a:p>
            <a:pPr>
              <a:spcBef>
                <a:spcPts val="0"/>
              </a:spcBef>
            </a:pPr>
            <a:r>
              <a:rPr lang="en-GB" sz="4000" dirty="0">
                <a:latin typeface="Gill Sans MT" panose="020B0502020104020203" pitchFamily="34" charset="0"/>
              </a:rPr>
              <a:t>Giving crowns to God (4:10)</a:t>
            </a:r>
          </a:p>
          <a:p>
            <a:pPr>
              <a:spcBef>
                <a:spcPts val="0"/>
              </a:spcBef>
            </a:pPr>
            <a:r>
              <a:rPr lang="en-GB" sz="4000" dirty="0">
                <a:latin typeface="Gill Sans MT" panose="020B0502020104020203" pitchFamily="34" charset="0"/>
              </a:rPr>
              <a:t>Encircling the throne of God (5:11; 7:11)</a:t>
            </a:r>
          </a:p>
          <a:p>
            <a:pPr>
              <a:spcBef>
                <a:spcPts val="0"/>
              </a:spcBef>
            </a:pPr>
            <a:r>
              <a:rPr lang="en-GB" sz="4000" dirty="0">
                <a:latin typeface="Gill Sans MT" panose="020B0502020104020203" pitchFamily="34" charset="0"/>
              </a:rPr>
              <a:t>Standing (7:9, 11; 15:2)</a:t>
            </a:r>
          </a:p>
          <a:p>
            <a:pPr>
              <a:spcBef>
                <a:spcPts val="0"/>
              </a:spcBef>
            </a:pPr>
            <a:r>
              <a:rPr lang="en-GB" sz="4000" dirty="0">
                <a:latin typeface="Gill Sans MT" panose="020B0502020104020203" pitchFamily="34" charset="0"/>
              </a:rPr>
              <a:t>Holding palm branches (7:9)</a:t>
            </a:r>
          </a:p>
          <a:p>
            <a:pPr>
              <a:spcBef>
                <a:spcPts val="0"/>
              </a:spcBef>
            </a:pPr>
            <a:r>
              <a:rPr lang="en-GB" sz="4000" dirty="0">
                <a:latin typeface="Gill Sans MT" panose="020B0502020104020203" pitchFamily="34" charset="0"/>
              </a:rPr>
              <a:t>Using instruments to make music (5:8; 15:2)</a:t>
            </a:r>
          </a:p>
        </p:txBody>
      </p:sp>
      <p:sp>
        <p:nvSpPr>
          <p:cNvPr id="2" name="Content Placeholder 2">
            <a:extLst>
              <a:ext uri="{FF2B5EF4-FFF2-40B4-BE49-F238E27FC236}">
                <a16:creationId xmlns:a16="http://schemas.microsoft.com/office/drawing/2014/main" id="{ECBBC8EF-AFCC-EA89-9AC8-0067009DF463}"/>
              </a:ext>
            </a:extLst>
          </p:cNvPr>
          <p:cNvSpPr txBox="1">
            <a:spLocks/>
          </p:cNvSpPr>
          <p:nvPr/>
        </p:nvSpPr>
        <p:spPr>
          <a:xfrm>
            <a:off x="990600" y="7031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Adapted from Scot McKnight</a:t>
            </a:r>
            <a:endParaRPr lang="en-GB" sz="4000" dirty="0">
              <a:latin typeface="Gill Sans MT" panose="020B0502020104020203" pitchFamily="34" charset="0"/>
            </a:endParaRPr>
          </a:p>
        </p:txBody>
      </p:sp>
    </p:spTree>
    <p:extLst>
      <p:ext uri="{BB962C8B-B14F-4D97-AF65-F5344CB8AC3E}">
        <p14:creationId xmlns:p14="http://schemas.microsoft.com/office/powerpoint/2010/main" val="13232176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395AE-D687-B412-D470-28BF6B633EE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708462-0216-F953-AEA7-8205586F33D4}"/>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action</a:t>
            </a:r>
          </a:p>
        </p:txBody>
      </p:sp>
    </p:spTree>
    <p:extLst>
      <p:ext uri="{BB962C8B-B14F-4D97-AF65-F5344CB8AC3E}">
        <p14:creationId xmlns:p14="http://schemas.microsoft.com/office/powerpoint/2010/main" val="32282125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2558E-A03F-5CA0-1292-D40A9456E64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10B2AD-1FE6-28B6-053D-F148BD36CDDE}"/>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baseline="30000" dirty="0">
                <a:latin typeface="Gill Sans MT" panose="020B0502020104020203" pitchFamily="34" charset="77"/>
              </a:rPr>
              <a:t>11 </a:t>
            </a:r>
            <a:r>
              <a:rPr lang="en-GB" sz="4000" dirty="0">
                <a:latin typeface="Gill Sans MT" panose="020B0502020104020203" pitchFamily="34" charset="77"/>
              </a:rPr>
              <a:t>‘The multitude of your sacrifices –</a:t>
            </a:r>
          </a:p>
          <a:p>
            <a:pPr marL="0" indent="0">
              <a:buNone/>
            </a:pPr>
            <a:r>
              <a:rPr lang="en-GB" sz="4000" dirty="0">
                <a:latin typeface="Gill Sans MT" panose="020B0502020104020203" pitchFamily="34" charset="77"/>
              </a:rPr>
              <a:t>    what are they to me?’ says the Lord…</a:t>
            </a:r>
          </a:p>
          <a:p>
            <a:pPr marL="0" indent="0">
              <a:buNone/>
            </a:pPr>
            <a:endParaRPr lang="en-GB" sz="4000" dirty="0">
              <a:latin typeface="Gill Sans MT" panose="020B0502020104020203" pitchFamily="34" charset="77"/>
            </a:endParaRPr>
          </a:p>
          <a:p>
            <a:pPr marL="0" indent="0">
              <a:buNone/>
            </a:pPr>
            <a:r>
              <a:rPr lang="en-GB" sz="4000" baseline="30000" dirty="0">
                <a:latin typeface="Gill Sans MT" panose="020B0502020104020203" pitchFamily="34" charset="77"/>
              </a:rPr>
              <a:t>17 </a:t>
            </a:r>
            <a:r>
              <a:rPr lang="en-GB" sz="4000" dirty="0">
                <a:latin typeface="Gill Sans MT" panose="020B0502020104020203" pitchFamily="34" charset="77"/>
              </a:rPr>
              <a:t>Learn to do right; seek justice.</a:t>
            </a:r>
          </a:p>
          <a:p>
            <a:pPr marL="0" indent="0">
              <a:buNone/>
            </a:pPr>
            <a:r>
              <a:rPr lang="en-GB" sz="4000" dirty="0">
                <a:latin typeface="Gill Sans MT" panose="020B0502020104020203" pitchFamily="34" charset="77"/>
              </a:rPr>
              <a:t>    Defend the oppressed.</a:t>
            </a:r>
          </a:p>
          <a:p>
            <a:pPr marL="0" indent="0">
              <a:buNone/>
            </a:pPr>
            <a:r>
              <a:rPr lang="en-GB" sz="4000" dirty="0">
                <a:latin typeface="Gill Sans MT" panose="020B0502020104020203" pitchFamily="34" charset="77"/>
              </a:rPr>
              <a:t>Take up the cause of the fatherless;</a:t>
            </a:r>
          </a:p>
          <a:p>
            <a:pPr marL="0" indent="0">
              <a:buNone/>
            </a:pPr>
            <a:r>
              <a:rPr lang="en-GB" sz="4000" dirty="0">
                <a:latin typeface="Gill Sans MT" panose="020B0502020104020203" pitchFamily="34" charset="77"/>
              </a:rPr>
              <a:t>    plead the case of the widow</a:t>
            </a:r>
          </a:p>
        </p:txBody>
      </p:sp>
      <p:sp>
        <p:nvSpPr>
          <p:cNvPr id="2" name="Content Placeholder 2">
            <a:extLst>
              <a:ext uri="{FF2B5EF4-FFF2-40B4-BE49-F238E27FC236}">
                <a16:creationId xmlns:a16="http://schemas.microsoft.com/office/drawing/2014/main" id="{95D43086-348E-3E60-DAC5-F22BFD0C9149}"/>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Isaiah 1:11, 17,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27298446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40A36-72E1-E9BE-76C9-7B7B1E21E6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3076F9-7F18-308B-EBB6-B025504A3D89}"/>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baseline="30000" dirty="0">
                <a:latin typeface="Gill Sans MT" panose="020B0502020104020203" pitchFamily="34" charset="77"/>
              </a:rPr>
              <a:t>6 </a:t>
            </a:r>
            <a:r>
              <a:rPr lang="en-GB" sz="4000" dirty="0">
                <a:latin typeface="Gill Sans MT" panose="020B0502020104020203" pitchFamily="34" charset="77"/>
              </a:rPr>
              <a:t>‘With what shall I come before the Lord</a:t>
            </a:r>
          </a:p>
          <a:p>
            <a:pPr marL="0" indent="0">
              <a:buNone/>
            </a:pPr>
            <a:r>
              <a:rPr lang="en-GB" sz="4000" dirty="0">
                <a:latin typeface="Gill Sans MT" panose="020B0502020104020203" pitchFamily="34" charset="77"/>
              </a:rPr>
              <a:t>    and bow down before the exalted God?... </a:t>
            </a:r>
          </a:p>
          <a:p>
            <a:pPr marL="0" indent="0">
              <a:buNone/>
            </a:pPr>
            <a:endParaRPr lang="en-GB" sz="4000" dirty="0">
              <a:latin typeface="Gill Sans MT" panose="020B0502020104020203" pitchFamily="34" charset="77"/>
            </a:endParaRPr>
          </a:p>
          <a:p>
            <a:pPr marL="0" indent="0">
              <a:buNone/>
            </a:pPr>
            <a:r>
              <a:rPr lang="en-GB" sz="4000" baseline="30000" dirty="0">
                <a:latin typeface="Gill Sans MT" panose="020B0502020104020203" pitchFamily="34" charset="77"/>
              </a:rPr>
              <a:t>8</a:t>
            </a:r>
            <a:r>
              <a:rPr lang="en-GB" sz="4000" dirty="0">
                <a:latin typeface="Gill Sans MT" panose="020B0502020104020203" pitchFamily="34" charset="77"/>
              </a:rPr>
              <a:t> He has shown you, O mortal, what is good.</a:t>
            </a:r>
          </a:p>
          <a:p>
            <a:pPr marL="0" indent="0">
              <a:buNone/>
            </a:pPr>
            <a:r>
              <a:rPr lang="en-GB" sz="4000" dirty="0">
                <a:latin typeface="Gill Sans MT" panose="020B0502020104020203" pitchFamily="34" charset="77"/>
              </a:rPr>
              <a:t>    And what does the Lord require of you?</a:t>
            </a:r>
          </a:p>
          <a:p>
            <a:pPr marL="0" indent="0">
              <a:buNone/>
            </a:pPr>
            <a:r>
              <a:rPr lang="en-GB" sz="4000" dirty="0">
                <a:latin typeface="Gill Sans MT" panose="020B0502020104020203" pitchFamily="34" charset="77"/>
              </a:rPr>
              <a:t>To act justly and to love mercy</a:t>
            </a:r>
          </a:p>
          <a:p>
            <a:pPr marL="0" indent="0">
              <a:buNone/>
            </a:pPr>
            <a:r>
              <a:rPr lang="en-GB" sz="4000" dirty="0">
                <a:latin typeface="Gill Sans MT" panose="020B0502020104020203" pitchFamily="34" charset="77"/>
              </a:rPr>
              <a:t>    and to walk humbly with your God.</a:t>
            </a:r>
          </a:p>
        </p:txBody>
      </p:sp>
      <p:sp>
        <p:nvSpPr>
          <p:cNvPr id="2" name="Content Placeholder 2">
            <a:extLst>
              <a:ext uri="{FF2B5EF4-FFF2-40B4-BE49-F238E27FC236}">
                <a16:creationId xmlns:a16="http://schemas.microsoft.com/office/drawing/2014/main" id="{6CE670BD-5E9F-A160-CABD-F2B7677A4B37}"/>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Micah 6:6, 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27242257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63D49-EFBB-F6E5-376F-9A8815954D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C0EB3A-CC9B-C6AD-F736-835FE15C4D0C}"/>
              </a:ext>
            </a:extLst>
          </p:cNvPr>
          <p:cNvSpPr>
            <a:spLocks noGrp="1"/>
          </p:cNvSpPr>
          <p:nvPr>
            <p:ph idx="1"/>
          </p:nvPr>
        </p:nvSpPr>
        <p:spPr>
          <a:xfrm>
            <a:off x="838200" y="550725"/>
            <a:ext cx="10515600" cy="5756549"/>
          </a:xfrm>
        </p:spPr>
        <p:txBody>
          <a:bodyPr lIns="90000" anchor="ctr" anchorCtr="0">
            <a:noAutofit/>
          </a:bodyPr>
          <a:lstStyle/>
          <a:p>
            <a:pPr marL="0" indent="0">
              <a:spcBef>
                <a:spcPts val="0"/>
              </a:spcBef>
              <a:buNone/>
            </a:pPr>
            <a:r>
              <a:rPr lang="en-GB" sz="4000" dirty="0">
                <a:latin typeface="Gill Sans MT" panose="020B0502020104020203" pitchFamily="34" charset="0"/>
              </a:rPr>
              <a:t>Therefore, I urge you, brothers and sisters, in view of God’s mercy, to offer your bodies as a living sacrifice, holy and pleasing to God – this is your true and proper worship.</a:t>
            </a:r>
          </a:p>
          <a:p>
            <a:pPr marL="0" indent="0" algn="r">
              <a:buNone/>
            </a:pPr>
            <a:r>
              <a:rPr lang="en-GB" sz="2400" dirty="0">
                <a:latin typeface="Gill Sans MT" panose="020B0502020104020203" pitchFamily="34" charset="0"/>
              </a:rPr>
              <a:t>- Romans 12:1,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13098855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CF31B-284E-D01A-0747-A3806D06622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26B648-776C-98C3-8CF5-B1F72965283C}"/>
              </a:ext>
            </a:extLst>
          </p:cNvPr>
          <p:cNvSpPr>
            <a:spLocks noGrp="1"/>
          </p:cNvSpPr>
          <p:nvPr>
            <p:ph idx="1"/>
          </p:nvPr>
        </p:nvSpPr>
        <p:spPr>
          <a:xfrm>
            <a:off x="838200" y="550725"/>
            <a:ext cx="10515600" cy="5756549"/>
          </a:xfrm>
        </p:spPr>
        <p:txBody>
          <a:bodyPr lIns="90000" anchor="t" anchorCtr="0">
            <a:noAutofit/>
          </a:bodyPr>
          <a:lstStyle/>
          <a:p>
            <a:pPr marL="457200" lvl="1" indent="0">
              <a:buNone/>
            </a:pPr>
            <a:r>
              <a:rPr lang="en-GB" sz="4000" baseline="30000" dirty="0">
                <a:latin typeface="Gill Sans MT" panose="020B0502020104020203" pitchFamily="34" charset="77"/>
              </a:rPr>
              <a:t>7 </a:t>
            </a:r>
            <a:r>
              <a:rPr lang="en-GB" sz="4000" dirty="0">
                <a:latin typeface="Gill Sans MT" panose="020B0502020104020203" pitchFamily="34" charset="77"/>
              </a:rPr>
              <a:t>‘Let us rejoice and be glad</a:t>
            </a:r>
          </a:p>
          <a:p>
            <a:pPr marL="457200" lvl="1" indent="0">
              <a:buNone/>
            </a:pPr>
            <a:r>
              <a:rPr lang="en-GB" sz="4000" dirty="0">
                <a:latin typeface="Gill Sans MT" panose="020B0502020104020203" pitchFamily="34" charset="77"/>
              </a:rPr>
              <a:t>and give him glory!</a:t>
            </a:r>
          </a:p>
          <a:p>
            <a:pPr marL="457200" lvl="1" indent="0">
              <a:buNone/>
            </a:pPr>
            <a:r>
              <a:rPr lang="en-GB" sz="4000" dirty="0">
                <a:latin typeface="Gill Sans MT" panose="020B0502020104020203" pitchFamily="34" charset="77"/>
              </a:rPr>
              <a:t>For the wedding of the Lamb has come,</a:t>
            </a:r>
          </a:p>
          <a:p>
            <a:pPr marL="457200" lvl="1" indent="0">
              <a:buNone/>
            </a:pPr>
            <a:r>
              <a:rPr lang="en-GB" sz="4000" dirty="0">
                <a:latin typeface="Gill Sans MT" panose="020B0502020104020203" pitchFamily="34" charset="77"/>
              </a:rPr>
              <a:t>and his bride has made herself ready.</a:t>
            </a:r>
          </a:p>
          <a:p>
            <a:pPr marL="457200" lvl="1" indent="0">
              <a:buNone/>
            </a:pPr>
            <a:r>
              <a:rPr lang="en-GB" sz="4000" baseline="30000" dirty="0">
                <a:latin typeface="Gill Sans MT" panose="020B0502020104020203" pitchFamily="34" charset="77"/>
              </a:rPr>
              <a:t>8</a:t>
            </a:r>
            <a:r>
              <a:rPr lang="en-GB" sz="4000" dirty="0">
                <a:latin typeface="Gill Sans MT" panose="020B0502020104020203" pitchFamily="34" charset="77"/>
              </a:rPr>
              <a:t> Fine linen, bright and clean,</a:t>
            </a:r>
          </a:p>
          <a:p>
            <a:pPr marL="457200" lvl="1" indent="0">
              <a:buNone/>
            </a:pPr>
            <a:r>
              <a:rPr lang="en-GB" sz="4000" dirty="0">
                <a:latin typeface="Gill Sans MT" panose="020B0502020104020203" pitchFamily="34" charset="77"/>
              </a:rPr>
              <a:t>was given her to wear.’</a:t>
            </a:r>
          </a:p>
          <a:p>
            <a:pPr marL="0" lvl="1" indent="0">
              <a:spcBef>
                <a:spcPts val="1000"/>
              </a:spcBef>
              <a:buNone/>
            </a:pPr>
            <a:endParaRPr lang="en-GB" sz="4000" dirty="0">
              <a:latin typeface="Gill Sans MT" panose="020B0502020104020203" pitchFamily="34" charset="77"/>
            </a:endParaRPr>
          </a:p>
          <a:p>
            <a:pPr marL="0" lvl="1" indent="0">
              <a:spcBef>
                <a:spcPts val="1000"/>
              </a:spcBef>
              <a:buNone/>
            </a:pPr>
            <a:r>
              <a:rPr lang="en-GB" sz="4000" dirty="0">
                <a:latin typeface="Gill Sans MT" panose="020B0502020104020203" pitchFamily="34" charset="77"/>
              </a:rPr>
              <a:t>(Fine linen stands for </a:t>
            </a:r>
            <a:r>
              <a:rPr lang="en-GB" sz="4000" u="sng" dirty="0">
                <a:latin typeface="Gill Sans MT" panose="020B0502020104020203" pitchFamily="34" charset="77"/>
              </a:rPr>
              <a:t>the righteous acts</a:t>
            </a:r>
            <a:r>
              <a:rPr lang="en-GB" sz="4000" dirty="0">
                <a:latin typeface="Gill Sans MT" panose="020B0502020104020203" pitchFamily="34" charset="77"/>
              </a:rPr>
              <a:t> of God’s holy people.)</a:t>
            </a:r>
          </a:p>
        </p:txBody>
      </p:sp>
      <p:sp>
        <p:nvSpPr>
          <p:cNvPr id="2" name="Content Placeholder 2">
            <a:extLst>
              <a:ext uri="{FF2B5EF4-FFF2-40B4-BE49-F238E27FC236}">
                <a16:creationId xmlns:a16="http://schemas.microsoft.com/office/drawing/2014/main" id="{FF6E7E85-2663-2D0B-213C-CC45711851A0}"/>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Revelation 19:7-8,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22563320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FA602-9E80-8B38-79F9-E90C259104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086FD-5F4B-D27C-E887-1F8F4CDB1955}"/>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action</a:t>
            </a:r>
          </a:p>
        </p:txBody>
      </p:sp>
    </p:spTree>
    <p:extLst>
      <p:ext uri="{BB962C8B-B14F-4D97-AF65-F5344CB8AC3E}">
        <p14:creationId xmlns:p14="http://schemas.microsoft.com/office/powerpoint/2010/main" val="14910614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A1186-70C3-85FF-AD30-B627728BED9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824306-6586-849B-7C46-CCF68A33D184}"/>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witness</a:t>
            </a:r>
          </a:p>
        </p:txBody>
      </p:sp>
    </p:spTree>
    <p:extLst>
      <p:ext uri="{BB962C8B-B14F-4D97-AF65-F5344CB8AC3E}">
        <p14:creationId xmlns:p14="http://schemas.microsoft.com/office/powerpoint/2010/main" val="36026507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0449E-0D35-90E5-76C2-A9855D3A6D6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A761C2-8273-AB98-C35F-98E1C0F9F9B0}"/>
              </a:ext>
            </a:extLst>
          </p:cNvPr>
          <p:cNvSpPr>
            <a:spLocks noGrp="1"/>
          </p:cNvSpPr>
          <p:nvPr>
            <p:ph idx="1"/>
          </p:nvPr>
        </p:nvSpPr>
        <p:spPr>
          <a:xfrm>
            <a:off x="838200" y="550725"/>
            <a:ext cx="10515600" cy="5756549"/>
          </a:xfrm>
        </p:spPr>
        <p:txBody>
          <a:bodyPr lIns="90000" anchor="ctr" anchorCtr="0">
            <a:noAutofit/>
          </a:bodyPr>
          <a:lstStyle/>
          <a:p>
            <a:pPr marL="0" indent="0">
              <a:spcBef>
                <a:spcPts val="0"/>
              </a:spcBef>
              <a:buNone/>
            </a:pPr>
            <a:r>
              <a:rPr lang="en-GB" sz="4000" dirty="0">
                <a:latin typeface="Gill Sans MT" panose="020B0502020104020203" pitchFamily="34" charset="0"/>
              </a:rPr>
              <a:t>Then Nebuchadnezzar said, ‘Praise be to the God of Shadrach, Meshach and Abednego, who has sent his angel and rescued his servants! They trusted in him and defied the king’s command and were willing to give up their lives rather than serve or worship any god except their own God.</a:t>
            </a:r>
          </a:p>
          <a:p>
            <a:pPr marL="0" indent="0">
              <a:spcBef>
                <a:spcPts val="0"/>
              </a:spcBef>
              <a:buNone/>
            </a:pPr>
            <a:endParaRPr lang="en-GB" sz="4000" dirty="0">
              <a:latin typeface="Gill Sans MT" panose="020B0502020104020203" pitchFamily="34" charset="0"/>
            </a:endParaRPr>
          </a:p>
          <a:p>
            <a:pPr marL="0" indent="0" algn="r">
              <a:buNone/>
            </a:pPr>
            <a:r>
              <a:rPr lang="en-GB" sz="2400" dirty="0">
                <a:latin typeface="Gill Sans MT" panose="020B0502020104020203" pitchFamily="34" charset="0"/>
              </a:rPr>
              <a:t>- Daniel 3:28,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32096375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68BB2-AE3C-1F68-D246-71AE9085FD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A61686-106F-9B6D-3043-6A090B0FF5A4}"/>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witness</a:t>
            </a:r>
          </a:p>
        </p:txBody>
      </p:sp>
    </p:spTree>
    <p:extLst>
      <p:ext uri="{BB962C8B-B14F-4D97-AF65-F5344CB8AC3E}">
        <p14:creationId xmlns:p14="http://schemas.microsoft.com/office/powerpoint/2010/main" val="23591832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67EB9-5722-A241-9C6E-67A965DD433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39C4FF-72A4-0A57-40BC-65279E8E9D66}"/>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baseline="30000" dirty="0">
                <a:latin typeface="Gill Sans MT" panose="020B0502020104020203" pitchFamily="34" charset="77"/>
              </a:rPr>
              <a:t>4 </a:t>
            </a:r>
            <a:r>
              <a:rPr lang="en-GB" sz="4000" dirty="0">
                <a:latin typeface="Gill Sans MT" panose="020B0502020104020203" pitchFamily="34" charset="77"/>
              </a:rPr>
              <a:t>‘In that day you will say:</a:t>
            </a:r>
          </a:p>
          <a:p>
            <a:pPr marL="0" indent="0">
              <a:buNone/>
            </a:pPr>
            <a:endParaRPr lang="en-GB" sz="4000" dirty="0">
              <a:latin typeface="Gill Sans MT" panose="020B0502020104020203" pitchFamily="34" charset="77"/>
            </a:endParaRPr>
          </a:p>
          <a:p>
            <a:pPr marL="457200" lvl="1" indent="0">
              <a:buNone/>
            </a:pPr>
            <a:r>
              <a:rPr lang="en-GB" sz="4000" dirty="0">
                <a:latin typeface="Gill Sans MT" panose="020B0502020104020203" pitchFamily="34" charset="77"/>
              </a:rPr>
              <a:t>‘Give praise to the Lord, proclaim his name;</a:t>
            </a:r>
          </a:p>
          <a:p>
            <a:pPr marL="457200" lvl="1" indent="0">
              <a:buNone/>
            </a:pPr>
            <a:r>
              <a:rPr lang="en-GB" sz="4000" dirty="0">
                <a:latin typeface="Gill Sans MT" panose="020B0502020104020203" pitchFamily="34" charset="77"/>
              </a:rPr>
              <a:t>make known among the nations what he has done,</a:t>
            </a:r>
          </a:p>
          <a:p>
            <a:pPr marL="457200" lvl="1" indent="0">
              <a:buNone/>
            </a:pPr>
            <a:r>
              <a:rPr lang="en-GB" sz="4000" dirty="0">
                <a:latin typeface="Gill Sans MT" panose="020B0502020104020203" pitchFamily="34" charset="77"/>
              </a:rPr>
              <a:t>and proclaim that his name is exalted.</a:t>
            </a:r>
          </a:p>
          <a:p>
            <a:pPr marL="457200" lvl="1" indent="0">
              <a:buNone/>
            </a:pPr>
            <a:r>
              <a:rPr lang="en-GB" sz="4000" baseline="30000" dirty="0">
                <a:latin typeface="Gill Sans MT" panose="020B0502020104020203" pitchFamily="34" charset="77"/>
              </a:rPr>
              <a:t>5</a:t>
            </a:r>
            <a:r>
              <a:rPr lang="en-GB" sz="4000" dirty="0">
                <a:latin typeface="Gill Sans MT" panose="020B0502020104020203" pitchFamily="34" charset="77"/>
              </a:rPr>
              <a:t> Sing to the Lord, for he has done glorious things;</a:t>
            </a:r>
          </a:p>
          <a:p>
            <a:pPr marL="457200" lvl="1" indent="0">
              <a:buNone/>
            </a:pPr>
            <a:r>
              <a:rPr lang="en-GB" sz="4000" dirty="0">
                <a:latin typeface="Gill Sans MT" panose="020B0502020104020203" pitchFamily="34" charset="77"/>
              </a:rPr>
              <a:t>let this be known to all the world.’</a:t>
            </a:r>
          </a:p>
        </p:txBody>
      </p:sp>
      <p:sp>
        <p:nvSpPr>
          <p:cNvPr id="2" name="Content Placeholder 2">
            <a:extLst>
              <a:ext uri="{FF2B5EF4-FFF2-40B4-BE49-F238E27FC236}">
                <a16:creationId xmlns:a16="http://schemas.microsoft.com/office/drawing/2014/main" id="{EF1022BF-CED2-0DAE-EDD3-917E6C66E209}"/>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Isaiah 12:4-5,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29093862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A1B15-4050-0661-A583-F7F013C7DE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BE0C58-E5E4-09BB-498B-CE03BCBBDDCA}"/>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witness</a:t>
            </a:r>
          </a:p>
        </p:txBody>
      </p:sp>
    </p:spTree>
    <p:extLst>
      <p:ext uri="{BB962C8B-B14F-4D97-AF65-F5344CB8AC3E}">
        <p14:creationId xmlns:p14="http://schemas.microsoft.com/office/powerpoint/2010/main" val="5988125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4FCF2-CF79-644B-9403-EF5B914047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BD86EC-3822-E163-C8B8-0E1202BDEA8E}"/>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baseline="30000" dirty="0">
                <a:latin typeface="Gill Sans MT" panose="020B0502020104020203" pitchFamily="34" charset="77"/>
              </a:rPr>
              <a:t>42 </a:t>
            </a:r>
            <a:r>
              <a:rPr lang="en-GB" sz="4000" dirty="0">
                <a:latin typeface="Gill Sans MT" panose="020B0502020104020203" pitchFamily="34" charset="77"/>
              </a:rPr>
              <a:t>They devoted themselves to the apostles’ teaching and to fellowship, to the breaking of bread and to prayer. </a:t>
            </a:r>
            <a:r>
              <a:rPr lang="en-GB" sz="4000" baseline="30000" dirty="0">
                <a:latin typeface="Gill Sans MT" panose="020B0502020104020203" pitchFamily="34" charset="77"/>
              </a:rPr>
              <a:t>43</a:t>
            </a:r>
            <a:r>
              <a:rPr lang="en-GB" sz="4000" dirty="0">
                <a:latin typeface="Gill Sans MT" panose="020B0502020104020203" pitchFamily="34" charset="77"/>
              </a:rPr>
              <a:t> Everyone was filled with awe at the many wonders and signs performed by the apostles. </a:t>
            </a:r>
            <a:r>
              <a:rPr lang="en-GB" sz="4000" baseline="30000" dirty="0">
                <a:latin typeface="Gill Sans MT" panose="020B0502020104020203" pitchFamily="34" charset="77"/>
              </a:rPr>
              <a:t>44</a:t>
            </a:r>
            <a:r>
              <a:rPr lang="en-GB" sz="4000" dirty="0">
                <a:latin typeface="Gill Sans MT" panose="020B0502020104020203" pitchFamily="34" charset="77"/>
              </a:rPr>
              <a:t> All the believers were together and had everything in common. </a:t>
            </a:r>
            <a:r>
              <a:rPr lang="en-GB" sz="4000" baseline="30000" dirty="0">
                <a:latin typeface="Gill Sans MT" panose="020B0502020104020203" pitchFamily="34" charset="77"/>
              </a:rPr>
              <a:t>45</a:t>
            </a:r>
            <a:r>
              <a:rPr lang="en-GB" sz="4000" dirty="0">
                <a:latin typeface="Gill Sans MT" panose="020B0502020104020203" pitchFamily="34" charset="77"/>
              </a:rPr>
              <a:t> They sold property and possessions to give to anyone who had need. </a:t>
            </a:r>
            <a:r>
              <a:rPr lang="en-GB" sz="4000" baseline="30000" dirty="0">
                <a:latin typeface="Gill Sans MT" panose="020B0502020104020203" pitchFamily="34" charset="77"/>
              </a:rPr>
              <a:t>46</a:t>
            </a:r>
            <a:r>
              <a:rPr lang="en-GB" sz="4000" dirty="0">
                <a:latin typeface="Gill Sans MT" panose="020B0502020104020203" pitchFamily="34" charset="77"/>
              </a:rPr>
              <a:t> Every day they continued to meet together in the temple courts. They broke bread</a:t>
            </a:r>
          </a:p>
        </p:txBody>
      </p:sp>
      <p:sp>
        <p:nvSpPr>
          <p:cNvPr id="2" name="Content Placeholder 2">
            <a:extLst>
              <a:ext uri="{FF2B5EF4-FFF2-40B4-BE49-F238E27FC236}">
                <a16:creationId xmlns:a16="http://schemas.microsoft.com/office/drawing/2014/main" id="{65F40A07-1A9B-5012-8EE3-C14F0D8ED09C}"/>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Acts 2:42-47,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4978230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9CEE4-82EE-5DC4-A40E-189F96394CA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43DF0A-91D3-28BA-0102-FF7C73512BE5}"/>
              </a:ext>
            </a:extLst>
          </p:cNvPr>
          <p:cNvSpPr>
            <a:spLocks noGrp="1"/>
          </p:cNvSpPr>
          <p:nvPr>
            <p:ph idx="1"/>
          </p:nvPr>
        </p:nvSpPr>
        <p:spPr>
          <a:xfrm>
            <a:off x="838200" y="550725"/>
            <a:ext cx="10515600" cy="5756549"/>
          </a:xfrm>
        </p:spPr>
        <p:txBody>
          <a:bodyPr lIns="90000" anchor="t" anchorCtr="0">
            <a:noAutofit/>
          </a:bodyPr>
          <a:lstStyle/>
          <a:p>
            <a:pPr marL="0" indent="0">
              <a:buNone/>
            </a:pPr>
            <a:r>
              <a:rPr lang="en-GB" sz="4000" dirty="0">
                <a:latin typeface="Gill Sans MT" panose="020B0502020104020203" pitchFamily="34" charset="77"/>
              </a:rPr>
              <a:t>in their homes and ate together with glad and sincere hearts, </a:t>
            </a:r>
            <a:r>
              <a:rPr lang="en-GB" sz="4000" baseline="30000" dirty="0">
                <a:latin typeface="Gill Sans MT" panose="020B0502020104020203" pitchFamily="34" charset="77"/>
              </a:rPr>
              <a:t>47</a:t>
            </a:r>
            <a:r>
              <a:rPr lang="en-GB" sz="4000" dirty="0">
                <a:latin typeface="Gill Sans MT" panose="020B0502020104020203" pitchFamily="34" charset="77"/>
              </a:rPr>
              <a:t> praising God and enjoying the favour of all the people. And the Lord added to their number daily those who were being saved.</a:t>
            </a:r>
          </a:p>
        </p:txBody>
      </p:sp>
      <p:sp>
        <p:nvSpPr>
          <p:cNvPr id="2" name="Content Placeholder 2">
            <a:extLst>
              <a:ext uri="{FF2B5EF4-FFF2-40B4-BE49-F238E27FC236}">
                <a16:creationId xmlns:a16="http://schemas.microsoft.com/office/drawing/2014/main" id="{0790CDA4-9C04-A9D6-68E3-353CD77B4076}"/>
              </a:ext>
            </a:extLst>
          </p:cNvPr>
          <p:cNvSpPr txBox="1">
            <a:spLocks/>
          </p:cNvSpPr>
          <p:nvPr/>
        </p:nvSpPr>
        <p:spPr>
          <a:xfrm>
            <a:off x="838200" y="550725"/>
            <a:ext cx="10515600" cy="5756549"/>
          </a:xfrm>
          <a:prstGeom prst="rect">
            <a:avLst/>
          </a:prstGeom>
        </p:spPr>
        <p:txBody>
          <a:bodyPr vert="horz" lIns="90000" tIns="45720" rIns="91440" bIns="4572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dirty="0">
                <a:latin typeface="Gill Sans MT" panose="020B0502020104020203" pitchFamily="34" charset="0"/>
              </a:rPr>
              <a:t>- Acts 2:42-47, NIVUK</a:t>
            </a:r>
            <a:endParaRPr lang="en-GB" sz="4000" dirty="0">
              <a:latin typeface="Gill Sans MT" panose="020B0502020104020203" pitchFamily="34" charset="0"/>
            </a:endParaRPr>
          </a:p>
        </p:txBody>
      </p:sp>
    </p:spTree>
    <p:extLst>
      <p:ext uri="{BB962C8B-B14F-4D97-AF65-F5344CB8AC3E}">
        <p14:creationId xmlns:p14="http://schemas.microsoft.com/office/powerpoint/2010/main" val="6055345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90426-95C6-2F9A-923D-8CAEAC5358B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BBEE5E-E6FA-F094-5AAE-689DB2B09C78}"/>
              </a:ext>
            </a:extLst>
          </p:cNvPr>
          <p:cNvSpPr>
            <a:spLocks noGrp="1"/>
          </p:cNvSpPr>
          <p:nvPr>
            <p:ph idx="1"/>
          </p:nvPr>
        </p:nvSpPr>
        <p:spPr>
          <a:xfrm>
            <a:off x="838200" y="550725"/>
            <a:ext cx="10515600" cy="5756549"/>
          </a:xfrm>
        </p:spPr>
        <p:txBody>
          <a:bodyPr anchor="ctr" anchorCtr="0">
            <a:normAutofit/>
          </a:bodyPr>
          <a:lstStyle/>
          <a:p>
            <a:pPr marL="0" indent="0" algn="ctr">
              <a:buNone/>
            </a:pPr>
            <a:r>
              <a:rPr lang="en-GB" sz="4000" dirty="0">
                <a:latin typeface="Gill Sans MT" panose="020B0502020104020203" pitchFamily="34" charset="0"/>
              </a:rPr>
              <a:t>Worship as witness</a:t>
            </a:r>
          </a:p>
        </p:txBody>
      </p:sp>
    </p:spTree>
    <p:extLst>
      <p:ext uri="{BB962C8B-B14F-4D97-AF65-F5344CB8AC3E}">
        <p14:creationId xmlns:p14="http://schemas.microsoft.com/office/powerpoint/2010/main" val="7731172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B02D5-5746-24A5-7F7A-CE879066AFF7}"/>
            </a:ext>
          </a:extLst>
        </p:cNvPr>
        <p:cNvGrpSpPr/>
        <p:nvPr/>
      </p:nvGrpSpPr>
      <p:grpSpPr>
        <a:xfrm>
          <a:off x="0" y="0"/>
          <a:ext cx="0" cy="0"/>
          <a:chOff x="0" y="0"/>
          <a:chExt cx="0" cy="0"/>
        </a:xfrm>
      </p:grpSpPr>
    </p:spTree>
    <p:extLst>
      <p:ext uri="{BB962C8B-B14F-4D97-AF65-F5344CB8AC3E}">
        <p14:creationId xmlns:p14="http://schemas.microsoft.com/office/powerpoint/2010/main" val="22780834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0F665-7631-639A-971E-3325835FFCF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07288E0-0FC4-9AD8-C547-84E21C37AD40}"/>
              </a:ext>
            </a:extLst>
          </p:cNvPr>
          <p:cNvPicPr>
            <a:picLocks noChangeAspect="1"/>
          </p:cNvPicPr>
          <p:nvPr/>
        </p:nvPicPr>
        <p:blipFill>
          <a:blip r:embed="rId3"/>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8569080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2570</TotalTime>
  <Words>2477</Words>
  <Application>Microsoft Macintosh PowerPoint</Application>
  <PresentationFormat>Widescreen</PresentationFormat>
  <Paragraphs>343</Paragraphs>
  <Slides>63</Slides>
  <Notes>46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63</vt:i4>
      </vt:variant>
    </vt:vector>
  </HeadingPairs>
  <TitlesOfParts>
    <vt:vector size="68" baseType="lpstr">
      <vt:lpstr>Arial</vt:lpstr>
      <vt:lpstr>Calibri</vt:lpstr>
      <vt:lpstr>Calibri Light</vt:lpstr>
      <vt:lpstr>Gill Sans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Callum Lympany</dc:creator>
  <cp:lastModifiedBy>Callum Lympany</cp:lastModifiedBy>
  <cp:revision>70</cp:revision>
  <dcterms:created xsi:type="dcterms:W3CDTF">2022-01-26T16:09:43Z</dcterms:created>
  <dcterms:modified xsi:type="dcterms:W3CDTF">2026-10-16T14:42:31Z</dcterms:modified>
</cp:coreProperties>
</file>