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9" r:id="rId4"/>
    <p:sldId id="311" r:id="rId5"/>
    <p:sldId id="307" r:id="rId6"/>
    <p:sldId id="329" r:id="rId7"/>
    <p:sldId id="308" r:id="rId8"/>
    <p:sldId id="331" r:id="rId9"/>
    <p:sldId id="328" r:id="rId10"/>
    <p:sldId id="338" r:id="rId11"/>
    <p:sldId id="337" r:id="rId12"/>
    <p:sldId id="333" r:id="rId13"/>
    <p:sldId id="33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9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0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6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7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4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0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ACA7C-0E04-4EC9-B155-37381BAE7D79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BAF7-32DB-416D-995A-DCA8A945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9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D98A8D-CB91-436E-8512-5ABB9B41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11"/>
            <a:ext cx="12191975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4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B2C6552-0656-4299-B4A8-7087BFCD0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D30603-B97C-4159-B3E3-063A449A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  <a:t>Life of Celebration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C434AF0-A1E8-4882-B754-65272DDD0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1200152"/>
            <a:ext cx="3018798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Psalm 118:24;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Proverbs 17:22;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James 1:2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501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6287C51-1751-4A92-916D-0F39ACD3A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41680" y="711200"/>
            <a:ext cx="1072896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Monotype Corsiva" panose="03010101010201010101" pitchFamily="66" charset="0"/>
              </a:rPr>
              <a:t>James 1:2 – Count it all joy, my brothers, when you meet trials of various kinds,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4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6287C51-1751-4A92-916D-0F39ACD3A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41680" y="711200"/>
            <a:ext cx="1072896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Monotype Corsiva" panose="03010101010201010101" pitchFamily="66" charset="0"/>
              </a:rPr>
              <a:t>Psalm 118:24 – This is the day the Lord has made; let us rejoice and be glad in it.</a:t>
            </a:r>
          </a:p>
        </p:txBody>
      </p:sp>
    </p:spTree>
    <p:extLst>
      <p:ext uri="{BB962C8B-B14F-4D97-AF65-F5344CB8AC3E}">
        <p14:creationId xmlns:p14="http://schemas.microsoft.com/office/powerpoint/2010/main" val="1093788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6287C51-1751-4A92-916D-0F39ACD3A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41680" y="711200"/>
            <a:ext cx="1072896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Monotype Corsiva" panose="03010101010201010101" pitchFamily="66" charset="0"/>
              </a:rPr>
              <a:t>Prov. 17:22 – A joyful heart is good medicine, but a crushed spirit dries up the bones.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61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D98A8D-CB91-436E-8512-5ABB9B41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11"/>
            <a:ext cx="12191975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B2C6552-0656-4299-B4A8-7087BFCD0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D30603-B97C-4159-B3E3-063A449A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  <a:t>Garden</a:t>
            </a:r>
            <a:b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</a:br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  <a:t>Life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C434AF0-A1E8-4882-B754-65272DDD0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4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B2C6552-0656-4299-B4A8-7087BFCD0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D30603-B97C-4159-B3E3-063A449A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  <a:t>Personal Preference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C434AF0-A1E8-4882-B754-65272DDD0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536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B2C6552-0656-4299-B4A8-7087BFCD0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D30603-B97C-4159-B3E3-063A449A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  <a:t>Worshipping </a:t>
            </a:r>
            <a:b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</a:br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  <a:t>God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C434AF0-A1E8-4882-B754-65272DDD0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John 4:24;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Romans 12:1;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1 Cor. 12:7;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Galatians 6:7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3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6287C51-1751-4A92-916D-0F39ACD3A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41680" y="711200"/>
            <a:ext cx="1072896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Monotype Corsiva" panose="03010101010201010101" pitchFamily="66" charset="0"/>
              </a:rPr>
              <a:t>John 4:24 – “God is spirit, and those who worship him must worship in spirit and truth.”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32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6287C51-1751-4A92-916D-0F39ACD3A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41680" y="711200"/>
            <a:ext cx="1072896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Monotype Corsiva" panose="03010101010201010101" pitchFamily="66" charset="0"/>
              </a:rPr>
              <a:t>1 Cor. 12:7 – To each is given the manifestation of the Spirit for the common good.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34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B2C6552-0656-4299-B4A8-7087BFCD0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D30603-B97C-4159-B3E3-063A449A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  <a:t>Temporal Pleasures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C434AF0-A1E8-4882-B754-65272DDD0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13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5B2C6552-0656-4299-B4A8-7087BFCD0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D30603-B97C-4159-B3E3-063A449AE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  <a:t>Eternal Perspective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C434AF0-A1E8-4882-B754-65272DDD0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1200152"/>
            <a:ext cx="3018798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John 15:18;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1 </a:t>
            </a:r>
            <a:r>
              <a:rPr lang="en-US" sz="2800" dirty="0" err="1">
                <a:solidFill>
                  <a:srgbClr val="FFFFFF"/>
                </a:solidFill>
              </a:rPr>
              <a:t>Thes</a:t>
            </a:r>
            <a:r>
              <a:rPr lang="en-US" sz="2800" dirty="0">
                <a:solidFill>
                  <a:srgbClr val="FFFFFF"/>
                </a:solidFill>
              </a:rPr>
              <a:t>. 5:16-18;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</a:rPr>
              <a:t>1 Peter 4:12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9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6287C51-1751-4A92-916D-0F39ACD3A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41680" y="711200"/>
            <a:ext cx="1072896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  <a:latin typeface="Monotype Corsiva" panose="03010101010201010101" pitchFamily="66" charset="0"/>
              </a:rPr>
              <a:t>1 </a:t>
            </a:r>
            <a:r>
              <a:rPr lang="en-US" sz="4000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Thes</a:t>
            </a:r>
            <a:r>
              <a:rPr lang="en-US" sz="4000" dirty="0">
                <a:solidFill>
                  <a:srgbClr val="FFFFFF"/>
                </a:solidFill>
                <a:latin typeface="Monotype Corsiva" panose="03010101010201010101" pitchFamily="66" charset="0"/>
              </a:rPr>
              <a:t>. 5:16-18 – Rejoice always, pray without ceasing, give thanks in all circumstances; for this is the will of God in Christ Jesus for you.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7025</TotalTime>
  <Words>173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Office Theme</vt:lpstr>
      <vt:lpstr>PowerPoint Presentation</vt:lpstr>
      <vt:lpstr>Garden Life</vt:lpstr>
      <vt:lpstr>Personal Preference</vt:lpstr>
      <vt:lpstr>Worshipping  God</vt:lpstr>
      <vt:lpstr>PowerPoint Presentation</vt:lpstr>
      <vt:lpstr>PowerPoint Presentation</vt:lpstr>
      <vt:lpstr>Temporal Pleasures</vt:lpstr>
      <vt:lpstr>Eternal Perspective</vt:lpstr>
      <vt:lpstr>PowerPoint Presentation</vt:lpstr>
      <vt:lpstr>Life of Celebration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Van De Mark</dc:creator>
  <cp:lastModifiedBy>Shawn Van De Mark</cp:lastModifiedBy>
  <cp:revision>53</cp:revision>
  <dcterms:created xsi:type="dcterms:W3CDTF">2018-09-20T17:00:27Z</dcterms:created>
  <dcterms:modified xsi:type="dcterms:W3CDTF">2018-11-25T15:12:40Z</dcterms:modified>
</cp:coreProperties>
</file>