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sldIdLst>
    <p:sldId id="678" r:id="rId2"/>
    <p:sldId id="724" r:id="rId3"/>
    <p:sldId id="713" r:id="rId4"/>
    <p:sldId id="729" r:id="rId5"/>
    <p:sldId id="741" r:id="rId6"/>
    <p:sldId id="731" r:id="rId7"/>
    <p:sldId id="730" r:id="rId8"/>
    <p:sldId id="732" r:id="rId9"/>
    <p:sldId id="733" r:id="rId10"/>
    <p:sldId id="734" r:id="rId11"/>
    <p:sldId id="735" r:id="rId12"/>
    <p:sldId id="736" r:id="rId13"/>
    <p:sldId id="737" r:id="rId14"/>
    <p:sldId id="738" r:id="rId15"/>
    <p:sldId id="739" r:id="rId16"/>
    <p:sldId id="740" r:id="rId17"/>
    <p:sldId id="728" r:id="rId18"/>
    <p:sldId id="725" r:id="rId19"/>
    <p:sldId id="726" r:id="rId20"/>
    <p:sldId id="727" r:id="rId21"/>
    <p:sldId id="743" r:id="rId22"/>
    <p:sldId id="742" r:id="rId23"/>
    <p:sldId id="682"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97F1"/>
    <a:srgbClr val="06FA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2118A6-7DD6-415A-872C-D0A2AC6AF804}" v="20" dt="2026-07-29T14:32:55.8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21"/>
    <p:restoredTop sz="92661" autoAdjust="0"/>
  </p:normalViewPr>
  <p:slideViewPr>
    <p:cSldViewPr snapToGrid="0" snapToObjects="1">
      <p:cViewPr varScale="1">
        <p:scale>
          <a:sx n="81" d="100"/>
          <a:sy n="81" d="100"/>
        </p:scale>
        <p:origin x="966" y="-1248"/>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llika Ebenezar" userId="07f8d534a974c320" providerId="LiveId" clId="{8B41A1D7-9E9C-42F4-8060-C388A79627B7}"/>
    <pc:docChg chg="custSel addSld delSld modSld">
      <pc:chgData name="Mallika Ebenezar" userId="07f8d534a974c320" providerId="LiveId" clId="{8B41A1D7-9E9C-42F4-8060-C388A79627B7}" dt="2026-07-29T16:49:47.854" v="71" actId="20577"/>
      <pc:docMkLst>
        <pc:docMk/>
      </pc:docMkLst>
      <pc:sldChg chg="modSp mod">
        <pc:chgData name="Mallika Ebenezar" userId="07f8d534a974c320" providerId="LiveId" clId="{8B41A1D7-9E9C-42F4-8060-C388A79627B7}" dt="2026-07-29T14:12:37.025" v="58" actId="20577"/>
        <pc:sldMkLst>
          <pc:docMk/>
          <pc:sldMk cId="2690752981" sldId="713"/>
        </pc:sldMkLst>
        <pc:spChg chg="mod">
          <ac:chgData name="Mallika Ebenezar" userId="07f8d534a974c320" providerId="LiveId" clId="{8B41A1D7-9E9C-42F4-8060-C388A79627B7}" dt="2026-07-29T14:12:37.025" v="58" actId="20577"/>
          <ac:spMkLst>
            <pc:docMk/>
            <pc:sldMk cId="2690752981" sldId="713"/>
            <ac:spMk id="3" creationId="{3E70FEE4-E422-BA74-D7C0-59FCA4F08782}"/>
          </ac:spMkLst>
        </pc:spChg>
      </pc:sldChg>
      <pc:sldChg chg="modSp mod">
        <pc:chgData name="Mallika Ebenezar" userId="07f8d534a974c320" providerId="LiveId" clId="{8B41A1D7-9E9C-42F4-8060-C388A79627B7}" dt="2026-07-29T14:12:43.479" v="59" actId="20577"/>
        <pc:sldMkLst>
          <pc:docMk/>
          <pc:sldMk cId="1879299936" sldId="714"/>
        </pc:sldMkLst>
        <pc:spChg chg="mod">
          <ac:chgData name="Mallika Ebenezar" userId="07f8d534a974c320" providerId="LiveId" clId="{8B41A1D7-9E9C-42F4-8060-C388A79627B7}" dt="2026-07-29T14:12:43.479" v="59" actId="20577"/>
          <ac:spMkLst>
            <pc:docMk/>
            <pc:sldMk cId="1879299936" sldId="714"/>
            <ac:spMk id="3" creationId="{A4951DAD-555D-AAFB-6B05-35F6E91ECB1E}"/>
          </ac:spMkLst>
        </pc:spChg>
      </pc:sldChg>
      <pc:sldChg chg="modSp mod">
        <pc:chgData name="Mallika Ebenezar" userId="07f8d534a974c320" providerId="LiveId" clId="{8B41A1D7-9E9C-42F4-8060-C388A79627B7}" dt="2026-07-29T16:49:47.854" v="71" actId="20577"/>
        <pc:sldMkLst>
          <pc:docMk/>
          <pc:sldMk cId="1648156222" sldId="717"/>
        </pc:sldMkLst>
        <pc:spChg chg="mod">
          <ac:chgData name="Mallika Ebenezar" userId="07f8d534a974c320" providerId="LiveId" clId="{8B41A1D7-9E9C-42F4-8060-C388A79627B7}" dt="2026-07-29T09:52:00.079" v="3" actId="20577"/>
          <ac:spMkLst>
            <pc:docMk/>
            <pc:sldMk cId="1648156222" sldId="717"/>
            <ac:spMk id="2" creationId="{407FDA97-81E1-959D-E906-07B3E489FE99}"/>
          </ac:spMkLst>
        </pc:spChg>
        <pc:spChg chg="mod">
          <ac:chgData name="Mallika Ebenezar" userId="07f8d534a974c320" providerId="LiveId" clId="{8B41A1D7-9E9C-42F4-8060-C388A79627B7}" dt="2026-07-29T16:49:47.854" v="71" actId="20577"/>
          <ac:spMkLst>
            <pc:docMk/>
            <pc:sldMk cId="1648156222" sldId="717"/>
            <ac:spMk id="3" creationId="{22B14E47-954D-366A-BAF0-0F0B9527ABB8}"/>
          </ac:spMkLst>
        </pc:spChg>
      </pc:sldChg>
      <pc:sldChg chg="modSp mod">
        <pc:chgData name="Mallika Ebenezar" userId="07f8d534a974c320" providerId="LiveId" clId="{8B41A1D7-9E9C-42F4-8060-C388A79627B7}" dt="2026-07-29T14:13:19.620" v="61"/>
        <pc:sldMkLst>
          <pc:docMk/>
          <pc:sldMk cId="4210128135" sldId="718"/>
        </pc:sldMkLst>
        <pc:spChg chg="mod">
          <ac:chgData name="Mallika Ebenezar" userId="07f8d534a974c320" providerId="LiveId" clId="{8B41A1D7-9E9C-42F4-8060-C388A79627B7}" dt="2026-07-29T09:57:51.278" v="6" actId="207"/>
          <ac:spMkLst>
            <pc:docMk/>
            <pc:sldMk cId="4210128135" sldId="718"/>
            <ac:spMk id="2" creationId="{11534411-338F-F105-5887-0391626C6040}"/>
          </ac:spMkLst>
        </pc:spChg>
        <pc:spChg chg="mod">
          <ac:chgData name="Mallika Ebenezar" userId="07f8d534a974c320" providerId="LiveId" clId="{8B41A1D7-9E9C-42F4-8060-C388A79627B7}" dt="2026-07-29T14:13:19.620" v="61"/>
          <ac:spMkLst>
            <pc:docMk/>
            <pc:sldMk cId="4210128135" sldId="718"/>
            <ac:spMk id="3" creationId="{751C7610-E0EC-FC6A-0477-9F74FFCDF13D}"/>
          </ac:spMkLst>
        </pc:spChg>
      </pc:sldChg>
      <pc:sldChg chg="modSp mod">
        <pc:chgData name="Mallika Ebenezar" userId="07f8d534a974c320" providerId="LiveId" clId="{8B41A1D7-9E9C-42F4-8060-C388A79627B7}" dt="2026-07-29T14:13:28.679" v="62"/>
        <pc:sldMkLst>
          <pc:docMk/>
          <pc:sldMk cId="1026576853" sldId="719"/>
        </pc:sldMkLst>
        <pc:spChg chg="mod">
          <ac:chgData name="Mallika Ebenezar" userId="07f8d534a974c320" providerId="LiveId" clId="{8B41A1D7-9E9C-42F4-8060-C388A79627B7}" dt="2026-07-29T09:58:01.737" v="7" actId="207"/>
          <ac:spMkLst>
            <pc:docMk/>
            <pc:sldMk cId="1026576853" sldId="719"/>
            <ac:spMk id="2" creationId="{1DE9227A-64F9-E358-50EC-1E2C374D973B}"/>
          </ac:spMkLst>
        </pc:spChg>
        <pc:spChg chg="mod">
          <ac:chgData name="Mallika Ebenezar" userId="07f8d534a974c320" providerId="LiveId" clId="{8B41A1D7-9E9C-42F4-8060-C388A79627B7}" dt="2026-07-29T14:13:28.679" v="62"/>
          <ac:spMkLst>
            <pc:docMk/>
            <pc:sldMk cId="1026576853" sldId="719"/>
            <ac:spMk id="3" creationId="{CA3DF14C-9948-0BD0-3713-CD0127EE6446}"/>
          </ac:spMkLst>
        </pc:spChg>
      </pc:sldChg>
      <pc:sldChg chg="modSp mod">
        <pc:chgData name="Mallika Ebenezar" userId="07f8d534a974c320" providerId="LiveId" clId="{8B41A1D7-9E9C-42F4-8060-C388A79627B7}" dt="2026-07-29T14:13:52.719" v="65"/>
        <pc:sldMkLst>
          <pc:docMk/>
          <pc:sldMk cId="2699835020" sldId="720"/>
        </pc:sldMkLst>
        <pc:spChg chg="mod">
          <ac:chgData name="Mallika Ebenezar" userId="07f8d534a974c320" providerId="LiveId" clId="{8B41A1D7-9E9C-42F4-8060-C388A79627B7}" dt="2026-07-29T10:07:18.021" v="15" actId="207"/>
          <ac:spMkLst>
            <pc:docMk/>
            <pc:sldMk cId="2699835020" sldId="720"/>
            <ac:spMk id="2" creationId="{3F003293-66DD-0D00-FB1A-526B5AA7BCC1}"/>
          </ac:spMkLst>
        </pc:spChg>
        <pc:spChg chg="mod">
          <ac:chgData name="Mallika Ebenezar" userId="07f8d534a974c320" providerId="LiveId" clId="{8B41A1D7-9E9C-42F4-8060-C388A79627B7}" dt="2026-07-29T14:13:52.719" v="65"/>
          <ac:spMkLst>
            <pc:docMk/>
            <pc:sldMk cId="2699835020" sldId="720"/>
            <ac:spMk id="3" creationId="{11C6B971-1399-7571-A863-D665952C4EE5}"/>
          </ac:spMkLst>
        </pc:spChg>
      </pc:sldChg>
      <pc:sldChg chg="modSp mod">
        <pc:chgData name="Mallika Ebenezar" userId="07f8d534a974c320" providerId="LiveId" clId="{8B41A1D7-9E9C-42F4-8060-C388A79627B7}" dt="2026-07-29T14:52:11.630" v="69" actId="115"/>
        <pc:sldMkLst>
          <pc:docMk/>
          <pc:sldMk cId="1336969493" sldId="721"/>
        </pc:sldMkLst>
        <pc:spChg chg="mod">
          <ac:chgData name="Mallika Ebenezar" userId="07f8d534a974c320" providerId="LiveId" clId="{8B41A1D7-9E9C-42F4-8060-C388A79627B7}" dt="2026-07-29T14:52:11.630" v="69" actId="115"/>
          <ac:spMkLst>
            <pc:docMk/>
            <pc:sldMk cId="1336969493" sldId="721"/>
            <ac:spMk id="2" creationId="{E37CB2E1-ACDC-FBED-7296-75C1B1CE59B2}"/>
          </ac:spMkLst>
        </pc:spChg>
      </pc:sldChg>
      <pc:sldChg chg="add modAnim">
        <pc:chgData name="Mallika Ebenezar" userId="07f8d534a974c320" providerId="LiveId" clId="{8B41A1D7-9E9C-42F4-8060-C388A79627B7}" dt="2026-07-29T09:33:36.202" v="1"/>
        <pc:sldMkLst>
          <pc:docMk/>
          <pc:sldMk cId="3698986565" sldId="728"/>
        </pc:sldMkLst>
      </pc:sldChg>
      <pc:sldChg chg="modSp add mod">
        <pc:chgData name="Mallika Ebenezar" userId="07f8d534a974c320" providerId="LiveId" clId="{8B41A1D7-9E9C-42F4-8060-C388A79627B7}" dt="2026-07-29T14:13:37.145" v="63"/>
        <pc:sldMkLst>
          <pc:docMk/>
          <pc:sldMk cId="1974853666" sldId="729"/>
        </pc:sldMkLst>
        <pc:spChg chg="mod">
          <ac:chgData name="Mallika Ebenezar" userId="07f8d534a974c320" providerId="LiveId" clId="{8B41A1D7-9E9C-42F4-8060-C388A79627B7}" dt="2026-07-29T09:58:12.051" v="8" actId="207"/>
          <ac:spMkLst>
            <pc:docMk/>
            <pc:sldMk cId="1974853666" sldId="729"/>
            <ac:spMk id="2" creationId="{4E3D97A4-0113-3843-9277-56CDC76F4D1F}"/>
          </ac:spMkLst>
        </pc:spChg>
        <pc:spChg chg="mod">
          <ac:chgData name="Mallika Ebenezar" userId="07f8d534a974c320" providerId="LiveId" clId="{8B41A1D7-9E9C-42F4-8060-C388A79627B7}" dt="2026-07-29T14:13:37.145" v="63"/>
          <ac:spMkLst>
            <pc:docMk/>
            <pc:sldMk cId="1974853666" sldId="729"/>
            <ac:spMk id="3" creationId="{1F7B335D-BCA7-893A-E600-0223D16A5ABD}"/>
          </ac:spMkLst>
        </pc:spChg>
      </pc:sldChg>
      <pc:sldChg chg="modSp add mod">
        <pc:chgData name="Mallika Ebenezar" userId="07f8d534a974c320" providerId="LiveId" clId="{8B41A1D7-9E9C-42F4-8060-C388A79627B7}" dt="2026-07-29T14:13:44.357" v="64"/>
        <pc:sldMkLst>
          <pc:docMk/>
          <pc:sldMk cId="771439328" sldId="730"/>
        </pc:sldMkLst>
        <pc:spChg chg="mod">
          <ac:chgData name="Mallika Ebenezar" userId="07f8d534a974c320" providerId="LiveId" clId="{8B41A1D7-9E9C-42F4-8060-C388A79627B7}" dt="2026-07-29T09:58:22.103" v="9" actId="207"/>
          <ac:spMkLst>
            <pc:docMk/>
            <pc:sldMk cId="771439328" sldId="730"/>
            <ac:spMk id="2" creationId="{49F5CDEB-153A-C453-9B6B-D5240FDB0BA5}"/>
          </ac:spMkLst>
        </pc:spChg>
        <pc:spChg chg="mod">
          <ac:chgData name="Mallika Ebenezar" userId="07f8d534a974c320" providerId="LiveId" clId="{8B41A1D7-9E9C-42F4-8060-C388A79627B7}" dt="2026-07-29T14:13:44.357" v="64"/>
          <ac:spMkLst>
            <pc:docMk/>
            <pc:sldMk cId="771439328" sldId="730"/>
            <ac:spMk id="3" creationId="{096323A4-4114-0579-1523-BC2AEFA9ACEA}"/>
          </ac:spMkLst>
        </pc:spChg>
      </pc:sldChg>
      <pc:sldChg chg="modSp add del mod">
        <pc:chgData name="Mallika Ebenezar" userId="07f8d534a974c320" providerId="LiveId" clId="{8B41A1D7-9E9C-42F4-8060-C388A79627B7}" dt="2026-07-29T10:06:28.575" v="12" actId="47"/>
        <pc:sldMkLst>
          <pc:docMk/>
          <pc:sldMk cId="2149085051" sldId="731"/>
        </pc:sldMkLst>
        <pc:spChg chg="mod">
          <ac:chgData name="Mallika Ebenezar" userId="07f8d534a974c320" providerId="LiveId" clId="{8B41A1D7-9E9C-42F4-8060-C388A79627B7}" dt="2026-07-29T10:06:14.069" v="11" actId="207"/>
          <ac:spMkLst>
            <pc:docMk/>
            <pc:sldMk cId="2149085051" sldId="731"/>
            <ac:spMk id="2" creationId="{26E30050-A862-FD47-3EEB-228304EE0003}"/>
          </ac:spMkLst>
        </pc:spChg>
      </pc:sldChg>
      <pc:sldChg chg="modSp add mod">
        <pc:chgData name="Mallika Ebenezar" userId="07f8d534a974c320" providerId="LiveId" clId="{8B41A1D7-9E9C-42F4-8060-C388A79627B7}" dt="2026-07-29T14:14:00.601" v="66"/>
        <pc:sldMkLst>
          <pc:docMk/>
          <pc:sldMk cId="2324526884" sldId="731"/>
        </pc:sldMkLst>
        <pc:spChg chg="mod">
          <ac:chgData name="Mallika Ebenezar" userId="07f8d534a974c320" providerId="LiveId" clId="{8B41A1D7-9E9C-42F4-8060-C388A79627B7}" dt="2026-07-29T10:07:58.072" v="16" actId="207"/>
          <ac:spMkLst>
            <pc:docMk/>
            <pc:sldMk cId="2324526884" sldId="731"/>
            <ac:spMk id="2" creationId="{D82CF470-D196-468A-FBAB-8CBE830C73C1}"/>
          </ac:spMkLst>
        </pc:spChg>
        <pc:spChg chg="mod">
          <ac:chgData name="Mallika Ebenezar" userId="07f8d534a974c320" providerId="LiveId" clId="{8B41A1D7-9E9C-42F4-8060-C388A79627B7}" dt="2026-07-29T14:14:00.601" v="66"/>
          <ac:spMkLst>
            <pc:docMk/>
            <pc:sldMk cId="2324526884" sldId="731"/>
            <ac:spMk id="3" creationId="{4B77C9AD-FEC7-52F0-5279-34C295CC9E84}"/>
          </ac:spMkLst>
        </pc:spChg>
      </pc:sldChg>
      <pc:sldChg chg="modSp add mod">
        <pc:chgData name="Mallika Ebenezar" userId="07f8d534a974c320" providerId="LiveId" clId="{8B41A1D7-9E9C-42F4-8060-C388A79627B7}" dt="2026-07-29T10:27:17.743" v="23" actId="20577"/>
        <pc:sldMkLst>
          <pc:docMk/>
          <pc:sldMk cId="915487168" sldId="732"/>
        </pc:sldMkLst>
        <pc:spChg chg="mod">
          <ac:chgData name="Mallika Ebenezar" userId="07f8d534a974c320" providerId="LiveId" clId="{8B41A1D7-9E9C-42F4-8060-C388A79627B7}" dt="2026-07-29T10:27:10.058" v="20" actId="20577"/>
          <ac:spMkLst>
            <pc:docMk/>
            <pc:sldMk cId="915487168" sldId="732"/>
            <ac:spMk id="2" creationId="{D9F17804-AE6D-A3DF-09B2-6864F8D55698}"/>
          </ac:spMkLst>
        </pc:spChg>
        <pc:spChg chg="mod">
          <ac:chgData name="Mallika Ebenezar" userId="07f8d534a974c320" providerId="LiveId" clId="{8B41A1D7-9E9C-42F4-8060-C388A79627B7}" dt="2026-07-29T10:27:17.743" v="23" actId="20577"/>
          <ac:spMkLst>
            <pc:docMk/>
            <pc:sldMk cId="915487168" sldId="732"/>
            <ac:spMk id="3" creationId="{64ED5FCF-19C0-BD44-9FD9-54C9741B477A}"/>
          </ac:spMkLst>
        </pc:spChg>
      </pc:sldChg>
      <pc:sldChg chg="modSp add mod">
        <pc:chgData name="Mallika Ebenezar" userId="07f8d534a974c320" providerId="LiveId" clId="{8B41A1D7-9E9C-42F4-8060-C388A79627B7}" dt="2026-07-29T10:34:25.488" v="51" actId="20577"/>
        <pc:sldMkLst>
          <pc:docMk/>
          <pc:sldMk cId="2870756851" sldId="733"/>
        </pc:sldMkLst>
        <pc:spChg chg="mod">
          <ac:chgData name="Mallika Ebenezar" userId="07f8d534a974c320" providerId="LiveId" clId="{8B41A1D7-9E9C-42F4-8060-C388A79627B7}" dt="2026-07-29T10:34:25.488" v="51" actId="20577"/>
          <ac:spMkLst>
            <pc:docMk/>
            <pc:sldMk cId="2870756851" sldId="733"/>
            <ac:spMk id="2" creationId="{8A169DD5-5B17-3B0A-F355-032E6382692F}"/>
          </ac:spMkLst>
        </pc:spChg>
        <pc:spChg chg="mod">
          <ac:chgData name="Mallika Ebenezar" userId="07f8d534a974c320" providerId="LiveId" clId="{8B41A1D7-9E9C-42F4-8060-C388A79627B7}" dt="2026-07-29T10:34:10.107" v="48" actId="5793"/>
          <ac:spMkLst>
            <pc:docMk/>
            <pc:sldMk cId="2870756851" sldId="733"/>
            <ac:spMk id="3" creationId="{FA117BE2-1D33-AD60-9D37-7A6643B83199}"/>
          </ac:spMkLst>
        </pc:spChg>
      </pc:sldChg>
      <pc:sldChg chg="add">
        <pc:chgData name="Mallika Ebenezar" userId="07f8d534a974c320" providerId="LiveId" clId="{8B41A1D7-9E9C-42F4-8060-C388A79627B7}" dt="2026-07-29T10:41:34.493" v="52"/>
        <pc:sldMkLst>
          <pc:docMk/>
          <pc:sldMk cId="1527982484" sldId="734"/>
        </pc:sldMkLst>
      </pc:sldChg>
      <pc:sldChg chg="add del">
        <pc:chgData name="Mallika Ebenezar" userId="07f8d534a974c320" providerId="LiveId" clId="{8B41A1D7-9E9C-42F4-8060-C388A79627B7}" dt="2026-07-29T12:55:06.262" v="56" actId="47"/>
        <pc:sldMkLst>
          <pc:docMk/>
          <pc:sldMk cId="1312817820" sldId="735"/>
        </pc:sldMkLst>
      </pc:sldChg>
      <pc:sldChg chg="add del">
        <pc:chgData name="Mallika Ebenezar" userId="07f8d534a974c320" providerId="LiveId" clId="{8B41A1D7-9E9C-42F4-8060-C388A79627B7}" dt="2026-07-29T12:56:22.323" v="57" actId="47"/>
        <pc:sldMkLst>
          <pc:docMk/>
          <pc:sldMk cId="4098411245" sldId="736"/>
        </pc:sldMkLst>
      </pc:sldChg>
      <pc:sldChg chg="add">
        <pc:chgData name="Mallika Ebenezar" userId="07f8d534a974c320" providerId="LiveId" clId="{8B41A1D7-9E9C-42F4-8060-C388A79627B7}" dt="2026-07-29T10:42:25.584" v="55"/>
        <pc:sldMkLst>
          <pc:docMk/>
          <pc:sldMk cId="1802462981" sldId="737"/>
        </pc:sldMkLst>
      </pc:sldChg>
      <pc:sldChg chg="add">
        <pc:chgData name="Mallika Ebenezar" userId="07f8d534a974c320" providerId="LiveId" clId="{8B41A1D7-9E9C-42F4-8060-C388A79627B7}" dt="2026-07-29T14:32:55.854" v="67"/>
        <pc:sldMkLst>
          <pc:docMk/>
          <pc:sldMk cId="1919927702" sldId="73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6B99C6-698E-D84B-84AC-70EE09CD503D}" type="datetimeFigureOut">
              <a:rPr lang="en-US" smtClean="0"/>
              <a:pPr/>
              <a:t>8/8/2026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623CE-BF58-1847-8503-491458EADAC4}" type="slidenum">
              <a:rPr lang="en-US" smtClean="0"/>
              <a:pPr/>
              <a:t>‹#›</a:t>
            </a:fld>
            <a:endParaRPr lang="en-US"/>
          </a:p>
        </p:txBody>
      </p:sp>
    </p:spTree>
    <p:extLst>
      <p:ext uri="{BB962C8B-B14F-4D97-AF65-F5344CB8AC3E}">
        <p14:creationId xmlns:p14="http://schemas.microsoft.com/office/powerpoint/2010/main" val="3088540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F66B6-8733-981D-2A03-E8240F685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EAF7-AC42-BA21-FD68-52B5CF973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3F17E-6673-8B25-3D45-D13111436D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9CF21C-95B1-7F70-4C42-7960F4041378}"/>
              </a:ext>
            </a:extLst>
          </p:cNvPr>
          <p:cNvSpPr>
            <a:spLocks noGrp="1"/>
          </p:cNvSpPr>
          <p:nvPr>
            <p:ph type="sldNum" sz="quarter" idx="5"/>
          </p:nvPr>
        </p:nvSpPr>
        <p:spPr/>
        <p:txBody>
          <a:bodyPr/>
          <a:lstStyle/>
          <a:p>
            <a:fld id="{17F623CE-BF58-1847-8503-491458EADAC4}" type="slidenum">
              <a:rPr lang="en-US" smtClean="0"/>
              <a:pPr/>
              <a:t>1</a:t>
            </a:fld>
            <a:endParaRPr lang="en-US"/>
          </a:p>
        </p:txBody>
      </p:sp>
    </p:spTree>
    <p:extLst>
      <p:ext uri="{BB962C8B-B14F-4D97-AF65-F5344CB8AC3E}">
        <p14:creationId xmlns:p14="http://schemas.microsoft.com/office/powerpoint/2010/main" val="2287909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C17E0-75B0-3A6E-4564-746A86E0D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F34A9C-3223-3E7C-BB3C-A3942ECF55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E64D9-BC70-AF0E-CB52-E12DC8B91F52}"/>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F4D2865B-1672-A61D-E417-533631BC2386}"/>
              </a:ext>
            </a:extLst>
          </p:cNvPr>
          <p:cNvSpPr>
            <a:spLocks noGrp="1"/>
          </p:cNvSpPr>
          <p:nvPr>
            <p:ph type="sldNum" sz="quarter" idx="10"/>
          </p:nvPr>
        </p:nvSpPr>
        <p:spPr/>
        <p:txBody>
          <a:bodyPr/>
          <a:lstStyle/>
          <a:p>
            <a:fld id="{17F623CE-BF58-1847-8503-491458EADAC4}" type="slidenum">
              <a:rPr lang="en-US" smtClean="0"/>
              <a:pPr/>
              <a:t>10</a:t>
            </a:fld>
            <a:endParaRPr lang="en-US"/>
          </a:p>
        </p:txBody>
      </p:sp>
    </p:spTree>
    <p:extLst>
      <p:ext uri="{BB962C8B-B14F-4D97-AF65-F5344CB8AC3E}">
        <p14:creationId xmlns:p14="http://schemas.microsoft.com/office/powerpoint/2010/main" val="869573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7712C-86CE-74BA-2F07-29C5F15B73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F440C4-8BC8-6568-BDA6-7048F44D6A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FD390D-68D4-39B5-7A53-3ED77D3719A2}"/>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A05586C1-2F46-BB36-FCE6-11E94E230E73}"/>
              </a:ext>
            </a:extLst>
          </p:cNvPr>
          <p:cNvSpPr>
            <a:spLocks noGrp="1"/>
          </p:cNvSpPr>
          <p:nvPr>
            <p:ph type="sldNum" sz="quarter" idx="10"/>
          </p:nvPr>
        </p:nvSpPr>
        <p:spPr/>
        <p:txBody>
          <a:bodyPr/>
          <a:lstStyle/>
          <a:p>
            <a:fld id="{17F623CE-BF58-1847-8503-491458EADAC4}" type="slidenum">
              <a:rPr lang="en-US" smtClean="0"/>
              <a:pPr/>
              <a:t>11</a:t>
            </a:fld>
            <a:endParaRPr lang="en-US"/>
          </a:p>
        </p:txBody>
      </p:sp>
    </p:spTree>
    <p:extLst>
      <p:ext uri="{BB962C8B-B14F-4D97-AF65-F5344CB8AC3E}">
        <p14:creationId xmlns:p14="http://schemas.microsoft.com/office/powerpoint/2010/main" val="40943647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78BB9-5ED6-3A3F-DB23-DFF7BC72B1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0904E5-134F-6276-01DC-8D4D39156D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5C9CE-41FD-16E9-1CC0-0BD940EAAED1}"/>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32C6EDFA-6BAD-25CE-5BF4-0023D7298FC5}"/>
              </a:ext>
            </a:extLst>
          </p:cNvPr>
          <p:cNvSpPr>
            <a:spLocks noGrp="1"/>
          </p:cNvSpPr>
          <p:nvPr>
            <p:ph type="sldNum" sz="quarter" idx="10"/>
          </p:nvPr>
        </p:nvSpPr>
        <p:spPr/>
        <p:txBody>
          <a:bodyPr/>
          <a:lstStyle/>
          <a:p>
            <a:fld id="{17F623CE-BF58-1847-8503-491458EADAC4}" type="slidenum">
              <a:rPr lang="en-US" smtClean="0"/>
              <a:pPr/>
              <a:t>12</a:t>
            </a:fld>
            <a:endParaRPr lang="en-US"/>
          </a:p>
        </p:txBody>
      </p:sp>
    </p:spTree>
    <p:extLst>
      <p:ext uri="{BB962C8B-B14F-4D97-AF65-F5344CB8AC3E}">
        <p14:creationId xmlns:p14="http://schemas.microsoft.com/office/powerpoint/2010/main" val="996258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BC8BC-6AF8-9C99-9E4D-AB6C6CC0A1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492701-3DFB-C936-8C78-CB8602E32D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7A5FE9-52F3-22F1-2D17-A9E9AF449306}"/>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AA1338D9-D58B-1AB9-F97C-B997C75B4E07}"/>
              </a:ext>
            </a:extLst>
          </p:cNvPr>
          <p:cNvSpPr>
            <a:spLocks noGrp="1"/>
          </p:cNvSpPr>
          <p:nvPr>
            <p:ph type="sldNum" sz="quarter" idx="10"/>
          </p:nvPr>
        </p:nvSpPr>
        <p:spPr/>
        <p:txBody>
          <a:bodyPr/>
          <a:lstStyle/>
          <a:p>
            <a:fld id="{17F623CE-BF58-1847-8503-491458EADAC4}" type="slidenum">
              <a:rPr lang="en-US" smtClean="0"/>
              <a:pPr/>
              <a:t>13</a:t>
            </a:fld>
            <a:endParaRPr lang="en-US"/>
          </a:p>
        </p:txBody>
      </p:sp>
    </p:spTree>
    <p:extLst>
      <p:ext uri="{BB962C8B-B14F-4D97-AF65-F5344CB8AC3E}">
        <p14:creationId xmlns:p14="http://schemas.microsoft.com/office/powerpoint/2010/main" val="2872976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CB31B-2488-D779-1CB3-4E78A15BFD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E3D64C-4D38-C309-199D-6F292C89E2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3A200E-E1D7-1C1D-2BD5-577B211107CC}"/>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848780AB-27CD-7F9C-3723-4628FFB4BECF}"/>
              </a:ext>
            </a:extLst>
          </p:cNvPr>
          <p:cNvSpPr>
            <a:spLocks noGrp="1"/>
          </p:cNvSpPr>
          <p:nvPr>
            <p:ph type="sldNum" sz="quarter" idx="10"/>
          </p:nvPr>
        </p:nvSpPr>
        <p:spPr/>
        <p:txBody>
          <a:bodyPr/>
          <a:lstStyle/>
          <a:p>
            <a:fld id="{17F623CE-BF58-1847-8503-491458EADAC4}" type="slidenum">
              <a:rPr lang="en-US" smtClean="0"/>
              <a:pPr/>
              <a:t>14</a:t>
            </a:fld>
            <a:endParaRPr lang="en-US"/>
          </a:p>
        </p:txBody>
      </p:sp>
    </p:spTree>
    <p:extLst>
      <p:ext uri="{BB962C8B-B14F-4D97-AF65-F5344CB8AC3E}">
        <p14:creationId xmlns:p14="http://schemas.microsoft.com/office/powerpoint/2010/main" val="2286765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DA4D7-B82B-03B6-B523-010BB037A9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E460F-B18A-CA98-5F39-40AF2E4583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2CB0C9-B298-9939-314E-7DDCBF15F513}"/>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0B616E7F-6CC5-25B1-7A79-7AB17B1458DD}"/>
              </a:ext>
            </a:extLst>
          </p:cNvPr>
          <p:cNvSpPr>
            <a:spLocks noGrp="1"/>
          </p:cNvSpPr>
          <p:nvPr>
            <p:ph type="sldNum" sz="quarter" idx="10"/>
          </p:nvPr>
        </p:nvSpPr>
        <p:spPr/>
        <p:txBody>
          <a:bodyPr/>
          <a:lstStyle/>
          <a:p>
            <a:fld id="{17F623CE-BF58-1847-8503-491458EADAC4}" type="slidenum">
              <a:rPr lang="en-US" smtClean="0"/>
              <a:pPr/>
              <a:t>15</a:t>
            </a:fld>
            <a:endParaRPr lang="en-US"/>
          </a:p>
        </p:txBody>
      </p:sp>
    </p:spTree>
    <p:extLst>
      <p:ext uri="{BB962C8B-B14F-4D97-AF65-F5344CB8AC3E}">
        <p14:creationId xmlns:p14="http://schemas.microsoft.com/office/powerpoint/2010/main" val="19931347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83646-86C1-920E-5E50-2CEA3AA41C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00D027-15E9-0C60-0D9C-61C443000B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E641B1-FCD0-7142-E0EA-28141846E052}"/>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1431DDB0-EFBF-B262-DD5A-5E1CC02F2A3F}"/>
              </a:ext>
            </a:extLst>
          </p:cNvPr>
          <p:cNvSpPr>
            <a:spLocks noGrp="1"/>
          </p:cNvSpPr>
          <p:nvPr>
            <p:ph type="sldNum" sz="quarter" idx="10"/>
          </p:nvPr>
        </p:nvSpPr>
        <p:spPr/>
        <p:txBody>
          <a:bodyPr/>
          <a:lstStyle/>
          <a:p>
            <a:fld id="{17F623CE-BF58-1847-8503-491458EADAC4}" type="slidenum">
              <a:rPr lang="en-US" smtClean="0"/>
              <a:pPr/>
              <a:t>16</a:t>
            </a:fld>
            <a:endParaRPr lang="en-US"/>
          </a:p>
        </p:txBody>
      </p:sp>
    </p:spTree>
    <p:extLst>
      <p:ext uri="{BB962C8B-B14F-4D97-AF65-F5344CB8AC3E}">
        <p14:creationId xmlns:p14="http://schemas.microsoft.com/office/powerpoint/2010/main" val="25791712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02E52-2ECF-E9EE-3B4C-B282BFAC33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9935EB-E422-4FF6-F24B-30F5B1B00C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B9E7CF-6661-BD8C-0129-EC5029BA31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CFAAD2-5253-7205-1506-F259B157C7B5}"/>
              </a:ext>
            </a:extLst>
          </p:cNvPr>
          <p:cNvSpPr>
            <a:spLocks noGrp="1"/>
          </p:cNvSpPr>
          <p:nvPr>
            <p:ph type="sldNum" sz="quarter" idx="5"/>
          </p:nvPr>
        </p:nvSpPr>
        <p:spPr/>
        <p:txBody>
          <a:bodyPr/>
          <a:lstStyle/>
          <a:p>
            <a:fld id="{17F623CE-BF58-1847-8503-491458EADAC4}" type="slidenum">
              <a:rPr lang="en-US" smtClean="0"/>
              <a:pPr/>
              <a:t>17</a:t>
            </a:fld>
            <a:endParaRPr lang="en-US"/>
          </a:p>
        </p:txBody>
      </p:sp>
    </p:spTree>
    <p:extLst>
      <p:ext uri="{BB962C8B-B14F-4D97-AF65-F5344CB8AC3E}">
        <p14:creationId xmlns:p14="http://schemas.microsoft.com/office/powerpoint/2010/main" val="724631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C08FC7-22F9-322F-C3C8-364AF09DD0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C1E05D-FECC-9769-2480-03037FA13A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F1230A-6F54-2CB5-6AA7-7FF4728FCE75}"/>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D493F465-BC1A-2727-B296-BA8F20A10077}"/>
              </a:ext>
            </a:extLst>
          </p:cNvPr>
          <p:cNvSpPr>
            <a:spLocks noGrp="1"/>
          </p:cNvSpPr>
          <p:nvPr>
            <p:ph type="sldNum" sz="quarter" idx="10"/>
          </p:nvPr>
        </p:nvSpPr>
        <p:spPr/>
        <p:txBody>
          <a:bodyPr/>
          <a:lstStyle/>
          <a:p>
            <a:fld id="{17F623CE-BF58-1847-8503-491458EADAC4}" type="slidenum">
              <a:rPr lang="en-US" smtClean="0"/>
              <a:pPr/>
              <a:t>18</a:t>
            </a:fld>
            <a:endParaRPr lang="en-US"/>
          </a:p>
        </p:txBody>
      </p:sp>
    </p:spTree>
    <p:extLst>
      <p:ext uri="{BB962C8B-B14F-4D97-AF65-F5344CB8AC3E}">
        <p14:creationId xmlns:p14="http://schemas.microsoft.com/office/powerpoint/2010/main" val="4151911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48988-0D36-8C41-BCED-6C0F21BA66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3E747A-B1B9-BF79-3D2C-01D31E460A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5EF877-310E-2244-0614-7B5010E5CDDB}"/>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C7192CEE-EB62-A848-062A-655C8F0E2F4F}"/>
              </a:ext>
            </a:extLst>
          </p:cNvPr>
          <p:cNvSpPr>
            <a:spLocks noGrp="1"/>
          </p:cNvSpPr>
          <p:nvPr>
            <p:ph type="sldNum" sz="quarter" idx="10"/>
          </p:nvPr>
        </p:nvSpPr>
        <p:spPr/>
        <p:txBody>
          <a:bodyPr/>
          <a:lstStyle/>
          <a:p>
            <a:fld id="{17F623CE-BF58-1847-8503-491458EADAC4}" type="slidenum">
              <a:rPr lang="en-US" smtClean="0"/>
              <a:pPr/>
              <a:t>19</a:t>
            </a:fld>
            <a:endParaRPr lang="en-US"/>
          </a:p>
        </p:txBody>
      </p:sp>
    </p:spTree>
    <p:extLst>
      <p:ext uri="{BB962C8B-B14F-4D97-AF65-F5344CB8AC3E}">
        <p14:creationId xmlns:p14="http://schemas.microsoft.com/office/powerpoint/2010/main" val="40938748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49AA5-8349-4921-F8CF-AFCABEBF82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01E54E-5258-D6E3-A3A2-784C1F3A7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EE5940-8697-69F0-0E5C-D3A66B2C9B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D85C6C-405D-131B-A4EC-B0A119E6F278}"/>
              </a:ext>
            </a:extLst>
          </p:cNvPr>
          <p:cNvSpPr>
            <a:spLocks noGrp="1"/>
          </p:cNvSpPr>
          <p:nvPr>
            <p:ph type="sldNum" sz="quarter" idx="5"/>
          </p:nvPr>
        </p:nvSpPr>
        <p:spPr/>
        <p:txBody>
          <a:bodyPr/>
          <a:lstStyle/>
          <a:p>
            <a:fld id="{17F623CE-BF58-1847-8503-491458EADAC4}" type="slidenum">
              <a:rPr lang="en-US" smtClean="0"/>
              <a:pPr/>
              <a:t>2</a:t>
            </a:fld>
            <a:endParaRPr lang="en-US"/>
          </a:p>
        </p:txBody>
      </p:sp>
    </p:spTree>
    <p:extLst>
      <p:ext uri="{BB962C8B-B14F-4D97-AF65-F5344CB8AC3E}">
        <p14:creationId xmlns:p14="http://schemas.microsoft.com/office/powerpoint/2010/main" val="29987471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D1BB7-CB8B-9A37-A796-8A548B972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AF42FC-405E-4D7F-1A25-06208BE69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2D68F-528C-A83B-3CBD-7DFE24D9AA8B}"/>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CB5030D1-2209-8993-417B-A6E637F97BCE}"/>
              </a:ext>
            </a:extLst>
          </p:cNvPr>
          <p:cNvSpPr>
            <a:spLocks noGrp="1"/>
          </p:cNvSpPr>
          <p:nvPr>
            <p:ph type="sldNum" sz="quarter" idx="10"/>
          </p:nvPr>
        </p:nvSpPr>
        <p:spPr/>
        <p:txBody>
          <a:bodyPr/>
          <a:lstStyle/>
          <a:p>
            <a:fld id="{17F623CE-BF58-1847-8503-491458EADAC4}" type="slidenum">
              <a:rPr lang="en-US" smtClean="0"/>
              <a:pPr/>
              <a:t>20</a:t>
            </a:fld>
            <a:endParaRPr lang="en-US"/>
          </a:p>
        </p:txBody>
      </p:sp>
    </p:spTree>
    <p:extLst>
      <p:ext uri="{BB962C8B-B14F-4D97-AF65-F5344CB8AC3E}">
        <p14:creationId xmlns:p14="http://schemas.microsoft.com/office/powerpoint/2010/main" val="3991447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7EFCD-3F69-6C3F-CBD3-A4071D4454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257BB7-8ADB-D7B4-E07B-9EE3A55CF4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354EAA-B827-64EA-4808-4313BD0C48E9}"/>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0D9064B0-B0E7-F777-874E-61BE3D8646E6}"/>
              </a:ext>
            </a:extLst>
          </p:cNvPr>
          <p:cNvSpPr>
            <a:spLocks noGrp="1"/>
          </p:cNvSpPr>
          <p:nvPr>
            <p:ph type="sldNum" sz="quarter" idx="10"/>
          </p:nvPr>
        </p:nvSpPr>
        <p:spPr/>
        <p:txBody>
          <a:bodyPr/>
          <a:lstStyle/>
          <a:p>
            <a:fld id="{17F623CE-BF58-1847-8503-491458EADAC4}" type="slidenum">
              <a:rPr lang="en-US" smtClean="0"/>
              <a:pPr/>
              <a:t>21</a:t>
            </a:fld>
            <a:endParaRPr lang="en-US"/>
          </a:p>
        </p:txBody>
      </p:sp>
    </p:spTree>
    <p:extLst>
      <p:ext uri="{BB962C8B-B14F-4D97-AF65-F5344CB8AC3E}">
        <p14:creationId xmlns:p14="http://schemas.microsoft.com/office/powerpoint/2010/main" val="743001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D55A2-A56E-84EB-42F7-AE87347024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3E9BAC-4C79-B174-D008-CD7747138C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8E7F4B-3A1D-4DED-8121-247FE777394D}"/>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F834F53A-E005-A5C2-7BFA-00155B7E21C7}"/>
              </a:ext>
            </a:extLst>
          </p:cNvPr>
          <p:cNvSpPr>
            <a:spLocks noGrp="1"/>
          </p:cNvSpPr>
          <p:nvPr>
            <p:ph type="sldNum" sz="quarter" idx="10"/>
          </p:nvPr>
        </p:nvSpPr>
        <p:spPr/>
        <p:txBody>
          <a:bodyPr/>
          <a:lstStyle/>
          <a:p>
            <a:fld id="{17F623CE-BF58-1847-8503-491458EADAC4}" type="slidenum">
              <a:rPr lang="en-US" smtClean="0"/>
              <a:pPr/>
              <a:t>22</a:t>
            </a:fld>
            <a:endParaRPr lang="en-US"/>
          </a:p>
        </p:txBody>
      </p:sp>
    </p:spTree>
    <p:extLst>
      <p:ext uri="{BB962C8B-B14F-4D97-AF65-F5344CB8AC3E}">
        <p14:creationId xmlns:p14="http://schemas.microsoft.com/office/powerpoint/2010/main" val="350947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9F66B6-8733-981D-2A03-E8240F685F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EDEAF7-AC42-BA21-FD68-52B5CF9735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03F17E-6673-8B25-3D45-D13111436D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9CF21C-95B1-7F70-4C42-7960F4041378}"/>
              </a:ext>
            </a:extLst>
          </p:cNvPr>
          <p:cNvSpPr>
            <a:spLocks noGrp="1"/>
          </p:cNvSpPr>
          <p:nvPr>
            <p:ph type="sldNum" sz="quarter" idx="5"/>
          </p:nvPr>
        </p:nvSpPr>
        <p:spPr/>
        <p:txBody>
          <a:bodyPr/>
          <a:lstStyle/>
          <a:p>
            <a:fld id="{17F623CE-BF58-1847-8503-491458EADAC4}" type="slidenum">
              <a:rPr lang="en-US" smtClean="0"/>
              <a:pPr/>
              <a:t>23</a:t>
            </a:fld>
            <a:endParaRPr lang="en-US"/>
          </a:p>
        </p:txBody>
      </p:sp>
    </p:spTree>
    <p:extLst>
      <p:ext uri="{BB962C8B-B14F-4D97-AF65-F5344CB8AC3E}">
        <p14:creationId xmlns:p14="http://schemas.microsoft.com/office/powerpoint/2010/main" val="2287909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CDB66-4C2B-8E3A-5DE3-AA68534003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DD12BF-26A9-0F38-922F-A86782071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FBC1DE-81EF-685B-1465-8E2EFDA1F570}"/>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4545B8F7-2CF1-B4DA-7EBA-2B527B5A5EE1}"/>
              </a:ext>
            </a:extLst>
          </p:cNvPr>
          <p:cNvSpPr>
            <a:spLocks noGrp="1"/>
          </p:cNvSpPr>
          <p:nvPr>
            <p:ph type="sldNum" sz="quarter" idx="10"/>
          </p:nvPr>
        </p:nvSpPr>
        <p:spPr/>
        <p:txBody>
          <a:bodyPr/>
          <a:lstStyle/>
          <a:p>
            <a:fld id="{17F623CE-BF58-1847-8503-491458EADAC4}" type="slidenum">
              <a:rPr lang="en-US" smtClean="0"/>
              <a:pPr/>
              <a:t>3</a:t>
            </a:fld>
            <a:endParaRPr lang="en-US"/>
          </a:p>
        </p:txBody>
      </p:sp>
    </p:spTree>
    <p:extLst>
      <p:ext uri="{BB962C8B-B14F-4D97-AF65-F5344CB8AC3E}">
        <p14:creationId xmlns:p14="http://schemas.microsoft.com/office/powerpoint/2010/main" val="1730789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E650A4-AD34-C8F6-5075-B7EBC88588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02A3DC-9884-C56B-CEA0-4FE32C144B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C32977-8958-F05D-128A-426AF83CEE88}"/>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0EC724DB-5FBC-52C5-FB65-AB143F8FE27B}"/>
              </a:ext>
            </a:extLst>
          </p:cNvPr>
          <p:cNvSpPr>
            <a:spLocks noGrp="1"/>
          </p:cNvSpPr>
          <p:nvPr>
            <p:ph type="sldNum" sz="quarter" idx="10"/>
          </p:nvPr>
        </p:nvSpPr>
        <p:spPr/>
        <p:txBody>
          <a:bodyPr/>
          <a:lstStyle/>
          <a:p>
            <a:fld id="{17F623CE-BF58-1847-8503-491458EADAC4}" type="slidenum">
              <a:rPr lang="en-US" smtClean="0"/>
              <a:pPr/>
              <a:t>4</a:t>
            </a:fld>
            <a:endParaRPr lang="en-US"/>
          </a:p>
        </p:txBody>
      </p:sp>
    </p:spTree>
    <p:extLst>
      <p:ext uri="{BB962C8B-B14F-4D97-AF65-F5344CB8AC3E}">
        <p14:creationId xmlns:p14="http://schemas.microsoft.com/office/powerpoint/2010/main" val="938859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45AE5-BE14-BA1F-EC61-8C275DD69B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DBDA65-4295-6871-46E3-93450BFA19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2905A-2B83-2804-FBD7-64C16A837D9F}"/>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61E96DDC-1D0B-CE03-A537-3CAFCF091170}"/>
              </a:ext>
            </a:extLst>
          </p:cNvPr>
          <p:cNvSpPr>
            <a:spLocks noGrp="1"/>
          </p:cNvSpPr>
          <p:nvPr>
            <p:ph type="sldNum" sz="quarter" idx="10"/>
          </p:nvPr>
        </p:nvSpPr>
        <p:spPr/>
        <p:txBody>
          <a:bodyPr/>
          <a:lstStyle/>
          <a:p>
            <a:fld id="{17F623CE-BF58-1847-8503-491458EADAC4}" type="slidenum">
              <a:rPr lang="en-US" smtClean="0"/>
              <a:pPr/>
              <a:t>5</a:t>
            </a:fld>
            <a:endParaRPr lang="en-US"/>
          </a:p>
        </p:txBody>
      </p:sp>
    </p:spTree>
    <p:extLst>
      <p:ext uri="{BB962C8B-B14F-4D97-AF65-F5344CB8AC3E}">
        <p14:creationId xmlns:p14="http://schemas.microsoft.com/office/powerpoint/2010/main" val="1770380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42203-DEFF-29C8-CAD7-ABE3383DEE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CADBC1-BBE5-14A3-07E4-37C4F1E2B3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7FAEEF-38A3-C53D-0138-F62DC06FEF67}"/>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3A2DA92F-8479-A9E9-14EB-D85F65C352AE}"/>
              </a:ext>
            </a:extLst>
          </p:cNvPr>
          <p:cNvSpPr>
            <a:spLocks noGrp="1"/>
          </p:cNvSpPr>
          <p:nvPr>
            <p:ph type="sldNum" sz="quarter" idx="10"/>
          </p:nvPr>
        </p:nvSpPr>
        <p:spPr/>
        <p:txBody>
          <a:bodyPr/>
          <a:lstStyle/>
          <a:p>
            <a:fld id="{17F623CE-BF58-1847-8503-491458EADAC4}" type="slidenum">
              <a:rPr lang="en-US" smtClean="0"/>
              <a:pPr/>
              <a:t>6</a:t>
            </a:fld>
            <a:endParaRPr lang="en-US"/>
          </a:p>
        </p:txBody>
      </p:sp>
    </p:spTree>
    <p:extLst>
      <p:ext uri="{BB962C8B-B14F-4D97-AF65-F5344CB8AC3E}">
        <p14:creationId xmlns:p14="http://schemas.microsoft.com/office/powerpoint/2010/main" val="185046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D823F-2FEF-78BA-5F92-C264B7CBF6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BE76F0-C157-B4D5-AE66-328119DE34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3DAA11-D5A7-3165-54B6-1B8483E418F5}"/>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3FC1423B-0AC0-B57C-1CD0-E81D064B35F4}"/>
              </a:ext>
            </a:extLst>
          </p:cNvPr>
          <p:cNvSpPr>
            <a:spLocks noGrp="1"/>
          </p:cNvSpPr>
          <p:nvPr>
            <p:ph type="sldNum" sz="quarter" idx="10"/>
          </p:nvPr>
        </p:nvSpPr>
        <p:spPr/>
        <p:txBody>
          <a:bodyPr/>
          <a:lstStyle/>
          <a:p>
            <a:fld id="{17F623CE-BF58-1847-8503-491458EADAC4}" type="slidenum">
              <a:rPr lang="en-US" smtClean="0"/>
              <a:pPr/>
              <a:t>7</a:t>
            </a:fld>
            <a:endParaRPr lang="en-US"/>
          </a:p>
        </p:txBody>
      </p:sp>
    </p:spTree>
    <p:extLst>
      <p:ext uri="{BB962C8B-B14F-4D97-AF65-F5344CB8AC3E}">
        <p14:creationId xmlns:p14="http://schemas.microsoft.com/office/powerpoint/2010/main" val="2328509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FBCBC-41F1-6A30-0F2D-DC7B37968D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520AE-4523-1A2B-05D9-5B69B701F1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0FEA3F-8518-83A9-39F4-1C10E205C76F}"/>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D5E57B30-18C9-38FD-78E1-720B6363C2F7}"/>
              </a:ext>
            </a:extLst>
          </p:cNvPr>
          <p:cNvSpPr>
            <a:spLocks noGrp="1"/>
          </p:cNvSpPr>
          <p:nvPr>
            <p:ph type="sldNum" sz="quarter" idx="10"/>
          </p:nvPr>
        </p:nvSpPr>
        <p:spPr/>
        <p:txBody>
          <a:bodyPr/>
          <a:lstStyle/>
          <a:p>
            <a:fld id="{17F623CE-BF58-1847-8503-491458EADAC4}" type="slidenum">
              <a:rPr lang="en-US" smtClean="0"/>
              <a:pPr/>
              <a:t>8</a:t>
            </a:fld>
            <a:endParaRPr lang="en-US"/>
          </a:p>
        </p:txBody>
      </p:sp>
    </p:spTree>
    <p:extLst>
      <p:ext uri="{BB962C8B-B14F-4D97-AF65-F5344CB8AC3E}">
        <p14:creationId xmlns:p14="http://schemas.microsoft.com/office/powerpoint/2010/main" val="2452771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FFC15-F653-8BCC-F380-9E8DE824B1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02C05E-A479-05A9-B63B-090744622C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8D5A46-9847-2FF9-6F94-395DDB230836}"/>
              </a:ext>
            </a:extLst>
          </p:cNvPr>
          <p:cNvSpPr>
            <a:spLocks noGrp="1"/>
          </p:cNvSpPr>
          <p:nvPr>
            <p:ph type="body" idx="1"/>
          </p:nvPr>
        </p:nvSpPr>
        <p:spPr/>
        <p:txBody>
          <a:bodyPr>
            <a:normAutofit/>
          </a:bodyPr>
          <a:lstStyle/>
          <a:p>
            <a:r>
              <a:rPr lang="en-US" dirty="0"/>
              <a:t>Text</a:t>
            </a:r>
            <a:r>
              <a:rPr lang="en-US" baseline="0" dirty="0"/>
              <a:t> Gil Sans MT 40</a:t>
            </a:r>
          </a:p>
          <a:p>
            <a:r>
              <a:rPr lang="en-US" dirty="0"/>
              <a:t>Ref Gil</a:t>
            </a:r>
            <a:r>
              <a:rPr lang="en-US" baseline="0" dirty="0"/>
              <a:t> Sans MT 24</a:t>
            </a:r>
            <a:endParaRPr lang="en-US" dirty="0"/>
          </a:p>
          <a:p>
            <a:endParaRPr lang="en-GB" dirty="0"/>
          </a:p>
        </p:txBody>
      </p:sp>
      <p:sp>
        <p:nvSpPr>
          <p:cNvPr id="4" name="Slide Number Placeholder 3">
            <a:extLst>
              <a:ext uri="{FF2B5EF4-FFF2-40B4-BE49-F238E27FC236}">
                <a16:creationId xmlns:a16="http://schemas.microsoft.com/office/drawing/2014/main" id="{5679CDA8-BCE5-E45E-CE21-A9E6AAAF6701}"/>
              </a:ext>
            </a:extLst>
          </p:cNvPr>
          <p:cNvSpPr>
            <a:spLocks noGrp="1"/>
          </p:cNvSpPr>
          <p:nvPr>
            <p:ph type="sldNum" sz="quarter" idx="10"/>
          </p:nvPr>
        </p:nvSpPr>
        <p:spPr/>
        <p:txBody>
          <a:bodyPr/>
          <a:lstStyle/>
          <a:p>
            <a:fld id="{17F623CE-BF58-1847-8503-491458EADAC4}" type="slidenum">
              <a:rPr lang="en-US" smtClean="0"/>
              <a:pPr/>
              <a:t>9</a:t>
            </a:fld>
            <a:endParaRPr lang="en-US"/>
          </a:p>
        </p:txBody>
      </p:sp>
    </p:spTree>
    <p:extLst>
      <p:ext uri="{BB962C8B-B14F-4D97-AF65-F5344CB8AC3E}">
        <p14:creationId xmlns:p14="http://schemas.microsoft.com/office/powerpoint/2010/main" val="746241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7923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1376721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3006789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810ECF9-B3D8-094C-B6AA-D88FCA1B5FF2}"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2449312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810ECF9-B3D8-094C-B6AA-D88FCA1B5FF2}" type="datetimeFigureOut">
              <a:rPr lang="en-US" smtClean="0"/>
              <a:pPr/>
              <a:t>8/8/2026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3999497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810ECF9-B3D8-094C-B6AA-D88FCA1B5FF2}" type="datetimeFigureOut">
              <a:rPr lang="en-US" smtClean="0"/>
              <a:pPr/>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11895920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810ECF9-B3D8-094C-B6AA-D88FCA1B5FF2}" type="datetimeFigureOut">
              <a:rPr lang="en-US" smtClean="0"/>
              <a:pPr/>
              <a:t>8/8/2026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1099049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810ECF9-B3D8-094C-B6AA-D88FCA1B5FF2}" type="datetimeFigureOut">
              <a:rPr lang="en-US" smtClean="0"/>
              <a:pPr/>
              <a:t>8/8/2026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2109692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10ECF9-B3D8-094C-B6AA-D88FCA1B5FF2}" type="datetimeFigureOut">
              <a:rPr lang="en-US" smtClean="0"/>
              <a:pPr/>
              <a:t>8/8/2026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33458261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810ECF9-B3D8-094C-B6AA-D88FCA1B5FF2}" type="datetimeFigureOut">
              <a:rPr lang="en-US" smtClean="0"/>
              <a:pPr/>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759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810ECF9-B3D8-094C-B6AA-D88FCA1B5FF2}" type="datetimeFigureOut">
              <a:rPr lang="en-US" smtClean="0"/>
              <a:pPr/>
              <a:t>8/8/2026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DB010D-96B2-3949-9F94-6B24DD7A27EE}" type="slidenum">
              <a:rPr lang="en-US" smtClean="0"/>
              <a:pPr/>
              <a:t>‹#›</a:t>
            </a:fld>
            <a:endParaRPr lang="en-US"/>
          </a:p>
        </p:txBody>
      </p:sp>
    </p:spTree>
    <p:extLst>
      <p:ext uri="{BB962C8B-B14F-4D97-AF65-F5344CB8AC3E}">
        <p14:creationId xmlns:p14="http://schemas.microsoft.com/office/powerpoint/2010/main" val="2725743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10ECF9-B3D8-094C-B6AA-D88FCA1B5FF2}" type="datetimeFigureOut">
              <a:rPr lang="en-US" smtClean="0"/>
              <a:pPr/>
              <a:t>8/8/2026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DB010D-96B2-3949-9F94-6B24DD7A27EE}" type="slidenum">
              <a:rPr lang="en-US" smtClean="0"/>
              <a:pPr/>
              <a:t>‹#›</a:t>
            </a:fld>
            <a:endParaRPr lang="en-US"/>
          </a:p>
        </p:txBody>
      </p:sp>
    </p:spTree>
    <p:extLst>
      <p:ext uri="{BB962C8B-B14F-4D97-AF65-F5344CB8AC3E}">
        <p14:creationId xmlns:p14="http://schemas.microsoft.com/office/powerpoint/2010/main" val="418057378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3AF6-7AB8-3DFB-2479-7AFE99E276C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E3990DD-A9B1-346C-1FB9-2BEB7EAC74A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829231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EE845-EF2A-606A-F6BF-CEE195E18CA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C768E77-43A8-6339-3FDA-26F1BAF4E1C9}"/>
              </a:ext>
            </a:extLst>
          </p:cNvPr>
          <p:cNvSpPr txBox="1"/>
          <p:nvPr/>
        </p:nvSpPr>
        <p:spPr>
          <a:xfrm>
            <a:off x="445770" y="702000"/>
            <a:ext cx="11441430" cy="2554545"/>
          </a:xfrm>
          <a:prstGeom prst="rect">
            <a:avLst/>
          </a:prstGeom>
          <a:noFill/>
        </p:spPr>
        <p:txBody>
          <a:bodyPr wrap="square" rtlCol="0">
            <a:spAutoFit/>
          </a:bodyPr>
          <a:lstStyle/>
          <a:p>
            <a:r>
              <a:rPr lang="en-GB" sz="4000" baseline="30000" dirty="0">
                <a:latin typeface="Gill Sans MT" panose="020B0502020104020203" pitchFamily="34" charset="0"/>
              </a:rPr>
              <a:t>20 </a:t>
            </a:r>
            <a:r>
              <a:rPr lang="en-GB" sz="4000" dirty="0">
                <a:latin typeface="Gill Sans MT" panose="020B0502020104020203" pitchFamily="34" charset="0"/>
              </a:rPr>
              <a:t>The lean, ugly cows ate up the seven fat cows that came up first. </a:t>
            </a:r>
            <a:r>
              <a:rPr lang="en-GB" sz="4000" baseline="30000" dirty="0">
                <a:latin typeface="Gill Sans MT" panose="020B0502020104020203" pitchFamily="34" charset="0"/>
              </a:rPr>
              <a:t>21 </a:t>
            </a:r>
            <a:r>
              <a:rPr lang="en-GB" sz="4000" dirty="0">
                <a:latin typeface="Gill Sans MT" panose="020B0502020104020203" pitchFamily="34" charset="0"/>
              </a:rPr>
              <a:t>But even after they ate them, no one could tell that they had done so; they looked just as ugly as before. Then I woke up.</a:t>
            </a:r>
          </a:p>
        </p:txBody>
      </p:sp>
      <p:sp>
        <p:nvSpPr>
          <p:cNvPr id="3" name="TextBox 2">
            <a:extLst>
              <a:ext uri="{FF2B5EF4-FFF2-40B4-BE49-F238E27FC236}">
                <a16:creationId xmlns:a16="http://schemas.microsoft.com/office/drawing/2014/main" id="{709E1FE4-0B21-F9CF-F236-11D7AB063523}"/>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1394084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E3BDF-2536-59A1-C555-02ABE0E27DC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45E064D-F0A0-E9DA-EE03-A6C5E0ACF715}"/>
              </a:ext>
            </a:extLst>
          </p:cNvPr>
          <p:cNvSpPr txBox="1"/>
          <p:nvPr/>
        </p:nvSpPr>
        <p:spPr>
          <a:xfrm>
            <a:off x="445770" y="702000"/>
            <a:ext cx="11441430" cy="3785652"/>
          </a:xfrm>
          <a:prstGeom prst="rect">
            <a:avLst/>
          </a:prstGeom>
          <a:noFill/>
        </p:spPr>
        <p:txBody>
          <a:bodyPr wrap="square" rtlCol="0">
            <a:spAutoFit/>
          </a:bodyPr>
          <a:lstStyle/>
          <a:p>
            <a:r>
              <a:rPr lang="en-GB" sz="4000" baseline="30000" dirty="0">
                <a:latin typeface="Gill Sans MT" panose="020B0502020104020203" pitchFamily="34" charset="0"/>
              </a:rPr>
              <a:t>22 </a:t>
            </a:r>
            <a:r>
              <a:rPr lang="en-GB" sz="4000" dirty="0">
                <a:latin typeface="Gill Sans MT" panose="020B0502020104020203" pitchFamily="34" charset="0"/>
              </a:rPr>
              <a:t>‘In my dream I saw seven ears of corn, full and good, growing on a single stalk. </a:t>
            </a:r>
            <a:r>
              <a:rPr lang="en-GB" sz="4000" baseline="30000" dirty="0">
                <a:latin typeface="Gill Sans MT" panose="020B0502020104020203" pitchFamily="34" charset="0"/>
              </a:rPr>
              <a:t>23 </a:t>
            </a:r>
            <a:r>
              <a:rPr lang="en-GB" sz="4000" dirty="0">
                <a:latin typeface="Gill Sans MT" panose="020B0502020104020203" pitchFamily="34" charset="0"/>
              </a:rPr>
              <a:t>After them, seven other ears sprouted – withered and thin and scorched by the east wind. </a:t>
            </a:r>
            <a:r>
              <a:rPr lang="en-GB" sz="4000" baseline="30000" dirty="0">
                <a:latin typeface="Gill Sans MT" panose="020B0502020104020203" pitchFamily="34" charset="0"/>
              </a:rPr>
              <a:t>24 </a:t>
            </a:r>
            <a:r>
              <a:rPr lang="en-GB" sz="4000" dirty="0">
                <a:latin typeface="Gill Sans MT" panose="020B0502020104020203" pitchFamily="34" charset="0"/>
              </a:rPr>
              <a:t>The thin ears of corn swallowed up the seven good ears. I told this to the magicians, but none of them could explain it to me.’</a:t>
            </a:r>
          </a:p>
        </p:txBody>
      </p:sp>
      <p:sp>
        <p:nvSpPr>
          <p:cNvPr id="3" name="TextBox 2">
            <a:extLst>
              <a:ext uri="{FF2B5EF4-FFF2-40B4-BE49-F238E27FC236}">
                <a16:creationId xmlns:a16="http://schemas.microsoft.com/office/drawing/2014/main" id="{07757423-99C7-5255-EE8E-3DA2AA9598AB}"/>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101838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525F1-7A13-14F4-4064-ECF36121825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D3536BF-AF01-82D2-599F-A50509E80952}"/>
              </a:ext>
            </a:extLst>
          </p:cNvPr>
          <p:cNvSpPr txBox="1"/>
          <p:nvPr/>
        </p:nvSpPr>
        <p:spPr>
          <a:xfrm>
            <a:off x="445770" y="702000"/>
            <a:ext cx="11441430" cy="5632311"/>
          </a:xfrm>
          <a:prstGeom prst="rect">
            <a:avLst/>
          </a:prstGeom>
          <a:noFill/>
        </p:spPr>
        <p:txBody>
          <a:bodyPr wrap="square" rtlCol="0">
            <a:spAutoFit/>
          </a:bodyPr>
          <a:lstStyle/>
          <a:p>
            <a:r>
              <a:rPr lang="en-GB" sz="4000" baseline="30000" dirty="0">
                <a:latin typeface="Gill Sans MT" panose="020B0502020104020203" pitchFamily="34" charset="0"/>
              </a:rPr>
              <a:t>25 </a:t>
            </a:r>
            <a:r>
              <a:rPr lang="en-GB" sz="4000" dirty="0">
                <a:latin typeface="Gill Sans MT" panose="020B0502020104020203" pitchFamily="34" charset="0"/>
              </a:rPr>
              <a:t>Then Joseph said to Pharaoh, ‘The dreams of Pharaoh are one and the same. God has revealed to Pharaoh what he is about to do. </a:t>
            </a:r>
            <a:r>
              <a:rPr lang="en-GB" sz="4000" baseline="30000" dirty="0">
                <a:latin typeface="Gill Sans MT" panose="020B0502020104020203" pitchFamily="34" charset="0"/>
              </a:rPr>
              <a:t>26 </a:t>
            </a:r>
            <a:r>
              <a:rPr lang="en-GB" sz="4000" dirty="0">
                <a:latin typeface="Gill Sans MT" panose="020B0502020104020203" pitchFamily="34" charset="0"/>
              </a:rPr>
              <a:t>The seven good cows are seven years, and the seven good ears of corn are seven years; it is one and the same dream. </a:t>
            </a:r>
            <a:r>
              <a:rPr lang="en-GB" sz="4000" baseline="30000" dirty="0">
                <a:latin typeface="Gill Sans MT" panose="020B0502020104020203" pitchFamily="34" charset="0"/>
              </a:rPr>
              <a:t>27 </a:t>
            </a:r>
            <a:r>
              <a:rPr lang="en-GB" sz="4000" dirty="0">
                <a:latin typeface="Gill Sans MT" panose="020B0502020104020203" pitchFamily="34" charset="0"/>
              </a:rPr>
              <a:t>The seven lean, ugly cows that came up afterwards are seven years, and so are the seven worthless ears of corn scorched by the east wind: they are seven years of famine.</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id="{40DE9ADF-E4AE-DDA9-4079-3CAE828E1290}"/>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1403582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805B7-1536-3436-3E62-6ECFF061575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AB13733-FFFD-469E-E652-EC1BB7FAD661}"/>
              </a:ext>
            </a:extLst>
          </p:cNvPr>
          <p:cNvSpPr txBox="1"/>
          <p:nvPr/>
        </p:nvSpPr>
        <p:spPr>
          <a:xfrm>
            <a:off x="445770" y="702000"/>
            <a:ext cx="11441430" cy="5016758"/>
          </a:xfrm>
          <a:prstGeom prst="rect">
            <a:avLst/>
          </a:prstGeom>
          <a:noFill/>
        </p:spPr>
        <p:txBody>
          <a:bodyPr wrap="square" rtlCol="0">
            <a:spAutoFit/>
          </a:bodyPr>
          <a:lstStyle/>
          <a:p>
            <a:r>
              <a:rPr lang="en-GB" sz="4000" baseline="30000" dirty="0">
                <a:latin typeface="Gill Sans MT" panose="020B0502020104020203" pitchFamily="34" charset="0"/>
              </a:rPr>
              <a:t>28 </a:t>
            </a:r>
            <a:r>
              <a:rPr lang="en-GB" sz="4000" dirty="0">
                <a:latin typeface="Gill Sans MT" panose="020B0502020104020203" pitchFamily="34" charset="0"/>
              </a:rPr>
              <a:t>‘It is just as I said to Pharaoh: God has shown Pharaoh what he is about to do. </a:t>
            </a:r>
            <a:r>
              <a:rPr lang="en-GB" sz="4000" baseline="30000" dirty="0">
                <a:latin typeface="Gill Sans MT" panose="020B0502020104020203" pitchFamily="34" charset="0"/>
              </a:rPr>
              <a:t>29 </a:t>
            </a:r>
            <a:r>
              <a:rPr lang="en-GB" sz="4000" dirty="0">
                <a:latin typeface="Gill Sans MT" panose="020B0502020104020203" pitchFamily="34" charset="0"/>
              </a:rPr>
              <a:t>Seven years of great abundance are coming throughout the land of Egypt, </a:t>
            </a:r>
            <a:r>
              <a:rPr lang="en-GB" sz="4000" baseline="30000" dirty="0">
                <a:latin typeface="Gill Sans MT" panose="020B0502020104020203" pitchFamily="34" charset="0"/>
              </a:rPr>
              <a:t>30 </a:t>
            </a:r>
            <a:r>
              <a:rPr lang="en-GB" sz="4000" dirty="0">
                <a:latin typeface="Gill Sans MT" panose="020B0502020104020203" pitchFamily="34" charset="0"/>
              </a:rPr>
              <a:t>but seven years of famine will follow them. Then all the abundance in Egypt will be forgotten, and the famine will ravage the land. </a:t>
            </a:r>
            <a:r>
              <a:rPr lang="en-GB" sz="4000" baseline="30000" dirty="0">
                <a:latin typeface="Gill Sans MT" panose="020B0502020104020203" pitchFamily="34" charset="0"/>
              </a:rPr>
              <a:t>31 </a:t>
            </a:r>
            <a:r>
              <a:rPr lang="en-GB" sz="4000" dirty="0">
                <a:latin typeface="Gill Sans MT" panose="020B0502020104020203" pitchFamily="34" charset="0"/>
              </a:rPr>
              <a:t>The abundance in the land will not be remembered, because the famine that follows it will be so severe. </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id="{7E662BBA-A0BB-CE2C-479C-F9D7BF00864B}"/>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2930101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55599-DD97-AE6E-718D-8CDF83B64E6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2D23F27-BAE9-F3B5-BD64-111B74339E03}"/>
              </a:ext>
            </a:extLst>
          </p:cNvPr>
          <p:cNvSpPr txBox="1"/>
          <p:nvPr/>
        </p:nvSpPr>
        <p:spPr>
          <a:xfrm>
            <a:off x="445770" y="702000"/>
            <a:ext cx="11441430" cy="5016758"/>
          </a:xfrm>
          <a:prstGeom prst="rect">
            <a:avLst/>
          </a:prstGeom>
          <a:noFill/>
        </p:spPr>
        <p:txBody>
          <a:bodyPr wrap="square" rtlCol="0">
            <a:spAutoFit/>
          </a:bodyPr>
          <a:lstStyle/>
          <a:p>
            <a:r>
              <a:rPr lang="en-GB" sz="4000" baseline="30000" dirty="0">
                <a:latin typeface="Gill Sans MT" panose="020B0502020104020203" pitchFamily="34" charset="0"/>
              </a:rPr>
              <a:t>32 </a:t>
            </a:r>
            <a:r>
              <a:rPr lang="en-GB" sz="4000" dirty="0">
                <a:latin typeface="Gill Sans MT" panose="020B0502020104020203" pitchFamily="34" charset="0"/>
              </a:rPr>
              <a:t>The reason the dream was given to Pharaoh in two forms is that the matter has been firmly decided by God, and God will do it soon.</a:t>
            </a:r>
          </a:p>
          <a:p>
            <a:r>
              <a:rPr lang="en-GB" sz="4000" baseline="30000" dirty="0">
                <a:latin typeface="Gill Sans MT" panose="020B0502020104020203" pitchFamily="34" charset="0"/>
              </a:rPr>
              <a:t>33 </a:t>
            </a:r>
            <a:r>
              <a:rPr lang="en-GB" sz="4000" dirty="0">
                <a:latin typeface="Gill Sans MT" panose="020B0502020104020203" pitchFamily="34" charset="0"/>
              </a:rPr>
              <a:t>‘And now let Pharaoh look for a discerning and wise man and put him in charge of the land of Egypt. </a:t>
            </a:r>
            <a:r>
              <a:rPr lang="en-GB" sz="4000" baseline="30000" dirty="0">
                <a:latin typeface="Gill Sans MT" panose="020B0502020104020203" pitchFamily="34" charset="0"/>
              </a:rPr>
              <a:t>34 </a:t>
            </a:r>
            <a:r>
              <a:rPr lang="en-GB" sz="4000" dirty="0">
                <a:latin typeface="Gill Sans MT" panose="020B0502020104020203" pitchFamily="34" charset="0"/>
              </a:rPr>
              <a:t>Let Pharaoh appoint commissioners over the land to take a fifth of the harvest of Egypt during the seven years of abundance. </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id="{04BACACE-A376-DB50-4BFC-141F7A17BE36}"/>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1313504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1EAE5-BB50-2EF3-A453-AF0D03AB19F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CF5DBFA-0FA5-9A79-8331-35A366891DA4}"/>
              </a:ext>
            </a:extLst>
          </p:cNvPr>
          <p:cNvSpPr txBox="1"/>
          <p:nvPr/>
        </p:nvSpPr>
        <p:spPr>
          <a:xfrm>
            <a:off x="445770" y="702000"/>
            <a:ext cx="11441430" cy="4401205"/>
          </a:xfrm>
          <a:prstGeom prst="rect">
            <a:avLst/>
          </a:prstGeom>
          <a:noFill/>
        </p:spPr>
        <p:txBody>
          <a:bodyPr wrap="square" rtlCol="0">
            <a:spAutoFit/>
          </a:bodyPr>
          <a:lstStyle/>
          <a:p>
            <a:r>
              <a:rPr lang="en-GB" sz="4000" baseline="30000" dirty="0">
                <a:latin typeface="Gill Sans MT" panose="020B0502020104020203" pitchFamily="34" charset="0"/>
              </a:rPr>
              <a:t>35 </a:t>
            </a:r>
            <a:r>
              <a:rPr lang="en-GB" sz="4000" dirty="0">
                <a:latin typeface="Gill Sans MT" panose="020B0502020104020203" pitchFamily="34" charset="0"/>
              </a:rPr>
              <a:t>They should collect all the food of these good years that are coming and store up the grain under the authority of Pharaoh, to be kept in the cities for food. </a:t>
            </a:r>
            <a:r>
              <a:rPr lang="en-GB" sz="4000" baseline="30000" dirty="0">
                <a:latin typeface="Gill Sans MT" panose="020B0502020104020203" pitchFamily="34" charset="0"/>
              </a:rPr>
              <a:t>36 </a:t>
            </a:r>
            <a:r>
              <a:rPr lang="en-GB" sz="4000" dirty="0">
                <a:latin typeface="Gill Sans MT" panose="020B0502020104020203" pitchFamily="34" charset="0"/>
              </a:rPr>
              <a:t>This food should be held in reserve for the country, to be used during the seven years of famine that will come upon Egypt, so that the country may not be ruined by the famine.’</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id="{658E888F-5B5C-3FB1-A242-42FCAF892F0E}"/>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1356926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5ADE1-E394-5439-3716-865CD916854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153EEDA-C0D2-9055-4933-F2842A35850F}"/>
              </a:ext>
            </a:extLst>
          </p:cNvPr>
          <p:cNvSpPr txBox="1"/>
          <p:nvPr/>
        </p:nvSpPr>
        <p:spPr>
          <a:xfrm>
            <a:off x="445770" y="702000"/>
            <a:ext cx="11441430" cy="3170099"/>
          </a:xfrm>
          <a:prstGeom prst="rect">
            <a:avLst/>
          </a:prstGeom>
          <a:noFill/>
        </p:spPr>
        <p:txBody>
          <a:bodyPr wrap="square" rtlCol="0">
            <a:spAutoFit/>
          </a:bodyPr>
          <a:lstStyle/>
          <a:p>
            <a:r>
              <a:rPr lang="en-GB" sz="4000" baseline="30000" dirty="0">
                <a:latin typeface="Gill Sans MT" panose="020B0502020104020203" pitchFamily="34" charset="0"/>
              </a:rPr>
              <a:t>37 </a:t>
            </a:r>
            <a:r>
              <a:rPr lang="en-GB" sz="4000" dirty="0">
                <a:latin typeface="Gill Sans MT" panose="020B0502020104020203" pitchFamily="34" charset="0"/>
              </a:rPr>
              <a:t>The plan seemed good to Pharaoh and to all his officials. </a:t>
            </a:r>
            <a:r>
              <a:rPr lang="en-GB" sz="4000" baseline="30000" dirty="0">
                <a:latin typeface="Gill Sans MT" panose="020B0502020104020203" pitchFamily="34" charset="0"/>
              </a:rPr>
              <a:t>38 </a:t>
            </a:r>
            <a:r>
              <a:rPr lang="en-GB" sz="4000" dirty="0">
                <a:latin typeface="Gill Sans MT" panose="020B0502020104020203" pitchFamily="34" charset="0"/>
              </a:rPr>
              <a:t>So Pharaoh asked them, ‘Can we find anyone like this man, one in whom is the spirit of God?’</a:t>
            </a:r>
          </a:p>
          <a:p>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id="{D1C8EE34-69EB-F1D4-3E7D-783049F8985F}"/>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8373353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B95A5-8EBB-F327-2BE4-A2E4095F93B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BF915CC-0D1A-9635-0F8E-4E5B7B245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33907A9-FA74-9B42-ECE6-E1EC206E6589}"/>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097151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6A9FE-D703-33DF-62FE-02CFE06C79F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1400AC6-D2F0-7B68-A9B5-C546C17180A7}"/>
              </a:ext>
            </a:extLst>
          </p:cNvPr>
          <p:cNvSpPr txBox="1"/>
          <p:nvPr/>
        </p:nvSpPr>
        <p:spPr>
          <a:xfrm>
            <a:off x="445770" y="702000"/>
            <a:ext cx="11441430" cy="3170099"/>
          </a:xfrm>
          <a:prstGeom prst="rect">
            <a:avLst/>
          </a:prstGeom>
          <a:noFill/>
        </p:spPr>
        <p:txBody>
          <a:bodyPr wrap="square" rtlCol="0">
            <a:spAutoFit/>
          </a:bodyPr>
          <a:lstStyle/>
          <a:p>
            <a:r>
              <a:rPr lang="en-US" sz="4000" dirty="0">
                <a:latin typeface="Gill Sans MT" panose="020B0502020104020203" pitchFamily="34" charset="0"/>
              </a:rPr>
              <a:t>1. God’s delays are not his absence</a:t>
            </a:r>
          </a:p>
          <a:p>
            <a:endParaRPr lang="en-US" sz="4000" dirty="0">
              <a:latin typeface="Gill Sans MT" panose="020B0502020104020203" pitchFamily="34" charset="0"/>
            </a:endParaRPr>
          </a:p>
          <a:p>
            <a:r>
              <a:rPr lang="en-US" sz="4000" dirty="0">
                <a:latin typeface="Gill Sans MT" panose="020B0502020104020203" pitchFamily="34" charset="0"/>
              </a:rPr>
              <a:t>“The Lord himself goes before you and will be with you; he will never leave you nor forsake you. Do not be afraid, do not be discouraged.”</a:t>
            </a:r>
            <a:endParaRPr lang="en-GB" sz="4000" dirty="0">
              <a:latin typeface="Gill Sans MT" panose="020B0502020104020203" pitchFamily="34" charset="0"/>
            </a:endParaRPr>
          </a:p>
        </p:txBody>
      </p:sp>
      <p:sp>
        <p:nvSpPr>
          <p:cNvPr id="3" name="TextBox 2">
            <a:extLst>
              <a:ext uri="{FF2B5EF4-FFF2-40B4-BE49-F238E27FC236}">
                <a16:creationId xmlns:a16="http://schemas.microsoft.com/office/drawing/2014/main" id="{4A15E559-9968-5FCE-EA69-9D0A8E28DA07}"/>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Deuteronomy 31:8</a:t>
            </a:r>
          </a:p>
        </p:txBody>
      </p:sp>
    </p:spTree>
    <p:extLst>
      <p:ext uri="{BB962C8B-B14F-4D97-AF65-F5344CB8AC3E}">
        <p14:creationId xmlns:p14="http://schemas.microsoft.com/office/powerpoint/2010/main" val="32758794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8EBD1-20A5-2A82-066F-3807929FF73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73A82C8-1766-DEE6-83AF-7D4CD7FB8261}"/>
              </a:ext>
            </a:extLst>
          </p:cNvPr>
          <p:cNvSpPr txBox="1"/>
          <p:nvPr/>
        </p:nvSpPr>
        <p:spPr>
          <a:xfrm>
            <a:off x="445770" y="702000"/>
            <a:ext cx="11441430" cy="13634502"/>
          </a:xfrm>
          <a:prstGeom prst="rect">
            <a:avLst/>
          </a:prstGeom>
          <a:noFill/>
        </p:spPr>
        <p:txBody>
          <a:bodyPr wrap="square" rtlCol="0">
            <a:spAutoFit/>
          </a:bodyPr>
          <a:lstStyle/>
          <a:p>
            <a:r>
              <a:rPr lang="en-US" sz="4000" dirty="0">
                <a:latin typeface="Gill Sans MT" panose="020B0502020104020203" pitchFamily="34" charset="0"/>
              </a:rPr>
              <a:t>2. God works behind the scenes before the ‘suddenly’ moments</a:t>
            </a:r>
          </a:p>
          <a:p>
            <a:endParaRPr lang="en-US" sz="4000" dirty="0">
              <a:latin typeface="Gill Sans MT" panose="020B0502020104020203" pitchFamily="34" charset="0"/>
            </a:endParaRPr>
          </a:p>
          <a:p>
            <a:r>
              <a:rPr lang="en-US" sz="4000" dirty="0">
                <a:latin typeface="Gill Sans MT" panose="020B0502020104020203" pitchFamily="34" charset="0"/>
              </a:rPr>
              <a:t>“How long, O Lord? Will you forget me forever? How long will you hide your face from me? How long must I wrestle with my thoughts and day after day have sorrow in my heart?”</a:t>
            </a:r>
          </a:p>
          <a:p>
            <a:endParaRPr lang="en-US" sz="4000" dirty="0">
              <a:latin typeface="Gill Sans MT" panose="020B0502020104020203" pitchFamily="34" charset="0"/>
            </a:endParaRPr>
          </a:p>
          <a:p>
            <a:endParaRPr lang="en-US" sz="4000" dirty="0">
              <a:latin typeface="Gill Sans MT" panose="020B0502020104020203" pitchFamily="34" charset="0"/>
            </a:endParaRPr>
          </a:p>
          <a:p>
            <a:r>
              <a:rPr lang="en-US" sz="4000" dirty="0">
                <a:latin typeface="Gill Sans MT" panose="020B0502020104020203" pitchFamily="34" charset="0"/>
              </a:rPr>
              <a:t>3. Our waiting is bigger than us</a:t>
            </a:r>
          </a:p>
          <a:p>
            <a:endParaRPr lang="en-US" sz="4000" dirty="0">
              <a:latin typeface="Gill Sans MT" panose="020B0502020104020203" pitchFamily="34" charset="0"/>
            </a:endParaRPr>
          </a:p>
          <a:p>
            <a:endParaRPr lang="en-US" sz="4000" dirty="0">
              <a:latin typeface="Gill Sans MT" panose="020B0502020104020203" pitchFamily="34" charset="0"/>
            </a:endParaRPr>
          </a:p>
          <a:p>
            <a:r>
              <a:rPr lang="en-US" sz="4000" dirty="0">
                <a:latin typeface="Gill Sans MT" panose="020B0502020104020203" pitchFamily="34" charset="0"/>
              </a:rPr>
              <a:t>Rom 5:6</a:t>
            </a:r>
          </a:p>
          <a:p>
            <a:endParaRPr lang="en-US" sz="4000" dirty="0">
              <a:latin typeface="Gill Sans MT" panose="020B0502020104020203" pitchFamily="34" charset="0"/>
            </a:endParaRPr>
          </a:p>
          <a:p>
            <a:r>
              <a:rPr lang="en-US" sz="4000" dirty="0">
                <a:latin typeface="Gill Sans MT" panose="020B0502020104020203" pitchFamily="34" charset="0"/>
              </a:rPr>
              <a:t>“You see, at just the right time, when we were still powerless, Christ died for the ungodly”. </a:t>
            </a:r>
          </a:p>
          <a:p>
            <a:endParaRPr lang="en-US" sz="4000" dirty="0">
              <a:latin typeface="Gill Sans MT" panose="020B0502020104020203" pitchFamily="34" charset="0"/>
            </a:endParaRPr>
          </a:p>
          <a:p>
            <a:endParaRPr lang="en-US" sz="4000" dirty="0">
              <a:latin typeface="Gill Sans MT" panose="020B0502020104020203" pitchFamily="34" charset="0"/>
            </a:endParaRPr>
          </a:p>
          <a:p>
            <a:r>
              <a:rPr lang="en-US" sz="4000" dirty="0">
                <a:latin typeface="Gill Sans MT" panose="020B0502020104020203" pitchFamily="34" charset="0"/>
              </a:rPr>
              <a:t>2 Corinthians 4:17 </a:t>
            </a:r>
          </a:p>
          <a:p>
            <a:endParaRPr lang="en-US" sz="4000" dirty="0">
              <a:latin typeface="Gill Sans MT" panose="020B0502020104020203" pitchFamily="34" charset="0"/>
            </a:endParaRPr>
          </a:p>
          <a:p>
            <a:r>
              <a:rPr lang="en-US" sz="4000" dirty="0">
                <a:latin typeface="Gill Sans MT" panose="020B0502020104020203" pitchFamily="34" charset="0"/>
              </a:rPr>
              <a:t>“For our light and momentary troubles are achieving for us an eternal glory that far outweighs them all.”</a:t>
            </a:r>
            <a:endParaRPr lang="en-GB" sz="4000" dirty="0">
              <a:latin typeface="Gill Sans MT" panose="020B0502020104020203" pitchFamily="34" charset="0"/>
            </a:endParaRPr>
          </a:p>
        </p:txBody>
      </p:sp>
      <p:sp>
        <p:nvSpPr>
          <p:cNvPr id="3" name="TextBox 2">
            <a:extLst>
              <a:ext uri="{FF2B5EF4-FFF2-40B4-BE49-F238E27FC236}">
                <a16:creationId xmlns:a16="http://schemas.microsoft.com/office/drawing/2014/main" id="{BBBE7650-5191-6FA7-94BB-399D1DAD536D}"/>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Psalm 13</a:t>
            </a:r>
          </a:p>
        </p:txBody>
      </p:sp>
    </p:spTree>
    <p:extLst>
      <p:ext uri="{BB962C8B-B14F-4D97-AF65-F5344CB8AC3E}">
        <p14:creationId xmlns:p14="http://schemas.microsoft.com/office/powerpoint/2010/main" val="24694047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E4B49-EDF8-A794-0720-53626DBAB02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3743CD2-CDAC-FD41-A8D2-9671B36EB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42166B0-06D0-5DC9-1DA2-4CCAC8E0B705}"/>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1274718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C3A72-91BA-B52D-2223-26C5ACD55FC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FFDC82D-8694-DB4B-5D8A-8B260F5DDEFF}"/>
              </a:ext>
            </a:extLst>
          </p:cNvPr>
          <p:cNvSpPr txBox="1"/>
          <p:nvPr/>
        </p:nvSpPr>
        <p:spPr>
          <a:xfrm>
            <a:off x="445770" y="702000"/>
            <a:ext cx="11441430" cy="4401205"/>
          </a:xfrm>
          <a:prstGeom prst="rect">
            <a:avLst/>
          </a:prstGeom>
          <a:noFill/>
        </p:spPr>
        <p:txBody>
          <a:bodyPr wrap="square" rtlCol="0">
            <a:spAutoFit/>
          </a:bodyPr>
          <a:lstStyle/>
          <a:p>
            <a:r>
              <a:rPr lang="en-US" sz="4000" dirty="0">
                <a:latin typeface="Gill Sans MT" panose="020B0502020104020203" pitchFamily="34" charset="0"/>
              </a:rPr>
              <a:t>3. Our waiting is bigger than us</a:t>
            </a:r>
          </a:p>
          <a:p>
            <a:endParaRPr lang="en-US" sz="4000" dirty="0">
              <a:latin typeface="Gill Sans MT" panose="020B0502020104020203" pitchFamily="34" charset="0"/>
            </a:endParaRPr>
          </a:p>
          <a:p>
            <a:r>
              <a:rPr lang="en-US" sz="4000" dirty="0">
                <a:latin typeface="Gill Sans MT" panose="020B0502020104020203" pitchFamily="34" charset="0"/>
              </a:rPr>
              <a:t>“You see, at just the right time, when we were still powerless, Christ died for the ungodly”. </a:t>
            </a:r>
          </a:p>
          <a:p>
            <a:endParaRPr lang="en-US" sz="4000" dirty="0">
              <a:latin typeface="Gill Sans MT" panose="020B0502020104020203" pitchFamily="34" charset="0"/>
            </a:endParaRPr>
          </a:p>
          <a:p>
            <a:r>
              <a:rPr lang="en-US" sz="4000" dirty="0">
                <a:latin typeface="Gill Sans MT" panose="020B0502020104020203" pitchFamily="34" charset="0"/>
              </a:rPr>
              <a:t>“For our light and momentary troubles are achieving for us an eternal glory that far outweighs them all.”</a:t>
            </a:r>
            <a:endParaRPr lang="en-GB" sz="4000" dirty="0">
              <a:latin typeface="Gill Sans MT" panose="020B0502020104020203" pitchFamily="34" charset="0"/>
            </a:endParaRPr>
          </a:p>
        </p:txBody>
      </p:sp>
      <p:sp>
        <p:nvSpPr>
          <p:cNvPr id="3" name="TextBox 2">
            <a:extLst>
              <a:ext uri="{FF2B5EF4-FFF2-40B4-BE49-F238E27FC236}">
                <a16:creationId xmlns:a16="http://schemas.microsoft.com/office/drawing/2014/main" id="{66118281-9C71-40B0-0781-A48C2DC53D5D}"/>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2 Corinthians 4:17</a:t>
            </a:r>
          </a:p>
        </p:txBody>
      </p:sp>
      <p:sp>
        <p:nvSpPr>
          <p:cNvPr id="5" name="TextBox 4">
            <a:extLst>
              <a:ext uri="{FF2B5EF4-FFF2-40B4-BE49-F238E27FC236}">
                <a16:creationId xmlns:a16="http://schemas.microsoft.com/office/drawing/2014/main" id="{BC67BD95-E0B6-C43C-3BA2-A1AD0A8D9FF6}"/>
              </a:ext>
            </a:extLst>
          </p:cNvPr>
          <p:cNvSpPr txBox="1"/>
          <p:nvPr/>
        </p:nvSpPr>
        <p:spPr>
          <a:xfrm>
            <a:off x="-1974" y="3315085"/>
            <a:ext cx="11324592" cy="461665"/>
          </a:xfrm>
          <a:prstGeom prst="rect">
            <a:avLst/>
          </a:prstGeom>
          <a:noFill/>
        </p:spPr>
        <p:txBody>
          <a:bodyPr wrap="square" rtlCol="0">
            <a:spAutoFit/>
          </a:bodyPr>
          <a:lstStyle/>
          <a:p>
            <a:pPr algn="r"/>
            <a:r>
              <a:rPr lang="en-GB" sz="2400" dirty="0">
                <a:latin typeface="Gill Sans MT" panose="020B0502020104020203" pitchFamily="34" charset="0"/>
              </a:rPr>
              <a:t>Romans 5:6</a:t>
            </a:r>
          </a:p>
        </p:txBody>
      </p:sp>
    </p:spTree>
    <p:extLst>
      <p:ext uri="{BB962C8B-B14F-4D97-AF65-F5344CB8AC3E}">
        <p14:creationId xmlns:p14="http://schemas.microsoft.com/office/powerpoint/2010/main" val="1123425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AB510-D332-EF0D-0C70-3F054B89AB3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9CA2AC5-A390-30B3-B583-87A20F187DD3}"/>
              </a:ext>
            </a:extLst>
          </p:cNvPr>
          <p:cNvSpPr txBox="1"/>
          <p:nvPr/>
        </p:nvSpPr>
        <p:spPr>
          <a:xfrm>
            <a:off x="445770" y="702000"/>
            <a:ext cx="11441430" cy="8740854"/>
          </a:xfrm>
          <a:prstGeom prst="rect">
            <a:avLst/>
          </a:prstGeom>
          <a:noFill/>
        </p:spPr>
        <p:txBody>
          <a:bodyPr wrap="square" rtlCol="0">
            <a:spAutoFit/>
          </a:bodyPr>
          <a:lstStyle/>
          <a:p>
            <a:r>
              <a:rPr lang="en-US" sz="4000" dirty="0">
                <a:latin typeface="Gill Sans MT" panose="020B0502020104020203" pitchFamily="34" charset="0"/>
              </a:rPr>
              <a:t>Response - this week</a:t>
            </a:r>
          </a:p>
          <a:p>
            <a:endParaRPr lang="en-US" sz="1000" dirty="0">
              <a:latin typeface="Gill Sans MT" panose="020B0502020104020203" pitchFamily="34" charset="0"/>
            </a:endParaRPr>
          </a:p>
          <a:p>
            <a:pPr marL="571500" indent="-571500">
              <a:buFont typeface="Arial" panose="020B0604020202020204" pitchFamily="34" charset="0"/>
              <a:buChar char="•"/>
            </a:pPr>
            <a:r>
              <a:rPr lang="en-US" sz="4000" dirty="0">
                <a:latin typeface="Gill Sans MT" panose="020B0502020104020203" pitchFamily="34" charset="0"/>
              </a:rPr>
              <a:t>    Reach out</a:t>
            </a:r>
          </a:p>
          <a:p>
            <a:pPr marL="571500" indent="-571500">
              <a:buFont typeface="Arial" panose="020B0604020202020204" pitchFamily="34" charset="0"/>
              <a:buChar char="•"/>
            </a:pPr>
            <a:endParaRPr lang="en-US" sz="1000" dirty="0">
              <a:latin typeface="Gill Sans MT" panose="020B0502020104020203" pitchFamily="34" charset="0"/>
            </a:endParaRPr>
          </a:p>
          <a:p>
            <a:pPr marL="571500" indent="-571500">
              <a:buFont typeface="Arial" panose="020B0604020202020204" pitchFamily="34" charset="0"/>
              <a:buChar char="•"/>
            </a:pPr>
            <a:r>
              <a:rPr lang="en-US" sz="4000" dirty="0">
                <a:latin typeface="Gill Sans MT" panose="020B0502020104020203" pitchFamily="34" charset="0"/>
              </a:rPr>
              <a:t>    Read &amp; </a:t>
            </a:r>
            <a:r>
              <a:rPr lang="en-US" sz="4000" dirty="0" err="1">
                <a:latin typeface="Gill Sans MT" panose="020B0502020104020203" pitchFamily="34" charset="0"/>
              </a:rPr>
              <a:t>memorise</a:t>
            </a:r>
            <a:r>
              <a:rPr lang="en-US" sz="4000" dirty="0">
                <a:latin typeface="Gill Sans MT" panose="020B0502020104020203" pitchFamily="34" charset="0"/>
              </a:rPr>
              <a:t> </a:t>
            </a:r>
          </a:p>
          <a:p>
            <a:pPr marL="571500" indent="-571500">
              <a:buFont typeface="Arial" panose="020B0604020202020204" pitchFamily="34" charset="0"/>
              <a:buChar char="•"/>
            </a:pPr>
            <a:endParaRPr lang="en-US" sz="1000" dirty="0">
              <a:latin typeface="Gill Sans MT" panose="020B0502020104020203" pitchFamily="34" charset="0"/>
            </a:endParaRPr>
          </a:p>
          <a:p>
            <a:r>
              <a:rPr lang="en-GB" sz="3600" baseline="30000" dirty="0">
                <a:latin typeface="Gill Sans MT" panose="020B0502020104020203" pitchFamily="34" charset="0"/>
              </a:rPr>
              <a:t>13 </a:t>
            </a:r>
            <a:r>
              <a:rPr lang="en-GB" sz="3600" dirty="0">
                <a:latin typeface="Gill Sans MT" panose="020B0502020104020203" pitchFamily="34" charset="0"/>
              </a:rPr>
              <a:t>I remain confident of this:</a:t>
            </a:r>
            <a:br>
              <a:rPr lang="en-GB" sz="3600" dirty="0">
                <a:latin typeface="Gill Sans MT" panose="020B0502020104020203" pitchFamily="34" charset="0"/>
              </a:rPr>
            </a:br>
            <a:r>
              <a:rPr lang="en-GB" sz="3600" dirty="0">
                <a:latin typeface="Gill Sans MT" panose="020B0502020104020203" pitchFamily="34" charset="0"/>
              </a:rPr>
              <a:t>    I will see the goodness of the </a:t>
            </a:r>
            <a:r>
              <a:rPr lang="en-GB" sz="3600" cap="small" dirty="0">
                <a:latin typeface="Gill Sans MT" panose="020B0502020104020203" pitchFamily="34" charset="0"/>
              </a:rPr>
              <a:t>Lord</a:t>
            </a:r>
            <a:br>
              <a:rPr lang="en-GB" sz="3600" dirty="0">
                <a:latin typeface="Gill Sans MT" panose="020B0502020104020203" pitchFamily="34" charset="0"/>
              </a:rPr>
            </a:br>
            <a:r>
              <a:rPr lang="en-GB" sz="3600" dirty="0">
                <a:latin typeface="Gill Sans MT" panose="020B0502020104020203" pitchFamily="34" charset="0"/>
              </a:rPr>
              <a:t>    in the land of the living.</a:t>
            </a:r>
            <a:br>
              <a:rPr lang="en-GB" sz="3600" dirty="0">
                <a:latin typeface="Gill Sans MT" panose="020B0502020104020203" pitchFamily="34" charset="0"/>
              </a:rPr>
            </a:br>
            <a:r>
              <a:rPr lang="en-GB" sz="3600" baseline="30000" dirty="0">
                <a:latin typeface="Gill Sans MT" panose="020B0502020104020203" pitchFamily="34" charset="0"/>
              </a:rPr>
              <a:t>14 </a:t>
            </a:r>
            <a:r>
              <a:rPr lang="en-GB" sz="3600" dirty="0">
                <a:latin typeface="Gill Sans MT" panose="020B0502020104020203" pitchFamily="34" charset="0"/>
              </a:rPr>
              <a:t>Wait for the </a:t>
            </a:r>
            <a:r>
              <a:rPr lang="en-GB" sz="3600" cap="small" dirty="0">
                <a:latin typeface="Gill Sans MT" panose="020B0502020104020203" pitchFamily="34" charset="0"/>
              </a:rPr>
              <a:t>Lord</a:t>
            </a:r>
            <a:r>
              <a:rPr lang="en-GB" sz="3600" dirty="0">
                <a:latin typeface="Gill Sans MT" panose="020B0502020104020203" pitchFamily="34" charset="0"/>
              </a:rPr>
              <a:t>;</a:t>
            </a:r>
            <a:br>
              <a:rPr lang="en-GB" sz="3600" dirty="0">
                <a:latin typeface="Gill Sans MT" panose="020B0502020104020203" pitchFamily="34" charset="0"/>
              </a:rPr>
            </a:br>
            <a:r>
              <a:rPr lang="en-GB" sz="3600" dirty="0">
                <a:latin typeface="Gill Sans MT" panose="020B0502020104020203" pitchFamily="34" charset="0"/>
              </a:rPr>
              <a:t>    be strong and take heart</a:t>
            </a:r>
            <a:br>
              <a:rPr lang="en-GB" sz="3600" dirty="0">
                <a:latin typeface="Gill Sans MT" panose="020B0502020104020203" pitchFamily="34" charset="0"/>
              </a:rPr>
            </a:br>
            <a:r>
              <a:rPr lang="en-GB" sz="3600" dirty="0">
                <a:latin typeface="Gill Sans MT" panose="020B0502020104020203" pitchFamily="34" charset="0"/>
              </a:rPr>
              <a:t>    and wait for the </a:t>
            </a:r>
            <a:r>
              <a:rPr lang="en-GB" sz="3600" cap="small" dirty="0">
                <a:latin typeface="Gill Sans MT" panose="020B0502020104020203" pitchFamily="34" charset="0"/>
              </a:rPr>
              <a:t>Lord</a:t>
            </a:r>
            <a:r>
              <a:rPr lang="en-GB" sz="3600" dirty="0">
                <a:latin typeface="Gill Sans MT" panose="020B0502020104020203" pitchFamily="34" charset="0"/>
              </a:rPr>
              <a:t>.                                     </a:t>
            </a:r>
            <a:r>
              <a:rPr lang="en-GB" sz="2400" dirty="0">
                <a:latin typeface="Gill Sans MT" panose="020B0502020104020203" pitchFamily="34" charset="0"/>
              </a:rPr>
              <a:t>Psalm 27:13-14</a:t>
            </a:r>
          </a:p>
          <a:p>
            <a:endParaRPr lang="en-GB" sz="3600" dirty="0">
              <a:latin typeface="Gill Sans MT" panose="020B0502020104020203" pitchFamily="34" charset="0"/>
            </a:endParaRPr>
          </a:p>
          <a:p>
            <a:endParaRPr lang="en-US" sz="4000" dirty="0">
              <a:latin typeface="Gill Sans MT" panose="020B0502020104020203" pitchFamily="34" charset="0"/>
            </a:endParaRPr>
          </a:p>
          <a:p>
            <a:endParaRPr lang="en-US" sz="4000" dirty="0">
              <a:latin typeface="Gill Sans MT" panose="020B0502020104020203" pitchFamily="34" charset="0"/>
            </a:endParaRPr>
          </a:p>
          <a:p>
            <a:endParaRPr lang="en-US" sz="4000" dirty="0">
              <a:latin typeface="Gill Sans MT" panose="020B0502020104020203" pitchFamily="34" charset="0"/>
            </a:endParaRPr>
          </a:p>
          <a:p>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id="{6A654314-9BF6-51E0-5143-1C90130ED05F}"/>
              </a:ext>
            </a:extLst>
          </p:cNvPr>
          <p:cNvSpPr txBox="1"/>
          <p:nvPr/>
        </p:nvSpPr>
        <p:spPr>
          <a:xfrm>
            <a:off x="1" y="5739634"/>
            <a:ext cx="11324592" cy="461665"/>
          </a:xfrm>
          <a:prstGeom prst="rect">
            <a:avLst/>
          </a:prstGeom>
          <a:noFill/>
        </p:spPr>
        <p:txBody>
          <a:bodyPr wrap="square" rtlCol="0">
            <a:spAutoFit/>
          </a:bodyPr>
          <a:lstStyle/>
          <a:p>
            <a:pPr algn="r"/>
            <a:endParaRPr lang="en-GB" sz="2400" dirty="0">
              <a:latin typeface="Gill Sans MT" panose="020B0502020104020203" pitchFamily="34" charset="0"/>
            </a:endParaRPr>
          </a:p>
        </p:txBody>
      </p:sp>
    </p:spTree>
    <p:extLst>
      <p:ext uri="{BB962C8B-B14F-4D97-AF65-F5344CB8AC3E}">
        <p14:creationId xmlns:p14="http://schemas.microsoft.com/office/powerpoint/2010/main" val="290335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120EA-9357-BFB8-81CC-8F2C06AAF65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600DFAD-A64B-CE38-05A0-B0A56F82D25C}"/>
              </a:ext>
            </a:extLst>
          </p:cNvPr>
          <p:cNvSpPr txBox="1"/>
          <p:nvPr/>
        </p:nvSpPr>
        <p:spPr>
          <a:xfrm>
            <a:off x="445770" y="702000"/>
            <a:ext cx="11441430" cy="5016758"/>
          </a:xfrm>
          <a:prstGeom prst="rect">
            <a:avLst/>
          </a:prstGeom>
          <a:noFill/>
        </p:spPr>
        <p:txBody>
          <a:bodyPr wrap="square" rtlCol="0">
            <a:spAutoFit/>
          </a:bodyPr>
          <a:lstStyle/>
          <a:p>
            <a:r>
              <a:rPr lang="en-GB" sz="4000" baseline="30000" dirty="0">
                <a:latin typeface="Gill Sans MT" panose="020B0502020104020203" pitchFamily="34" charset="0"/>
              </a:rPr>
              <a:t>13 </a:t>
            </a:r>
            <a:r>
              <a:rPr lang="en-GB" sz="4000" dirty="0">
                <a:latin typeface="Gill Sans MT" panose="020B0502020104020203" pitchFamily="34" charset="0"/>
              </a:rPr>
              <a:t>I remain confident of this:</a:t>
            </a:r>
            <a:br>
              <a:rPr lang="en-GB" sz="4000" dirty="0">
                <a:latin typeface="Gill Sans MT" panose="020B0502020104020203" pitchFamily="34" charset="0"/>
              </a:rPr>
            </a:br>
            <a:r>
              <a:rPr lang="en-GB" sz="4000" dirty="0">
                <a:latin typeface="Gill Sans MT" panose="020B0502020104020203" pitchFamily="34" charset="0"/>
              </a:rPr>
              <a:t>    I will see the goodness of the </a:t>
            </a:r>
            <a:r>
              <a:rPr lang="en-GB" sz="4000" cap="small" dirty="0">
                <a:latin typeface="Gill Sans MT" panose="020B0502020104020203" pitchFamily="34" charset="0"/>
              </a:rPr>
              <a:t>Lord</a:t>
            </a:r>
            <a:br>
              <a:rPr lang="en-GB" sz="4000" dirty="0">
                <a:latin typeface="Gill Sans MT" panose="020B0502020104020203" pitchFamily="34" charset="0"/>
              </a:rPr>
            </a:br>
            <a:r>
              <a:rPr lang="en-GB" sz="4000" dirty="0">
                <a:latin typeface="Gill Sans MT" panose="020B0502020104020203" pitchFamily="34" charset="0"/>
              </a:rPr>
              <a:t>    in the land of the living.</a:t>
            </a:r>
            <a:br>
              <a:rPr lang="en-GB" sz="4000" dirty="0">
                <a:latin typeface="Gill Sans MT" panose="020B0502020104020203" pitchFamily="34" charset="0"/>
              </a:rPr>
            </a:br>
            <a:r>
              <a:rPr lang="en-GB" sz="4000" baseline="30000" dirty="0">
                <a:latin typeface="Gill Sans MT" panose="020B0502020104020203" pitchFamily="34" charset="0"/>
              </a:rPr>
              <a:t>14 </a:t>
            </a:r>
            <a:r>
              <a:rPr lang="en-GB" sz="4000" dirty="0">
                <a:latin typeface="Gill Sans MT" panose="020B0502020104020203" pitchFamily="34" charset="0"/>
              </a:rPr>
              <a:t>Wait for the </a:t>
            </a:r>
            <a:r>
              <a:rPr lang="en-GB" sz="4000" cap="small" dirty="0">
                <a:latin typeface="Gill Sans MT" panose="020B0502020104020203" pitchFamily="34" charset="0"/>
              </a:rPr>
              <a:t>Lord</a:t>
            </a:r>
            <a:r>
              <a:rPr lang="en-GB" sz="4000" dirty="0">
                <a:latin typeface="Gill Sans MT" panose="020B0502020104020203" pitchFamily="34" charset="0"/>
              </a:rPr>
              <a:t>;</a:t>
            </a:r>
            <a:br>
              <a:rPr lang="en-GB" sz="4000" dirty="0">
                <a:latin typeface="Gill Sans MT" panose="020B0502020104020203" pitchFamily="34" charset="0"/>
              </a:rPr>
            </a:br>
            <a:r>
              <a:rPr lang="en-GB" sz="4000" dirty="0">
                <a:latin typeface="Gill Sans MT" panose="020B0502020104020203" pitchFamily="34" charset="0"/>
              </a:rPr>
              <a:t>    be strong and take heart</a:t>
            </a:r>
            <a:br>
              <a:rPr lang="en-GB" sz="4000" dirty="0">
                <a:latin typeface="Gill Sans MT" panose="020B0502020104020203" pitchFamily="34" charset="0"/>
              </a:rPr>
            </a:br>
            <a:r>
              <a:rPr lang="en-GB" sz="4000" dirty="0">
                <a:latin typeface="Gill Sans MT" panose="020B0502020104020203" pitchFamily="34" charset="0"/>
              </a:rPr>
              <a:t>    and wait for the </a:t>
            </a:r>
            <a:r>
              <a:rPr lang="en-GB" sz="4000" cap="small" dirty="0">
                <a:latin typeface="Gill Sans MT" panose="020B0502020104020203" pitchFamily="34" charset="0"/>
              </a:rPr>
              <a:t>Lord</a:t>
            </a:r>
            <a:r>
              <a:rPr lang="en-GB" sz="4000" dirty="0">
                <a:latin typeface="Gill Sans MT" panose="020B0502020104020203" pitchFamily="34" charset="0"/>
              </a:rPr>
              <a:t>.</a:t>
            </a:r>
          </a:p>
          <a:p>
            <a:endParaRPr lang="en-US" sz="4000" dirty="0">
              <a:latin typeface="Gill Sans MT" panose="020B0502020104020203" pitchFamily="34" charset="0"/>
            </a:endParaRPr>
          </a:p>
          <a:p>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id="{59EC2C13-8EA2-4DE9-CE4A-7E13FB525009}"/>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2 Corinthians 4:17</a:t>
            </a:r>
          </a:p>
        </p:txBody>
      </p:sp>
    </p:spTree>
    <p:extLst>
      <p:ext uri="{BB962C8B-B14F-4D97-AF65-F5344CB8AC3E}">
        <p14:creationId xmlns:p14="http://schemas.microsoft.com/office/powerpoint/2010/main" val="1488473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13AF6-7AB8-3DFB-2479-7AFE99E276C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E3990DD-A9B1-346C-1FB9-2BEB7EAC74A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829231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68820-1277-3ECC-62E6-0DE78C1546F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99D9122-7738-AA36-120A-9A26FAFA9B97}"/>
              </a:ext>
            </a:extLst>
          </p:cNvPr>
          <p:cNvSpPr txBox="1"/>
          <p:nvPr/>
        </p:nvSpPr>
        <p:spPr>
          <a:xfrm>
            <a:off x="445770" y="702000"/>
            <a:ext cx="11441430" cy="5016758"/>
          </a:xfrm>
          <a:prstGeom prst="rect">
            <a:avLst/>
          </a:prstGeom>
          <a:noFill/>
        </p:spPr>
        <p:txBody>
          <a:bodyPr wrap="square" rtlCol="0">
            <a:spAutoFit/>
          </a:bodyPr>
          <a:lstStyle/>
          <a:p>
            <a:r>
              <a:rPr lang="en-GB" sz="4000" dirty="0">
                <a:latin typeface="Gill Sans MT" panose="020B0502020104020203" pitchFamily="34" charset="0"/>
              </a:rPr>
              <a:t>41 When two full years had passed, Pharaoh had a dream: he was standing by the Nile, </a:t>
            </a:r>
            <a:r>
              <a:rPr lang="en-GB" sz="4000" baseline="30000" dirty="0">
                <a:latin typeface="Gill Sans MT" panose="020B0502020104020203" pitchFamily="34" charset="0"/>
              </a:rPr>
              <a:t>2 </a:t>
            </a:r>
            <a:r>
              <a:rPr lang="en-GB" sz="4000" dirty="0">
                <a:latin typeface="Gill Sans MT" panose="020B0502020104020203" pitchFamily="34" charset="0"/>
              </a:rPr>
              <a:t>when out of the river there came up seven cows, sleek and fat, and they grazed among the reeds. </a:t>
            </a:r>
            <a:r>
              <a:rPr lang="en-GB" sz="4000" baseline="30000" dirty="0">
                <a:latin typeface="Gill Sans MT" panose="020B0502020104020203" pitchFamily="34" charset="0"/>
              </a:rPr>
              <a:t>3 </a:t>
            </a:r>
            <a:r>
              <a:rPr lang="en-GB" sz="4000" dirty="0">
                <a:latin typeface="Gill Sans MT" panose="020B0502020104020203" pitchFamily="34" charset="0"/>
              </a:rPr>
              <a:t>After them, seven other cows, ugly and gaunt, came up out of the Nile and stood beside those on the river-bank. </a:t>
            </a:r>
            <a:r>
              <a:rPr lang="en-GB" sz="4000" baseline="30000" dirty="0">
                <a:latin typeface="Gill Sans MT" panose="020B0502020104020203" pitchFamily="34" charset="0"/>
              </a:rPr>
              <a:t>4 </a:t>
            </a:r>
            <a:r>
              <a:rPr lang="en-GB" sz="4000" dirty="0">
                <a:latin typeface="Gill Sans MT" panose="020B0502020104020203" pitchFamily="34" charset="0"/>
              </a:rPr>
              <a:t>And the cows that were ugly and gaunt ate up the seven sleek, fat cows. Then Pharaoh woke up.</a:t>
            </a:r>
          </a:p>
        </p:txBody>
      </p:sp>
      <p:sp>
        <p:nvSpPr>
          <p:cNvPr id="3" name="TextBox 2">
            <a:extLst>
              <a:ext uri="{FF2B5EF4-FFF2-40B4-BE49-F238E27FC236}">
                <a16:creationId xmlns:a16="http://schemas.microsoft.com/office/drawing/2014/main" id="{3E70FEE4-E422-BA74-D7C0-59FCA4F08782}"/>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2690752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AEDAA-934E-E848-0081-650793B0A75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0FAC3C5-5E75-9195-5E35-00831F2D5F0E}"/>
              </a:ext>
            </a:extLst>
          </p:cNvPr>
          <p:cNvSpPr txBox="1"/>
          <p:nvPr/>
        </p:nvSpPr>
        <p:spPr>
          <a:xfrm>
            <a:off x="445770" y="702000"/>
            <a:ext cx="11441430" cy="3785652"/>
          </a:xfrm>
          <a:prstGeom prst="rect">
            <a:avLst/>
          </a:prstGeom>
          <a:noFill/>
        </p:spPr>
        <p:txBody>
          <a:bodyPr wrap="square" rtlCol="0">
            <a:spAutoFit/>
          </a:bodyPr>
          <a:lstStyle/>
          <a:p>
            <a:r>
              <a:rPr lang="en-GB" sz="4000" baseline="30000" dirty="0">
                <a:latin typeface="Gill Sans MT" panose="020B0502020104020203" pitchFamily="34" charset="0"/>
              </a:rPr>
              <a:t>5 </a:t>
            </a:r>
            <a:r>
              <a:rPr lang="en-GB" sz="4000" dirty="0">
                <a:latin typeface="Gill Sans MT" panose="020B0502020104020203" pitchFamily="34" charset="0"/>
              </a:rPr>
              <a:t>He fell asleep again and had a second dream: seven ears of corn, healthy and good, were growing on a single stalk. </a:t>
            </a:r>
            <a:r>
              <a:rPr lang="en-GB" sz="4000" baseline="30000" dirty="0">
                <a:latin typeface="Gill Sans MT" panose="020B0502020104020203" pitchFamily="34" charset="0"/>
              </a:rPr>
              <a:t>6 </a:t>
            </a:r>
            <a:r>
              <a:rPr lang="en-GB" sz="4000" dirty="0">
                <a:latin typeface="Gill Sans MT" panose="020B0502020104020203" pitchFamily="34" charset="0"/>
              </a:rPr>
              <a:t>After them, seven other ears of corn sprouted – thin and scorched by the east wind. </a:t>
            </a:r>
            <a:r>
              <a:rPr lang="en-GB" sz="4000" baseline="30000" dirty="0">
                <a:latin typeface="Gill Sans MT" panose="020B0502020104020203" pitchFamily="34" charset="0"/>
              </a:rPr>
              <a:t>7 </a:t>
            </a:r>
            <a:r>
              <a:rPr lang="en-GB" sz="4000" dirty="0">
                <a:latin typeface="Gill Sans MT" panose="020B0502020104020203" pitchFamily="34" charset="0"/>
              </a:rPr>
              <a:t>The thin ears of corn swallowed up the seven healthy, full ears. Then Pharaoh woke up; it had been a dream.</a:t>
            </a:r>
          </a:p>
        </p:txBody>
      </p:sp>
      <p:sp>
        <p:nvSpPr>
          <p:cNvPr id="3" name="TextBox 2">
            <a:extLst>
              <a:ext uri="{FF2B5EF4-FFF2-40B4-BE49-F238E27FC236}">
                <a16:creationId xmlns:a16="http://schemas.microsoft.com/office/drawing/2014/main" id="{27F068F0-467B-D6BB-AA49-D5E278428EEB}"/>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3670854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66842-289D-3EE6-0D3E-35C1A6E4BF7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FFDD2CA-361C-A9C0-A5A2-31F6D845BD1F}"/>
              </a:ext>
            </a:extLst>
          </p:cNvPr>
          <p:cNvSpPr txBox="1"/>
          <p:nvPr/>
        </p:nvSpPr>
        <p:spPr>
          <a:xfrm>
            <a:off x="445770" y="702000"/>
            <a:ext cx="11441430" cy="2554545"/>
          </a:xfrm>
          <a:prstGeom prst="rect">
            <a:avLst/>
          </a:prstGeom>
          <a:noFill/>
        </p:spPr>
        <p:txBody>
          <a:bodyPr wrap="square" rtlCol="0">
            <a:spAutoFit/>
          </a:bodyPr>
          <a:lstStyle/>
          <a:p>
            <a:r>
              <a:rPr lang="en-GB" sz="4000" baseline="30000" dirty="0">
                <a:latin typeface="Gill Sans MT" panose="020B0502020104020203" pitchFamily="34" charset="0"/>
              </a:rPr>
              <a:t>8 </a:t>
            </a:r>
            <a:r>
              <a:rPr lang="en-GB" sz="4000" dirty="0">
                <a:latin typeface="Gill Sans MT" panose="020B0502020104020203" pitchFamily="34" charset="0"/>
              </a:rPr>
              <a:t>In the morning his mind was troubled, so he sent for all the magicians and wise men of Egypt. Pharaoh told them his dreams, but no one could interpret them for him.</a:t>
            </a:r>
          </a:p>
        </p:txBody>
      </p:sp>
      <p:sp>
        <p:nvSpPr>
          <p:cNvPr id="3" name="TextBox 2">
            <a:extLst>
              <a:ext uri="{FF2B5EF4-FFF2-40B4-BE49-F238E27FC236}">
                <a16:creationId xmlns:a16="http://schemas.microsoft.com/office/drawing/2014/main" id="{B5A20AA5-B030-BEB0-11E4-BA2EF71BA03F}"/>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2162152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14B59-81A6-F92D-244A-9BC5893672A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118F93C-65ED-A388-B2EB-B555ACB426A6}"/>
              </a:ext>
            </a:extLst>
          </p:cNvPr>
          <p:cNvSpPr txBox="1"/>
          <p:nvPr/>
        </p:nvSpPr>
        <p:spPr>
          <a:xfrm>
            <a:off x="445770" y="702000"/>
            <a:ext cx="11441430" cy="3785652"/>
          </a:xfrm>
          <a:prstGeom prst="rect">
            <a:avLst/>
          </a:prstGeom>
          <a:noFill/>
        </p:spPr>
        <p:txBody>
          <a:bodyPr wrap="square" rtlCol="0">
            <a:spAutoFit/>
          </a:bodyPr>
          <a:lstStyle/>
          <a:p>
            <a:r>
              <a:rPr lang="en-GB" sz="4000" baseline="30000" dirty="0">
                <a:latin typeface="Gill Sans MT" panose="020B0502020104020203" pitchFamily="34" charset="0"/>
              </a:rPr>
              <a:t>9 </a:t>
            </a:r>
            <a:r>
              <a:rPr lang="en-GB" sz="4000" dirty="0">
                <a:latin typeface="Gill Sans MT" panose="020B0502020104020203" pitchFamily="34" charset="0"/>
              </a:rPr>
              <a:t>Then the chief cupbearer said to Pharaoh, ‘Today I am reminded of my shortcomings. </a:t>
            </a:r>
            <a:r>
              <a:rPr lang="en-GB" sz="4000" baseline="30000" dirty="0">
                <a:latin typeface="Gill Sans MT" panose="020B0502020104020203" pitchFamily="34" charset="0"/>
              </a:rPr>
              <a:t>10 </a:t>
            </a:r>
            <a:r>
              <a:rPr lang="en-GB" sz="4000" dirty="0">
                <a:latin typeface="Gill Sans MT" panose="020B0502020104020203" pitchFamily="34" charset="0"/>
              </a:rPr>
              <a:t>Pharaoh was once angry with his servants, and he imprisoned me and the chief baker in the house of the captain of the guard. </a:t>
            </a:r>
            <a:r>
              <a:rPr lang="en-GB" sz="4000" baseline="30000" dirty="0">
                <a:latin typeface="Gill Sans MT" panose="020B0502020104020203" pitchFamily="34" charset="0"/>
              </a:rPr>
              <a:t>11 </a:t>
            </a:r>
            <a:r>
              <a:rPr lang="en-GB" sz="4000" dirty="0">
                <a:latin typeface="Gill Sans MT" panose="020B0502020104020203" pitchFamily="34" charset="0"/>
              </a:rPr>
              <a:t>Each of us had a dream the same night, and each dream had a meaning of its own. </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id="{E968BB02-0F60-1712-DDCD-8D7B7988ECE6}"/>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2262182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2E634-7807-47B5-47AC-704A0E2A6CA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F3BF471-CEFE-503D-3045-5814751C4021}"/>
              </a:ext>
            </a:extLst>
          </p:cNvPr>
          <p:cNvSpPr txBox="1"/>
          <p:nvPr/>
        </p:nvSpPr>
        <p:spPr>
          <a:xfrm>
            <a:off x="445770" y="702000"/>
            <a:ext cx="11441430" cy="3785652"/>
          </a:xfrm>
          <a:prstGeom prst="rect">
            <a:avLst/>
          </a:prstGeom>
          <a:noFill/>
        </p:spPr>
        <p:txBody>
          <a:bodyPr wrap="square" rtlCol="0">
            <a:spAutoFit/>
          </a:bodyPr>
          <a:lstStyle/>
          <a:p>
            <a:r>
              <a:rPr lang="en-GB" sz="4000" baseline="30000" dirty="0">
                <a:latin typeface="Gill Sans MT" panose="020B0502020104020203" pitchFamily="34" charset="0"/>
              </a:rPr>
              <a:t>12 </a:t>
            </a:r>
            <a:r>
              <a:rPr lang="en-GB" sz="4000" dirty="0">
                <a:latin typeface="Gill Sans MT" panose="020B0502020104020203" pitchFamily="34" charset="0"/>
              </a:rPr>
              <a:t>Now a young Hebrew was there with us, a servant of the captain of the guard. We told him our dreams, and he interpreted them for us, giving each man the interpretation of his dream. </a:t>
            </a:r>
            <a:r>
              <a:rPr lang="en-GB" sz="4000" baseline="30000" dirty="0">
                <a:latin typeface="Gill Sans MT" panose="020B0502020104020203" pitchFamily="34" charset="0"/>
              </a:rPr>
              <a:t>13 </a:t>
            </a:r>
            <a:r>
              <a:rPr lang="en-GB" sz="4000" dirty="0">
                <a:latin typeface="Gill Sans MT" panose="020B0502020104020203" pitchFamily="34" charset="0"/>
              </a:rPr>
              <a:t>And things turned out exactly as he interpreted them to us: I was restored to my position, and the other man was impaled.’</a:t>
            </a:r>
          </a:p>
        </p:txBody>
      </p:sp>
      <p:sp>
        <p:nvSpPr>
          <p:cNvPr id="3" name="TextBox 2">
            <a:extLst>
              <a:ext uri="{FF2B5EF4-FFF2-40B4-BE49-F238E27FC236}">
                <a16:creationId xmlns:a16="http://schemas.microsoft.com/office/drawing/2014/main" id="{307FEEF1-6BCE-1306-019B-C01591575EBE}"/>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4192859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E23A0-B98E-6EE7-4ED2-B3AE82ADE83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830A764-E2C4-4BC9-DC3D-C1E0BC6C8BD7}"/>
              </a:ext>
            </a:extLst>
          </p:cNvPr>
          <p:cNvSpPr txBox="1"/>
          <p:nvPr/>
        </p:nvSpPr>
        <p:spPr>
          <a:xfrm>
            <a:off x="445770" y="702000"/>
            <a:ext cx="11441430" cy="5016758"/>
          </a:xfrm>
          <a:prstGeom prst="rect">
            <a:avLst/>
          </a:prstGeom>
          <a:noFill/>
        </p:spPr>
        <p:txBody>
          <a:bodyPr wrap="square" rtlCol="0">
            <a:spAutoFit/>
          </a:bodyPr>
          <a:lstStyle/>
          <a:p>
            <a:r>
              <a:rPr lang="en-GB" sz="4000" baseline="30000" dirty="0">
                <a:latin typeface="Gill Sans MT" panose="020B0502020104020203" pitchFamily="34" charset="0"/>
              </a:rPr>
              <a:t>14 </a:t>
            </a:r>
            <a:r>
              <a:rPr lang="en-GB" sz="4000" dirty="0">
                <a:latin typeface="Gill Sans MT" panose="020B0502020104020203" pitchFamily="34" charset="0"/>
              </a:rPr>
              <a:t>So Pharaoh sent for Joseph, and he was quickly brought from the dungeon. When he had shaved and changed his clothes, he came before Pharaoh.</a:t>
            </a:r>
          </a:p>
          <a:p>
            <a:r>
              <a:rPr lang="en-GB" sz="4000" baseline="30000" dirty="0">
                <a:latin typeface="Gill Sans MT" panose="020B0502020104020203" pitchFamily="34" charset="0"/>
              </a:rPr>
              <a:t>15 </a:t>
            </a:r>
            <a:r>
              <a:rPr lang="en-GB" sz="4000" dirty="0">
                <a:latin typeface="Gill Sans MT" panose="020B0502020104020203" pitchFamily="34" charset="0"/>
              </a:rPr>
              <a:t>Pharaoh said to Joseph, ‘I had a dream, and no one can interpret it. But I have heard it said of you that when you hear a dream you can interpret it.’</a:t>
            </a:r>
          </a:p>
          <a:p>
            <a:r>
              <a:rPr lang="en-GB" sz="4000" baseline="30000" dirty="0">
                <a:latin typeface="Gill Sans MT" panose="020B0502020104020203" pitchFamily="34" charset="0"/>
              </a:rPr>
              <a:t>16 </a:t>
            </a:r>
            <a:r>
              <a:rPr lang="en-GB" sz="4000" dirty="0">
                <a:latin typeface="Gill Sans MT" panose="020B0502020104020203" pitchFamily="34" charset="0"/>
              </a:rPr>
              <a:t>‘I cannot do it,’ Joseph replied to Pharaoh, ‘but God will give Pharaoh the answer he desires.’</a:t>
            </a:r>
          </a:p>
        </p:txBody>
      </p:sp>
      <p:sp>
        <p:nvSpPr>
          <p:cNvPr id="3" name="TextBox 2">
            <a:extLst>
              <a:ext uri="{FF2B5EF4-FFF2-40B4-BE49-F238E27FC236}">
                <a16:creationId xmlns:a16="http://schemas.microsoft.com/office/drawing/2014/main" id="{E098CBB4-5881-CBAA-1CA5-705093BA1291}"/>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3184166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DC9C0-FB74-324A-8CE9-13C7249D36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C12A528-CD89-D15B-3D38-3504EE3D64E3}"/>
              </a:ext>
            </a:extLst>
          </p:cNvPr>
          <p:cNvSpPr txBox="1"/>
          <p:nvPr/>
        </p:nvSpPr>
        <p:spPr>
          <a:xfrm>
            <a:off x="445770" y="702000"/>
            <a:ext cx="11441430" cy="4401205"/>
          </a:xfrm>
          <a:prstGeom prst="rect">
            <a:avLst/>
          </a:prstGeom>
          <a:noFill/>
        </p:spPr>
        <p:txBody>
          <a:bodyPr wrap="square" rtlCol="0">
            <a:spAutoFit/>
          </a:bodyPr>
          <a:lstStyle/>
          <a:p>
            <a:r>
              <a:rPr lang="en-GB" sz="4000" baseline="30000" dirty="0">
                <a:latin typeface="Gill Sans MT" panose="020B0502020104020203" pitchFamily="34" charset="0"/>
              </a:rPr>
              <a:t>17 </a:t>
            </a:r>
            <a:r>
              <a:rPr lang="en-GB" sz="4000" dirty="0">
                <a:latin typeface="Gill Sans MT" panose="020B0502020104020203" pitchFamily="34" charset="0"/>
              </a:rPr>
              <a:t>Then Pharaoh said to Joseph, ‘In my dream I was standing on the bank of the Nile, </a:t>
            </a:r>
            <a:r>
              <a:rPr lang="en-GB" sz="4000" baseline="30000" dirty="0">
                <a:latin typeface="Gill Sans MT" panose="020B0502020104020203" pitchFamily="34" charset="0"/>
              </a:rPr>
              <a:t>18 </a:t>
            </a:r>
            <a:r>
              <a:rPr lang="en-GB" sz="4000" dirty="0">
                <a:latin typeface="Gill Sans MT" panose="020B0502020104020203" pitchFamily="34" charset="0"/>
              </a:rPr>
              <a:t>when out of the river there came up seven cows, fat and sleek, and they grazed among the reeds. </a:t>
            </a:r>
            <a:r>
              <a:rPr lang="en-GB" sz="4000" baseline="30000" dirty="0">
                <a:latin typeface="Gill Sans MT" panose="020B0502020104020203" pitchFamily="34" charset="0"/>
              </a:rPr>
              <a:t>19 </a:t>
            </a:r>
            <a:r>
              <a:rPr lang="en-GB" sz="4000" dirty="0">
                <a:latin typeface="Gill Sans MT" panose="020B0502020104020203" pitchFamily="34" charset="0"/>
              </a:rPr>
              <a:t>After them, seven other cows came up – scrawny and very ugly and lean. I had never seen such ugly cows in all the land of Egypt. </a:t>
            </a:r>
            <a:endParaRPr lang="en-US" sz="4000" dirty="0">
              <a:latin typeface="Gill Sans MT" panose="020B0502020104020203" pitchFamily="34" charset="0"/>
            </a:endParaRPr>
          </a:p>
        </p:txBody>
      </p:sp>
      <p:sp>
        <p:nvSpPr>
          <p:cNvPr id="3" name="TextBox 2">
            <a:extLst>
              <a:ext uri="{FF2B5EF4-FFF2-40B4-BE49-F238E27FC236}">
                <a16:creationId xmlns:a16="http://schemas.microsoft.com/office/drawing/2014/main" id="{9EB177CD-7964-B0CD-22CE-6B43299DC41E}"/>
              </a:ext>
            </a:extLst>
          </p:cNvPr>
          <p:cNvSpPr txBox="1"/>
          <p:nvPr/>
        </p:nvSpPr>
        <p:spPr>
          <a:xfrm>
            <a:off x="1" y="5739634"/>
            <a:ext cx="11324592" cy="461665"/>
          </a:xfrm>
          <a:prstGeom prst="rect">
            <a:avLst/>
          </a:prstGeom>
          <a:noFill/>
        </p:spPr>
        <p:txBody>
          <a:bodyPr wrap="square" rtlCol="0">
            <a:spAutoFit/>
          </a:bodyPr>
          <a:lstStyle/>
          <a:p>
            <a:pPr algn="r"/>
            <a:r>
              <a:rPr lang="en-GB" sz="2400" dirty="0">
                <a:latin typeface="Gill Sans MT" panose="020B0502020104020203" pitchFamily="34" charset="0"/>
              </a:rPr>
              <a:t>- </a:t>
            </a:r>
            <a:r>
              <a:rPr lang="en-US" sz="2400" dirty="0">
                <a:latin typeface="Gill Sans MT" panose="020B0502020104020203" pitchFamily="34" charset="0"/>
              </a:rPr>
              <a:t>Genesis 41:  1-38 (NIV)</a:t>
            </a:r>
          </a:p>
        </p:txBody>
      </p:sp>
    </p:spTree>
    <p:extLst>
      <p:ext uri="{BB962C8B-B14F-4D97-AF65-F5344CB8AC3E}">
        <p14:creationId xmlns:p14="http://schemas.microsoft.com/office/powerpoint/2010/main" val="288040963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879</TotalTime>
  <Words>1636</Words>
  <Application>Microsoft Office PowerPoint</Application>
  <PresentationFormat>Widescreen</PresentationFormat>
  <Paragraphs>132</Paragraphs>
  <Slides>23</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Callum Lympany</dc:creator>
  <cp:lastModifiedBy>Philip Ayres</cp:lastModifiedBy>
  <cp:revision>106</cp:revision>
  <dcterms:created xsi:type="dcterms:W3CDTF">2022-01-26T16:09:43Z</dcterms:created>
  <dcterms:modified xsi:type="dcterms:W3CDTF">2026-08-08T12:34:24Z</dcterms:modified>
</cp:coreProperties>
</file>