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78"/>
  </p:normalViewPr>
  <p:slideViewPr>
    <p:cSldViewPr snapToGrid="0">
      <p:cViewPr varScale="1">
        <p:scale>
          <a:sx n="90" d="100"/>
          <a:sy n="90" d="100"/>
        </p:scale>
        <p:origin x="232" y="6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69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A56EB-A8D1-6C4B-9C5D-C8AB6D3A00CC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5F606-8CB6-D849-8853-B0AD87ED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53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13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93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4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54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51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5F606-8CB6-D849-8853-B0AD87EDED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61C86-8610-5384-A762-E496AC20F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4D0E5-9C4C-8F81-A3D5-154EC4123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42BDD-5C56-6B49-B948-19A452C1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55CBD-56FB-4AB0-CA17-528240A6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13E74-9DF5-69EC-CBEF-22EAD0F0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7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B207B-759E-4A27-E93B-261DD750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F28539-300F-70A7-4407-3AD063F5C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698A9-8A5C-7B1D-4819-12FA3E4CF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47B34-C753-DBC6-4505-44727D4F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206A-1DE7-6B48-8607-ED1B330F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2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9F2A8-D548-B440-678C-5C060975F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7E314-CD8D-1496-E57F-0F1826962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BEDBF-6F29-390A-D52A-04702BB3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6565D-C486-9A1C-D071-5DC4FE927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BF993-D8C2-FC48-B7C6-ED6CBF2C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8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289E-DC43-4038-47C8-064C350B1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35602-B8CB-F3A9-5680-193FD5B40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C5ED1-9A02-24CB-FD0A-DE775D632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C248F-55A6-63AC-B749-76A5A5EB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45EC3-1183-DEB2-A590-1C1CA05F0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7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6361F-3EB3-F277-514C-F73B5046D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D19C2-9A28-78BE-DF4B-63B9A118E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DA022-A4B3-8BD8-8B2A-1DB73263A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8426F-9C06-5256-EF8B-8723BB8E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52BB8-C045-560B-3FD2-20A06C73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7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62105-7CC8-4123-1F61-D493B62E1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7678B-1A26-D409-B265-A059ECE68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D7876-1130-D634-4CAA-DEA5ABCA3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838FA-322E-8EB5-27EE-38251162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E5107-99CB-F9F6-E65D-C328B68F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A38F9-840B-F580-C4B2-7E009BA5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4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169AE-8485-112D-332F-173BEBC1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98773-439B-F739-FDA2-DEC0EE76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7F14E5-A4C8-F1A2-7294-14174D673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43689-1255-EF40-8F0A-11FA05AF8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C8A9B8-E272-7BA7-723F-A549A3F69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A2FB82-78B4-E699-C661-7DFBD260F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5C4D1-79EE-34D9-6F79-84294D50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36596C-716E-040E-D106-F0BA8B2A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8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6BFE-A40A-E18D-7A4E-4F5C38527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A37A7A-3F1F-49A2-4EE8-7848A538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CB8B0-B605-AE6B-25F8-21828FE7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089EA-431D-CF4A-AB75-262DDD1CE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4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88C52C-6040-7105-B7C8-9B18C9081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51EC25-7B58-8B15-EA03-61DFB1CA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E91EE-E167-31A1-A935-635A6119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5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9DDC7-48E3-84FA-872C-66964409F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9666C-E4DC-98AB-14FF-54F1B2CE9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A62AC-AAAC-5EEF-EB15-DB0E4A26F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6B364-63EE-5111-FD43-511BD2EEF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CB072-CA85-4013-50BA-A097B6696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243EF-5E1E-5351-DBF5-B1663724A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2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30D4-5EC8-35D3-A655-DEFEB341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ECD98E-A632-F291-1816-3F5293AA9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E4AB3F-C9D4-7340-B1C8-BA3BF7CEF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9A09F-A610-B0EC-8621-2DBCBA97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19671-9FD4-CBBB-C8B0-D1C07978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B35C9-1944-12EA-17D3-C1DBFF15E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B2C0E-027F-78E7-756D-7DD63EE3C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BF6A4-9312-901A-47D1-11B4F9534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1438C-27FB-5261-BFDA-07DE704B1F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163F5-721D-1341-BD4B-387B9F703E38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55CDD-DCA4-159E-B71A-DF5A306BE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22A9F-3DBB-385E-66A6-451FED5C2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00D9D-8DCF-3A4F-AA48-2842F4DF9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1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5596F-8E13-FEDC-C997-281C6A499D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F9A94-38A0-19D8-2DBD-B3E7C3E7AC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ospel of Mark — The Bridge Bible Church">
            <a:extLst>
              <a:ext uri="{FF2B5EF4-FFF2-40B4-BE49-F238E27FC236}">
                <a16:creationId xmlns:a16="http://schemas.microsoft.com/office/drawing/2014/main" id="{B4453AF4-061E-E531-FD8D-C6CAA3D57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121808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23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#5 – The Doom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(3:14-15)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7163" y="2396332"/>
            <a:ext cx="12587287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the cross, Jesus </a:t>
            </a:r>
            <a:r>
              <a:rPr lang="en-US" sz="7200" b="1" u="sng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purchased</a:t>
            </a:r>
            <a:r>
              <a:rPr lang="en-US" sz="72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salvation, </a:t>
            </a:r>
            <a:r>
              <a:rPr lang="en-US" sz="7200" b="1" u="sng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redeemed</a:t>
            </a:r>
            <a:r>
              <a:rPr lang="en-US" sz="72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rebels, &amp; </a:t>
            </a:r>
            <a:r>
              <a:rPr lang="en-US" sz="7200" b="1" u="sng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crushed</a:t>
            </a:r>
            <a:r>
              <a:rPr lang="en-US" sz="72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Satan. </a:t>
            </a:r>
            <a:r>
              <a:rPr lang="en-US" sz="7200" b="1" i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Glory to His name!</a:t>
            </a:r>
            <a:endParaRPr lang="en-US" sz="7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1838" cy="1606550"/>
          </a:xfrm>
        </p:spPr>
        <p:txBody>
          <a:bodyPr>
            <a:normAutofit/>
          </a:bodyPr>
          <a:lstStyle/>
          <a:p>
            <a:pPr algn="ctr"/>
            <a:endParaRPr lang="en-US" sz="8800" b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Michael Jordan 1991 &quot;Be Like Mike Drink Gatorade&quot; Original Store Window  Decal | Pristine Auction">
            <a:extLst>
              <a:ext uri="{FF2B5EF4-FFF2-40B4-BE49-F238E27FC236}">
                <a16:creationId xmlns:a16="http://schemas.microsoft.com/office/drawing/2014/main" id="{F980E5EA-8597-1D03-CFBF-9D0D17CD2C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138" y="-57150"/>
            <a:ext cx="6915150" cy="691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24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1838" cy="1606550"/>
          </a:xfrm>
        </p:spPr>
        <p:txBody>
          <a:bodyPr>
            <a:normAutofit/>
          </a:bodyPr>
          <a:lstStyle/>
          <a:p>
            <a:pPr algn="ctr"/>
            <a:endParaRPr lang="en-US" sz="8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5F838-BE77-4F57-A709-EEB5B8D6A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Isaiah 46:9-10 I am God, and there is none like me (Scripture Memory Song)  - YouTube">
            <a:extLst>
              <a:ext uri="{FF2B5EF4-FFF2-40B4-BE49-F238E27FC236}">
                <a16:creationId xmlns:a16="http://schemas.microsoft.com/office/drawing/2014/main" id="{7E9A9824-4E2E-5048-2F85-24321AE176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2" t="10392" r="11446" b="29843"/>
          <a:stretch/>
        </p:blipFill>
        <p:spPr bwMode="auto">
          <a:xfrm>
            <a:off x="709613" y="3968"/>
            <a:ext cx="11323776" cy="6488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87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1838" cy="1606550"/>
          </a:xfrm>
        </p:spPr>
        <p:txBody>
          <a:bodyPr>
            <a:normAutofit/>
          </a:bodyPr>
          <a:lstStyle/>
          <a:p>
            <a:pPr algn="ctr"/>
            <a:r>
              <a:rPr lang="en-US" sz="9600" b="1" u="sng" dirty="0">
                <a:solidFill>
                  <a:srgbClr val="FFFF00"/>
                </a:solidFill>
              </a:rPr>
              <a:t>Big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>
                <a:solidFill>
                  <a:schemeClr val="bg1"/>
                </a:solidFill>
                <a:effectLst/>
                <a:latin typeface="Helvetica" pitchFamily="2" charset="0"/>
              </a:rPr>
              <a:t>In the risen Jesus, our hostility has been replaced with intimacy, peace, acceptance, delight, &amp; affection.</a:t>
            </a:r>
          </a:p>
          <a:p>
            <a:pPr marL="0" indent="0" algn="ctr">
              <a:buNone/>
            </a:pPr>
            <a:endParaRPr 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4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#1 – The Dispute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(3:8-9)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262" y="271065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There is no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hiding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from God!</a:t>
            </a:r>
          </a:p>
          <a:p>
            <a:pPr marL="0" indent="0" algn="ctr">
              <a:buNone/>
            </a:pPr>
            <a:endParaRPr 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#2 – The Dread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(3:10)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081" y="250666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God’s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Goodness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</a:t>
            </a:r>
            <a:r>
              <a:rPr lang="en-US" sz="7500" b="1">
                <a:solidFill>
                  <a:schemeClr val="bg1"/>
                </a:solidFill>
                <a:effectLst/>
                <a:latin typeface="Helvetica" pitchFamily="2" charset="0"/>
              </a:rPr>
              <a:t>= Our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greatest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problem</a:t>
            </a:r>
          </a:p>
          <a:p>
            <a:pPr marL="0" indent="0" algn="ctr">
              <a:buNone/>
            </a:pPr>
            <a:endParaRPr 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35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#3 – The Declaration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(3:11)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081" y="250666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It is the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bad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news that makes the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good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news the </a:t>
            </a:r>
            <a:r>
              <a:rPr lang="en-US" sz="75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greatest</a:t>
            </a:r>
            <a:r>
              <a:rPr lang="en-US" sz="7500" b="1" dirty="0">
                <a:solidFill>
                  <a:schemeClr val="bg1"/>
                </a:solidFill>
                <a:effectLst/>
                <a:latin typeface="Helvetica" pitchFamily="2" charset="0"/>
              </a:rPr>
              <a:t> news.</a:t>
            </a:r>
            <a:endParaRPr lang="en-US" sz="7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12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#4 – The Disguise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(3:12-13)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081" y="250666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>
                <a:solidFill>
                  <a:schemeClr val="bg1"/>
                </a:solidFill>
                <a:effectLst/>
                <a:latin typeface="Helvetica" pitchFamily="2" charset="0"/>
              </a:rPr>
              <a:t>The </a:t>
            </a:r>
            <a:r>
              <a:rPr lang="en-US" sz="66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lie</a:t>
            </a:r>
            <a:r>
              <a:rPr lang="en-US" sz="6600" b="1" dirty="0">
                <a:solidFill>
                  <a:schemeClr val="bg1"/>
                </a:solidFill>
                <a:effectLst/>
                <a:latin typeface="Helvetica" pitchFamily="2" charset="0"/>
              </a:rPr>
              <a:t> embedded in every sin we choose: "God's </a:t>
            </a:r>
            <a:r>
              <a:rPr lang="en-US" sz="66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holding</a:t>
            </a:r>
            <a:r>
              <a:rPr lang="en-US" sz="6600" b="1" dirty="0">
                <a:solidFill>
                  <a:schemeClr val="bg1"/>
                </a:solidFill>
                <a:effectLst/>
                <a:latin typeface="Helvetica" pitchFamily="2" charset="0"/>
              </a:rPr>
              <a:t> </a:t>
            </a:r>
            <a:r>
              <a:rPr lang="en-US" sz="6600" b="1" u="sng" dirty="0">
                <a:solidFill>
                  <a:schemeClr val="bg1"/>
                </a:solidFill>
                <a:effectLst/>
                <a:latin typeface="Helvetica" pitchFamily="2" charset="0"/>
              </a:rPr>
              <a:t>out</a:t>
            </a:r>
            <a:r>
              <a:rPr lang="en-US" sz="6600" b="1" dirty="0">
                <a:solidFill>
                  <a:schemeClr val="bg1"/>
                </a:solidFill>
                <a:effectLst/>
                <a:latin typeface="Helvetica" pitchFamily="2" charset="0"/>
              </a:rPr>
              <a:t> on me."</a:t>
            </a:r>
            <a:endParaRPr 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9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8ACC-B5FB-EFAB-B02A-E600D27C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430125" cy="1606550"/>
          </a:xfrm>
        </p:spPr>
        <p:txBody>
          <a:bodyPr>
            <a:noAutofit/>
          </a:bodyPr>
          <a:lstStyle/>
          <a:p>
            <a:pPr algn="ctr"/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#5 – The Doom </a:t>
            </a:r>
            <a:b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</a:br>
            <a:r>
              <a:rPr lang="en-US" sz="8000" b="1" u="sng" dirty="0">
                <a:solidFill>
                  <a:srgbClr val="FFFF00"/>
                </a:solidFill>
                <a:effectLst/>
                <a:latin typeface="Helvetica" pitchFamily="2" charset="0"/>
              </a:rPr>
              <a:t>(3:14-15)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F555-99D9-2C5C-4997-01EE534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081" y="271065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5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Everyone in the world is either </a:t>
            </a:r>
            <a:r>
              <a:rPr lang="en-US" sz="7500" b="1" u="sng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cursed</a:t>
            </a:r>
            <a:r>
              <a:rPr lang="en-US" sz="75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US" sz="7500" b="1" u="sng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blessed</a:t>
            </a:r>
            <a:r>
              <a:rPr lang="en-US" sz="75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75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7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61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157</Words>
  <Application>Microsoft Macintosh PowerPoint</Application>
  <PresentationFormat>Widescreen</PresentationFormat>
  <Paragraphs>20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Big Idea</vt:lpstr>
      <vt:lpstr>#1 – The Dispute  (3:8-9) </vt:lpstr>
      <vt:lpstr>#2 – The Dread  (3:10) </vt:lpstr>
      <vt:lpstr>#3 – The Declaration  (3:11) </vt:lpstr>
      <vt:lpstr>#4 – The Disguise  (3:12-13) </vt:lpstr>
      <vt:lpstr>#5 – The Doom  (3:14-15) </vt:lpstr>
      <vt:lpstr>#5 – The Doom  (3:14-15)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2023-11-21T19:09:26Z</dcterms:created>
  <dcterms:modified xsi:type="dcterms:W3CDTF">2023-11-21T19:53:21Z</dcterms:modified>
</cp:coreProperties>
</file>