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6"/>
  </p:notesMasterIdLst>
  <p:sldIdLst>
    <p:sldId id="705" r:id="rId2"/>
    <p:sldId id="697" r:id="rId3"/>
    <p:sldId id="727" r:id="rId4"/>
    <p:sldId id="726" r:id="rId5"/>
    <p:sldId id="707" r:id="rId6"/>
    <p:sldId id="708" r:id="rId7"/>
    <p:sldId id="709" r:id="rId8"/>
    <p:sldId id="710" r:id="rId9"/>
    <p:sldId id="711" r:id="rId10"/>
    <p:sldId id="712" r:id="rId11"/>
    <p:sldId id="706" r:id="rId12"/>
    <p:sldId id="723" r:id="rId13"/>
    <p:sldId id="713" r:id="rId14"/>
    <p:sldId id="714" r:id="rId15"/>
    <p:sldId id="715" r:id="rId16"/>
    <p:sldId id="716" r:id="rId17"/>
    <p:sldId id="717" r:id="rId18"/>
    <p:sldId id="724" r:id="rId19"/>
    <p:sldId id="718" r:id="rId20"/>
    <p:sldId id="719" r:id="rId21"/>
    <p:sldId id="720" r:id="rId22"/>
    <p:sldId id="721" r:id="rId23"/>
    <p:sldId id="725" r:id="rId24"/>
    <p:sldId id="722"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21"/>
    <p:restoredTop sz="92661" autoAdjust="0"/>
  </p:normalViewPr>
  <p:slideViewPr>
    <p:cSldViewPr snapToGrid="0" snapToObjects="1">
      <p:cViewPr varScale="1">
        <p:scale>
          <a:sx n="80" d="100"/>
          <a:sy n="80" d="100"/>
        </p:scale>
        <p:origin x="1020" y="90"/>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6B99C6-698E-D84B-84AC-70EE09CD503D}" type="datetimeFigureOut">
              <a:rPr lang="en-US" smtClean="0"/>
              <a:pPr/>
              <a:t>5/24/2026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623CE-BF58-1847-8503-491458EADAC4}" type="slidenum">
              <a:rPr lang="en-US" smtClean="0"/>
              <a:pPr/>
              <a:t>‹#›</a:t>
            </a:fld>
            <a:endParaRPr lang="en-US"/>
          </a:p>
        </p:txBody>
      </p:sp>
    </p:spTree>
    <p:extLst>
      <p:ext uri="{BB962C8B-B14F-4D97-AF65-F5344CB8AC3E}">
        <p14:creationId xmlns:p14="http://schemas.microsoft.com/office/powerpoint/2010/main" val="3088540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42C8A-9502-4A5E-4A63-30A56B132E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764E2F-56AF-F4E7-C02D-35BD5E0535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1F301D-223E-98EB-CD92-C0FB16540087}"/>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E6585C3C-5466-AD1E-1CB7-1F6FCC7AB24C}"/>
              </a:ext>
            </a:extLst>
          </p:cNvPr>
          <p:cNvSpPr>
            <a:spLocks noGrp="1"/>
          </p:cNvSpPr>
          <p:nvPr>
            <p:ph type="sldNum" sz="quarter" idx="10"/>
          </p:nvPr>
        </p:nvSpPr>
        <p:spPr/>
        <p:txBody>
          <a:bodyPr/>
          <a:lstStyle/>
          <a:p>
            <a:fld id="{17F623CE-BF58-1847-8503-491458EADAC4}" type="slidenum">
              <a:rPr lang="en-US" smtClean="0"/>
              <a:pPr/>
              <a:t>2</a:t>
            </a:fld>
            <a:endParaRPr lang="en-US"/>
          </a:p>
        </p:txBody>
      </p:sp>
    </p:spTree>
    <p:extLst>
      <p:ext uri="{BB962C8B-B14F-4D97-AF65-F5344CB8AC3E}">
        <p14:creationId xmlns:p14="http://schemas.microsoft.com/office/powerpoint/2010/main" val="13961335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DABD1-EB2F-F85A-0388-DE22589F32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EB0D70-9B26-7143-31CE-0384550DAF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843601-36D1-30AF-91A2-2571D432B4CF}"/>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7E4CAE15-76C0-BC4E-9182-060208BE85FF}"/>
              </a:ext>
            </a:extLst>
          </p:cNvPr>
          <p:cNvSpPr>
            <a:spLocks noGrp="1"/>
          </p:cNvSpPr>
          <p:nvPr>
            <p:ph type="sldNum" sz="quarter" idx="10"/>
          </p:nvPr>
        </p:nvSpPr>
        <p:spPr/>
        <p:txBody>
          <a:bodyPr/>
          <a:lstStyle/>
          <a:p>
            <a:fld id="{17F623CE-BF58-1847-8503-491458EADAC4}" type="slidenum">
              <a:rPr lang="en-US" smtClean="0"/>
              <a:pPr/>
              <a:t>13</a:t>
            </a:fld>
            <a:endParaRPr lang="en-US"/>
          </a:p>
        </p:txBody>
      </p:sp>
    </p:spTree>
    <p:extLst>
      <p:ext uri="{BB962C8B-B14F-4D97-AF65-F5344CB8AC3E}">
        <p14:creationId xmlns:p14="http://schemas.microsoft.com/office/powerpoint/2010/main" val="16542488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970B2-4C08-4D83-D0CF-F79D5C6A0A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BC261C-3DD7-21C4-0937-AB263D09A7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BF530E-F66D-6B94-715F-B6654CCE8F88}"/>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9B276136-534E-2BC5-8CE4-279B942C9DE6}"/>
              </a:ext>
            </a:extLst>
          </p:cNvPr>
          <p:cNvSpPr>
            <a:spLocks noGrp="1"/>
          </p:cNvSpPr>
          <p:nvPr>
            <p:ph type="sldNum" sz="quarter" idx="10"/>
          </p:nvPr>
        </p:nvSpPr>
        <p:spPr/>
        <p:txBody>
          <a:bodyPr/>
          <a:lstStyle/>
          <a:p>
            <a:fld id="{17F623CE-BF58-1847-8503-491458EADAC4}" type="slidenum">
              <a:rPr lang="en-US" smtClean="0"/>
              <a:pPr/>
              <a:t>14</a:t>
            </a:fld>
            <a:endParaRPr lang="en-US"/>
          </a:p>
        </p:txBody>
      </p:sp>
    </p:spTree>
    <p:extLst>
      <p:ext uri="{BB962C8B-B14F-4D97-AF65-F5344CB8AC3E}">
        <p14:creationId xmlns:p14="http://schemas.microsoft.com/office/powerpoint/2010/main" val="21031389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CE1F0-046C-2658-0451-D85CCF7064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53003F-A4D8-6C3B-89F2-627A18E2CC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318578-159F-5563-1303-A87778F8B2F0}"/>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9BE15E3F-572E-0163-C5C3-2946D24829B5}"/>
              </a:ext>
            </a:extLst>
          </p:cNvPr>
          <p:cNvSpPr>
            <a:spLocks noGrp="1"/>
          </p:cNvSpPr>
          <p:nvPr>
            <p:ph type="sldNum" sz="quarter" idx="10"/>
          </p:nvPr>
        </p:nvSpPr>
        <p:spPr/>
        <p:txBody>
          <a:bodyPr/>
          <a:lstStyle/>
          <a:p>
            <a:fld id="{17F623CE-BF58-1847-8503-491458EADAC4}" type="slidenum">
              <a:rPr lang="en-US" smtClean="0"/>
              <a:pPr/>
              <a:t>15</a:t>
            </a:fld>
            <a:endParaRPr lang="en-US"/>
          </a:p>
        </p:txBody>
      </p:sp>
    </p:spTree>
    <p:extLst>
      <p:ext uri="{BB962C8B-B14F-4D97-AF65-F5344CB8AC3E}">
        <p14:creationId xmlns:p14="http://schemas.microsoft.com/office/powerpoint/2010/main" val="2094159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6A9E2-0D37-5743-F07D-278EEE6951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B872F8-2BCC-A6D4-7FA7-1F720364F2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B5B87E-1849-4C98-6407-F0846C24C11F}"/>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53F0DB43-00D5-62EE-2BED-E6D676D946A9}"/>
              </a:ext>
            </a:extLst>
          </p:cNvPr>
          <p:cNvSpPr>
            <a:spLocks noGrp="1"/>
          </p:cNvSpPr>
          <p:nvPr>
            <p:ph type="sldNum" sz="quarter" idx="10"/>
          </p:nvPr>
        </p:nvSpPr>
        <p:spPr/>
        <p:txBody>
          <a:bodyPr/>
          <a:lstStyle/>
          <a:p>
            <a:fld id="{17F623CE-BF58-1847-8503-491458EADAC4}" type="slidenum">
              <a:rPr lang="en-US" smtClean="0"/>
              <a:pPr/>
              <a:t>16</a:t>
            </a:fld>
            <a:endParaRPr lang="en-US"/>
          </a:p>
        </p:txBody>
      </p:sp>
    </p:spTree>
    <p:extLst>
      <p:ext uri="{BB962C8B-B14F-4D97-AF65-F5344CB8AC3E}">
        <p14:creationId xmlns:p14="http://schemas.microsoft.com/office/powerpoint/2010/main" val="40972601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E727F-9CC1-42AA-BC76-A0B923A6DA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7FBBCA-5E2F-05D1-F209-A4A9C23495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D4EA53-98CE-63F2-8BA9-5FA54D5DCC7E}"/>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42721612-F21B-75EE-46A8-52FC2BE80A41}"/>
              </a:ext>
            </a:extLst>
          </p:cNvPr>
          <p:cNvSpPr>
            <a:spLocks noGrp="1"/>
          </p:cNvSpPr>
          <p:nvPr>
            <p:ph type="sldNum" sz="quarter" idx="10"/>
          </p:nvPr>
        </p:nvSpPr>
        <p:spPr/>
        <p:txBody>
          <a:bodyPr/>
          <a:lstStyle/>
          <a:p>
            <a:fld id="{17F623CE-BF58-1847-8503-491458EADAC4}" type="slidenum">
              <a:rPr lang="en-US" smtClean="0"/>
              <a:pPr/>
              <a:t>17</a:t>
            </a:fld>
            <a:endParaRPr lang="en-US"/>
          </a:p>
        </p:txBody>
      </p:sp>
    </p:spTree>
    <p:extLst>
      <p:ext uri="{BB962C8B-B14F-4D97-AF65-F5344CB8AC3E}">
        <p14:creationId xmlns:p14="http://schemas.microsoft.com/office/powerpoint/2010/main" val="26414894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00F37-3A9D-63C4-AD3F-FC821FA49C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AE4A22-5F76-168C-3393-CDF3ADF98D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7239F1-26FC-1BDF-26E5-A3654530D80D}"/>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775F9B39-D77F-5862-6D33-BDC144BD35F5}"/>
              </a:ext>
            </a:extLst>
          </p:cNvPr>
          <p:cNvSpPr>
            <a:spLocks noGrp="1"/>
          </p:cNvSpPr>
          <p:nvPr>
            <p:ph type="sldNum" sz="quarter" idx="10"/>
          </p:nvPr>
        </p:nvSpPr>
        <p:spPr/>
        <p:txBody>
          <a:bodyPr/>
          <a:lstStyle/>
          <a:p>
            <a:fld id="{17F623CE-BF58-1847-8503-491458EADAC4}" type="slidenum">
              <a:rPr lang="en-US" smtClean="0"/>
              <a:pPr/>
              <a:t>18</a:t>
            </a:fld>
            <a:endParaRPr lang="en-US"/>
          </a:p>
        </p:txBody>
      </p:sp>
    </p:spTree>
    <p:extLst>
      <p:ext uri="{BB962C8B-B14F-4D97-AF65-F5344CB8AC3E}">
        <p14:creationId xmlns:p14="http://schemas.microsoft.com/office/powerpoint/2010/main" val="33506180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82F55-F6C3-404A-A6D2-D192C5C92D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108D20-1D9F-6C47-7D5F-94840A7483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E6D125-42DB-4454-7264-9AB01B89460B}"/>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2D83132C-4C85-B465-665E-F6D506D23D2F}"/>
              </a:ext>
            </a:extLst>
          </p:cNvPr>
          <p:cNvSpPr>
            <a:spLocks noGrp="1"/>
          </p:cNvSpPr>
          <p:nvPr>
            <p:ph type="sldNum" sz="quarter" idx="10"/>
          </p:nvPr>
        </p:nvSpPr>
        <p:spPr/>
        <p:txBody>
          <a:bodyPr/>
          <a:lstStyle/>
          <a:p>
            <a:fld id="{17F623CE-BF58-1847-8503-491458EADAC4}" type="slidenum">
              <a:rPr lang="en-US" smtClean="0"/>
              <a:pPr/>
              <a:t>19</a:t>
            </a:fld>
            <a:endParaRPr lang="en-US"/>
          </a:p>
        </p:txBody>
      </p:sp>
    </p:spTree>
    <p:extLst>
      <p:ext uri="{BB962C8B-B14F-4D97-AF65-F5344CB8AC3E}">
        <p14:creationId xmlns:p14="http://schemas.microsoft.com/office/powerpoint/2010/main" val="39991568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27770-53DC-8422-908A-357BC837E3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593E9C-C149-D829-D336-3F444A63B3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846344-BEC3-834A-F7F8-39F9A2915803}"/>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1178428E-2D31-1CB6-2392-AD2781E733B5}"/>
              </a:ext>
            </a:extLst>
          </p:cNvPr>
          <p:cNvSpPr>
            <a:spLocks noGrp="1"/>
          </p:cNvSpPr>
          <p:nvPr>
            <p:ph type="sldNum" sz="quarter" idx="10"/>
          </p:nvPr>
        </p:nvSpPr>
        <p:spPr/>
        <p:txBody>
          <a:bodyPr/>
          <a:lstStyle/>
          <a:p>
            <a:fld id="{17F623CE-BF58-1847-8503-491458EADAC4}" type="slidenum">
              <a:rPr lang="en-US" smtClean="0"/>
              <a:pPr/>
              <a:t>20</a:t>
            </a:fld>
            <a:endParaRPr lang="en-US"/>
          </a:p>
        </p:txBody>
      </p:sp>
    </p:spTree>
    <p:extLst>
      <p:ext uri="{BB962C8B-B14F-4D97-AF65-F5344CB8AC3E}">
        <p14:creationId xmlns:p14="http://schemas.microsoft.com/office/powerpoint/2010/main" val="26887237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E6505-FB9F-958A-900F-1AB036F1CB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A9C14A-5E0D-21E9-DE4F-94CCAA364B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9BA6EB-4780-2C71-B8C4-E9779257A35B}"/>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01B1FB62-DE0F-B234-1C97-D4172CF50EB6}"/>
              </a:ext>
            </a:extLst>
          </p:cNvPr>
          <p:cNvSpPr>
            <a:spLocks noGrp="1"/>
          </p:cNvSpPr>
          <p:nvPr>
            <p:ph type="sldNum" sz="quarter" idx="10"/>
          </p:nvPr>
        </p:nvSpPr>
        <p:spPr/>
        <p:txBody>
          <a:bodyPr/>
          <a:lstStyle/>
          <a:p>
            <a:fld id="{17F623CE-BF58-1847-8503-491458EADAC4}" type="slidenum">
              <a:rPr lang="en-US" smtClean="0"/>
              <a:pPr/>
              <a:t>21</a:t>
            </a:fld>
            <a:endParaRPr lang="en-US"/>
          </a:p>
        </p:txBody>
      </p:sp>
    </p:spTree>
    <p:extLst>
      <p:ext uri="{BB962C8B-B14F-4D97-AF65-F5344CB8AC3E}">
        <p14:creationId xmlns:p14="http://schemas.microsoft.com/office/powerpoint/2010/main" val="9808059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2E9D6-4691-E486-333B-41DBA04FC2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CFAAFF-43F4-0EAE-9CA1-B3354C62E7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6F6F4A-AF42-050B-0F4A-B648DEEE11F7}"/>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4B71E443-47EB-1A8D-84D6-0F7D46FF4E3A}"/>
              </a:ext>
            </a:extLst>
          </p:cNvPr>
          <p:cNvSpPr>
            <a:spLocks noGrp="1"/>
          </p:cNvSpPr>
          <p:nvPr>
            <p:ph type="sldNum" sz="quarter" idx="10"/>
          </p:nvPr>
        </p:nvSpPr>
        <p:spPr/>
        <p:txBody>
          <a:bodyPr/>
          <a:lstStyle/>
          <a:p>
            <a:fld id="{17F623CE-BF58-1847-8503-491458EADAC4}" type="slidenum">
              <a:rPr lang="en-US" smtClean="0"/>
              <a:pPr/>
              <a:t>22</a:t>
            </a:fld>
            <a:endParaRPr lang="en-US"/>
          </a:p>
        </p:txBody>
      </p:sp>
    </p:spTree>
    <p:extLst>
      <p:ext uri="{BB962C8B-B14F-4D97-AF65-F5344CB8AC3E}">
        <p14:creationId xmlns:p14="http://schemas.microsoft.com/office/powerpoint/2010/main" val="3608625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59919-EA6E-E97F-5529-A7B479D449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B73C2A-31B4-EA41-9D62-F5D6412C9F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F598EC-44DD-2D20-C4D9-926D3F7CDE14}"/>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642D78AC-83CF-B686-05AB-685857C53C21}"/>
              </a:ext>
            </a:extLst>
          </p:cNvPr>
          <p:cNvSpPr>
            <a:spLocks noGrp="1"/>
          </p:cNvSpPr>
          <p:nvPr>
            <p:ph type="sldNum" sz="quarter" idx="10"/>
          </p:nvPr>
        </p:nvSpPr>
        <p:spPr/>
        <p:txBody>
          <a:bodyPr/>
          <a:lstStyle/>
          <a:p>
            <a:fld id="{17F623CE-BF58-1847-8503-491458EADAC4}" type="slidenum">
              <a:rPr lang="en-US" smtClean="0"/>
              <a:pPr/>
              <a:t>4</a:t>
            </a:fld>
            <a:endParaRPr lang="en-US"/>
          </a:p>
        </p:txBody>
      </p:sp>
    </p:spTree>
    <p:extLst>
      <p:ext uri="{BB962C8B-B14F-4D97-AF65-F5344CB8AC3E}">
        <p14:creationId xmlns:p14="http://schemas.microsoft.com/office/powerpoint/2010/main" val="24315830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72298-C194-4AB5-523A-765179BBC5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690B49-814E-B511-A821-9A6A2C493D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289672-AB23-285F-E7E8-3246507144E6}"/>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390A749C-45F3-1301-A096-359D590D3CC1}"/>
              </a:ext>
            </a:extLst>
          </p:cNvPr>
          <p:cNvSpPr>
            <a:spLocks noGrp="1"/>
          </p:cNvSpPr>
          <p:nvPr>
            <p:ph type="sldNum" sz="quarter" idx="10"/>
          </p:nvPr>
        </p:nvSpPr>
        <p:spPr/>
        <p:txBody>
          <a:bodyPr/>
          <a:lstStyle/>
          <a:p>
            <a:fld id="{17F623CE-BF58-1847-8503-491458EADAC4}" type="slidenum">
              <a:rPr lang="en-US" smtClean="0"/>
              <a:pPr/>
              <a:t>23</a:t>
            </a:fld>
            <a:endParaRPr lang="en-US"/>
          </a:p>
        </p:txBody>
      </p:sp>
    </p:spTree>
    <p:extLst>
      <p:ext uri="{BB962C8B-B14F-4D97-AF65-F5344CB8AC3E}">
        <p14:creationId xmlns:p14="http://schemas.microsoft.com/office/powerpoint/2010/main" val="1435078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A7972-E992-0A44-9AB8-77ACD1718B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C0306A-E429-3902-FC0F-B3D8AAAB0D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AB0C55-9FF8-EA15-3FB3-E1D578CE88EB}"/>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3C39E261-CA9F-24D8-113C-BCE493D9C290}"/>
              </a:ext>
            </a:extLst>
          </p:cNvPr>
          <p:cNvSpPr>
            <a:spLocks noGrp="1"/>
          </p:cNvSpPr>
          <p:nvPr>
            <p:ph type="sldNum" sz="quarter" idx="10"/>
          </p:nvPr>
        </p:nvSpPr>
        <p:spPr/>
        <p:txBody>
          <a:bodyPr/>
          <a:lstStyle/>
          <a:p>
            <a:fld id="{17F623CE-BF58-1847-8503-491458EADAC4}" type="slidenum">
              <a:rPr lang="en-US" smtClean="0"/>
              <a:pPr/>
              <a:t>5</a:t>
            </a:fld>
            <a:endParaRPr lang="en-US"/>
          </a:p>
        </p:txBody>
      </p:sp>
    </p:spTree>
    <p:extLst>
      <p:ext uri="{BB962C8B-B14F-4D97-AF65-F5344CB8AC3E}">
        <p14:creationId xmlns:p14="http://schemas.microsoft.com/office/powerpoint/2010/main" val="3509391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08763-4051-A541-0D9F-EF9694E3C2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2D9A43-FCAD-101A-9A21-E6213455EC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37B0CB-6B9A-BBFF-F393-80E41F374D44}"/>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7859DB39-5AE3-5E57-B7CF-2FB62EEE08A6}"/>
              </a:ext>
            </a:extLst>
          </p:cNvPr>
          <p:cNvSpPr>
            <a:spLocks noGrp="1"/>
          </p:cNvSpPr>
          <p:nvPr>
            <p:ph type="sldNum" sz="quarter" idx="10"/>
          </p:nvPr>
        </p:nvSpPr>
        <p:spPr/>
        <p:txBody>
          <a:bodyPr/>
          <a:lstStyle/>
          <a:p>
            <a:fld id="{17F623CE-BF58-1847-8503-491458EADAC4}" type="slidenum">
              <a:rPr lang="en-US" smtClean="0"/>
              <a:pPr/>
              <a:t>6</a:t>
            </a:fld>
            <a:endParaRPr lang="en-US"/>
          </a:p>
        </p:txBody>
      </p:sp>
    </p:spTree>
    <p:extLst>
      <p:ext uri="{BB962C8B-B14F-4D97-AF65-F5344CB8AC3E}">
        <p14:creationId xmlns:p14="http://schemas.microsoft.com/office/powerpoint/2010/main" val="641944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11225-6FC8-922C-E83B-56339A64AB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6299E3-E50B-637B-25F9-A35314C998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991085-8C91-27CB-6505-033FB99350B7}"/>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8F215964-4F98-9DA4-B40A-4F04DB4569C2}"/>
              </a:ext>
            </a:extLst>
          </p:cNvPr>
          <p:cNvSpPr>
            <a:spLocks noGrp="1"/>
          </p:cNvSpPr>
          <p:nvPr>
            <p:ph type="sldNum" sz="quarter" idx="10"/>
          </p:nvPr>
        </p:nvSpPr>
        <p:spPr/>
        <p:txBody>
          <a:bodyPr/>
          <a:lstStyle/>
          <a:p>
            <a:fld id="{17F623CE-BF58-1847-8503-491458EADAC4}" type="slidenum">
              <a:rPr lang="en-US" smtClean="0"/>
              <a:pPr/>
              <a:t>7</a:t>
            </a:fld>
            <a:endParaRPr lang="en-US"/>
          </a:p>
        </p:txBody>
      </p:sp>
    </p:spTree>
    <p:extLst>
      <p:ext uri="{BB962C8B-B14F-4D97-AF65-F5344CB8AC3E}">
        <p14:creationId xmlns:p14="http://schemas.microsoft.com/office/powerpoint/2010/main" val="1456421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F9F31-964B-85A9-FE06-52C80D7D87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C1E1C1-B2CA-1F03-3212-21B29ECF97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162E8F-0016-1C50-E522-CD1CCA5B0869}"/>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73C8B736-8854-0473-3DB8-0A87E5B7CBF8}"/>
              </a:ext>
            </a:extLst>
          </p:cNvPr>
          <p:cNvSpPr>
            <a:spLocks noGrp="1"/>
          </p:cNvSpPr>
          <p:nvPr>
            <p:ph type="sldNum" sz="quarter" idx="10"/>
          </p:nvPr>
        </p:nvSpPr>
        <p:spPr/>
        <p:txBody>
          <a:bodyPr/>
          <a:lstStyle/>
          <a:p>
            <a:fld id="{17F623CE-BF58-1847-8503-491458EADAC4}" type="slidenum">
              <a:rPr lang="en-US" smtClean="0"/>
              <a:pPr/>
              <a:t>8</a:t>
            </a:fld>
            <a:endParaRPr lang="en-US"/>
          </a:p>
        </p:txBody>
      </p:sp>
    </p:spTree>
    <p:extLst>
      <p:ext uri="{BB962C8B-B14F-4D97-AF65-F5344CB8AC3E}">
        <p14:creationId xmlns:p14="http://schemas.microsoft.com/office/powerpoint/2010/main" val="2014265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C5C5C-CFFC-FA7C-22B7-77FE6ECF2F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5D34D4-AAC4-7057-E8B9-E369922F69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FEE687-5918-7E9F-BBDA-F13083F6763A}"/>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E9F7763F-62EF-4D91-E34F-5DC42E48A54A}"/>
              </a:ext>
            </a:extLst>
          </p:cNvPr>
          <p:cNvSpPr>
            <a:spLocks noGrp="1"/>
          </p:cNvSpPr>
          <p:nvPr>
            <p:ph type="sldNum" sz="quarter" idx="10"/>
          </p:nvPr>
        </p:nvSpPr>
        <p:spPr/>
        <p:txBody>
          <a:bodyPr/>
          <a:lstStyle/>
          <a:p>
            <a:fld id="{17F623CE-BF58-1847-8503-491458EADAC4}" type="slidenum">
              <a:rPr lang="en-US" smtClean="0"/>
              <a:pPr/>
              <a:t>9</a:t>
            </a:fld>
            <a:endParaRPr lang="en-US"/>
          </a:p>
        </p:txBody>
      </p:sp>
    </p:spTree>
    <p:extLst>
      <p:ext uri="{BB962C8B-B14F-4D97-AF65-F5344CB8AC3E}">
        <p14:creationId xmlns:p14="http://schemas.microsoft.com/office/powerpoint/2010/main" val="1727344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C604F-D43A-41CC-6329-E35A28D734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CCFAD2-343D-9324-3043-DB119C0CEB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40F09F-0250-473C-0C1D-3546D120E8E2}"/>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1FF15E9E-EC84-4B80-AF04-8E813929C9EF}"/>
              </a:ext>
            </a:extLst>
          </p:cNvPr>
          <p:cNvSpPr>
            <a:spLocks noGrp="1"/>
          </p:cNvSpPr>
          <p:nvPr>
            <p:ph type="sldNum" sz="quarter" idx="10"/>
          </p:nvPr>
        </p:nvSpPr>
        <p:spPr/>
        <p:txBody>
          <a:bodyPr/>
          <a:lstStyle/>
          <a:p>
            <a:fld id="{17F623CE-BF58-1847-8503-491458EADAC4}" type="slidenum">
              <a:rPr lang="en-US" smtClean="0"/>
              <a:pPr/>
              <a:t>10</a:t>
            </a:fld>
            <a:endParaRPr lang="en-US"/>
          </a:p>
        </p:txBody>
      </p:sp>
    </p:spTree>
    <p:extLst>
      <p:ext uri="{BB962C8B-B14F-4D97-AF65-F5344CB8AC3E}">
        <p14:creationId xmlns:p14="http://schemas.microsoft.com/office/powerpoint/2010/main" val="7943068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9BD8F-2A42-2486-B57D-BA7F30E48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684E99-20DB-77F4-F8EF-406C378D9C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70982D-0360-712F-180D-03EED6127197}"/>
              </a:ext>
            </a:extLst>
          </p:cNvPr>
          <p:cNvSpPr>
            <a:spLocks noGrp="1"/>
          </p:cNvSpPr>
          <p:nvPr>
            <p:ph type="body" idx="1"/>
          </p:nvPr>
        </p:nvSpPr>
        <p:spPr/>
        <p:txBody>
          <a:bodyPr>
            <a:normAutofit/>
          </a:bodyPr>
          <a:lstStyle/>
          <a:p>
            <a:r>
              <a:rPr lang="en-US" dirty="0"/>
              <a:t>Text</a:t>
            </a:r>
            <a:r>
              <a:rPr lang="en-US" baseline="0" dirty="0"/>
              <a:t> Gil Sans MT 40</a:t>
            </a:r>
          </a:p>
          <a:p>
            <a:r>
              <a:rPr lang="en-US" dirty="0"/>
              <a:t>Ref Gil</a:t>
            </a:r>
            <a:r>
              <a:rPr lang="en-US" baseline="0" dirty="0"/>
              <a:t> Sans MT 24</a:t>
            </a:r>
            <a:endParaRPr lang="en-US" dirty="0"/>
          </a:p>
          <a:p>
            <a:endParaRPr lang="en-GB" dirty="0"/>
          </a:p>
        </p:txBody>
      </p:sp>
      <p:sp>
        <p:nvSpPr>
          <p:cNvPr id="4" name="Slide Number Placeholder 3">
            <a:extLst>
              <a:ext uri="{FF2B5EF4-FFF2-40B4-BE49-F238E27FC236}">
                <a16:creationId xmlns:a16="http://schemas.microsoft.com/office/drawing/2014/main" id="{06C921A5-5D57-E203-6F30-F8696088B851}"/>
              </a:ext>
            </a:extLst>
          </p:cNvPr>
          <p:cNvSpPr>
            <a:spLocks noGrp="1"/>
          </p:cNvSpPr>
          <p:nvPr>
            <p:ph type="sldNum" sz="quarter" idx="10"/>
          </p:nvPr>
        </p:nvSpPr>
        <p:spPr/>
        <p:txBody>
          <a:bodyPr/>
          <a:lstStyle/>
          <a:p>
            <a:fld id="{17F623CE-BF58-1847-8503-491458EADAC4}" type="slidenum">
              <a:rPr lang="en-US" smtClean="0"/>
              <a:pPr/>
              <a:t>12</a:t>
            </a:fld>
            <a:endParaRPr lang="en-US"/>
          </a:p>
        </p:txBody>
      </p:sp>
    </p:spTree>
    <p:extLst>
      <p:ext uri="{BB962C8B-B14F-4D97-AF65-F5344CB8AC3E}">
        <p14:creationId xmlns:p14="http://schemas.microsoft.com/office/powerpoint/2010/main" val="3861017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E810ECF9-B3D8-094C-B6AA-D88FCA1B5FF2}" type="datetimeFigureOut">
              <a:rPr lang="en-US" smtClean="0"/>
              <a:pPr/>
              <a:t>5/24/2026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B010D-96B2-3949-9F94-6B24DD7A27EE}" type="slidenum">
              <a:rPr lang="en-US" smtClean="0"/>
              <a:pPr/>
              <a:t>‹#›</a:t>
            </a:fld>
            <a:endParaRPr lang="en-US"/>
          </a:p>
        </p:txBody>
      </p:sp>
    </p:spTree>
    <p:extLst>
      <p:ext uri="{BB962C8B-B14F-4D97-AF65-F5344CB8AC3E}">
        <p14:creationId xmlns:p14="http://schemas.microsoft.com/office/powerpoint/2010/main" val="7923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810ECF9-B3D8-094C-B6AA-D88FCA1B5FF2}" type="datetimeFigureOut">
              <a:rPr lang="en-US" smtClean="0"/>
              <a:pPr/>
              <a:t>5/24/2026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B010D-96B2-3949-9F94-6B24DD7A27EE}" type="slidenum">
              <a:rPr lang="en-US" smtClean="0"/>
              <a:pPr/>
              <a:t>‹#›</a:t>
            </a:fld>
            <a:endParaRPr lang="en-US"/>
          </a:p>
        </p:txBody>
      </p:sp>
    </p:spTree>
    <p:extLst>
      <p:ext uri="{BB962C8B-B14F-4D97-AF65-F5344CB8AC3E}">
        <p14:creationId xmlns:p14="http://schemas.microsoft.com/office/powerpoint/2010/main" val="1376721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810ECF9-B3D8-094C-B6AA-D88FCA1B5FF2}" type="datetimeFigureOut">
              <a:rPr lang="en-US" smtClean="0"/>
              <a:pPr/>
              <a:t>5/24/2026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B010D-96B2-3949-9F94-6B24DD7A27EE}" type="slidenum">
              <a:rPr lang="en-US" smtClean="0"/>
              <a:pPr/>
              <a:t>‹#›</a:t>
            </a:fld>
            <a:endParaRPr lang="en-US"/>
          </a:p>
        </p:txBody>
      </p:sp>
    </p:spTree>
    <p:extLst>
      <p:ext uri="{BB962C8B-B14F-4D97-AF65-F5344CB8AC3E}">
        <p14:creationId xmlns:p14="http://schemas.microsoft.com/office/powerpoint/2010/main" val="3006789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810ECF9-B3D8-094C-B6AA-D88FCA1B5FF2}" type="datetimeFigureOut">
              <a:rPr lang="en-US" smtClean="0"/>
              <a:pPr/>
              <a:t>5/24/2026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B010D-96B2-3949-9F94-6B24DD7A27EE}" type="slidenum">
              <a:rPr lang="en-US" smtClean="0"/>
              <a:pPr/>
              <a:t>‹#›</a:t>
            </a:fld>
            <a:endParaRPr lang="en-US"/>
          </a:p>
        </p:txBody>
      </p:sp>
    </p:spTree>
    <p:extLst>
      <p:ext uri="{BB962C8B-B14F-4D97-AF65-F5344CB8AC3E}">
        <p14:creationId xmlns:p14="http://schemas.microsoft.com/office/powerpoint/2010/main" val="2449312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810ECF9-B3D8-094C-B6AA-D88FCA1B5FF2}" type="datetimeFigureOut">
              <a:rPr lang="en-US" smtClean="0"/>
              <a:pPr/>
              <a:t>5/24/2026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B010D-96B2-3949-9F94-6B24DD7A27EE}" type="slidenum">
              <a:rPr lang="en-US" smtClean="0"/>
              <a:pPr/>
              <a:t>‹#›</a:t>
            </a:fld>
            <a:endParaRPr lang="en-US"/>
          </a:p>
        </p:txBody>
      </p:sp>
    </p:spTree>
    <p:extLst>
      <p:ext uri="{BB962C8B-B14F-4D97-AF65-F5344CB8AC3E}">
        <p14:creationId xmlns:p14="http://schemas.microsoft.com/office/powerpoint/2010/main" val="3999497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E810ECF9-B3D8-094C-B6AA-D88FCA1B5FF2}" type="datetimeFigureOut">
              <a:rPr lang="en-US" smtClean="0"/>
              <a:pPr/>
              <a:t>5/24/2026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B010D-96B2-3949-9F94-6B24DD7A27EE}" type="slidenum">
              <a:rPr lang="en-US" smtClean="0"/>
              <a:pPr/>
              <a:t>‹#›</a:t>
            </a:fld>
            <a:endParaRPr lang="en-US"/>
          </a:p>
        </p:txBody>
      </p:sp>
    </p:spTree>
    <p:extLst>
      <p:ext uri="{BB962C8B-B14F-4D97-AF65-F5344CB8AC3E}">
        <p14:creationId xmlns:p14="http://schemas.microsoft.com/office/powerpoint/2010/main" val="1189592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E810ECF9-B3D8-094C-B6AA-D88FCA1B5FF2}" type="datetimeFigureOut">
              <a:rPr lang="en-US" smtClean="0"/>
              <a:pPr/>
              <a:t>5/24/2026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DB010D-96B2-3949-9F94-6B24DD7A27EE}" type="slidenum">
              <a:rPr lang="en-US" smtClean="0"/>
              <a:pPr/>
              <a:t>‹#›</a:t>
            </a:fld>
            <a:endParaRPr lang="en-US"/>
          </a:p>
        </p:txBody>
      </p:sp>
    </p:spTree>
    <p:extLst>
      <p:ext uri="{BB962C8B-B14F-4D97-AF65-F5344CB8AC3E}">
        <p14:creationId xmlns:p14="http://schemas.microsoft.com/office/powerpoint/2010/main" val="1099049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E810ECF9-B3D8-094C-B6AA-D88FCA1B5FF2}" type="datetimeFigureOut">
              <a:rPr lang="en-US" smtClean="0"/>
              <a:pPr/>
              <a:t>5/24/2026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DB010D-96B2-3949-9F94-6B24DD7A27EE}" type="slidenum">
              <a:rPr lang="en-US" smtClean="0"/>
              <a:pPr/>
              <a:t>‹#›</a:t>
            </a:fld>
            <a:endParaRPr lang="en-US"/>
          </a:p>
        </p:txBody>
      </p:sp>
    </p:spTree>
    <p:extLst>
      <p:ext uri="{BB962C8B-B14F-4D97-AF65-F5344CB8AC3E}">
        <p14:creationId xmlns:p14="http://schemas.microsoft.com/office/powerpoint/2010/main" val="2109692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10ECF9-B3D8-094C-B6AA-D88FCA1B5FF2}" type="datetimeFigureOut">
              <a:rPr lang="en-US" smtClean="0"/>
              <a:pPr/>
              <a:t>5/24/2026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DB010D-96B2-3949-9F94-6B24DD7A27EE}" type="slidenum">
              <a:rPr lang="en-US" smtClean="0"/>
              <a:pPr/>
              <a:t>‹#›</a:t>
            </a:fld>
            <a:endParaRPr lang="en-US"/>
          </a:p>
        </p:txBody>
      </p:sp>
    </p:spTree>
    <p:extLst>
      <p:ext uri="{BB962C8B-B14F-4D97-AF65-F5344CB8AC3E}">
        <p14:creationId xmlns:p14="http://schemas.microsoft.com/office/powerpoint/2010/main" val="3345826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810ECF9-B3D8-094C-B6AA-D88FCA1B5FF2}" type="datetimeFigureOut">
              <a:rPr lang="en-US" smtClean="0"/>
              <a:pPr/>
              <a:t>5/24/2026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B010D-96B2-3949-9F94-6B24DD7A27EE}" type="slidenum">
              <a:rPr lang="en-US" smtClean="0"/>
              <a:pPr/>
              <a:t>‹#›</a:t>
            </a:fld>
            <a:endParaRPr lang="en-US"/>
          </a:p>
        </p:txBody>
      </p:sp>
    </p:spTree>
    <p:extLst>
      <p:ext uri="{BB962C8B-B14F-4D97-AF65-F5344CB8AC3E}">
        <p14:creationId xmlns:p14="http://schemas.microsoft.com/office/powerpoint/2010/main" val="7599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810ECF9-B3D8-094C-B6AA-D88FCA1B5FF2}" type="datetimeFigureOut">
              <a:rPr lang="en-US" smtClean="0"/>
              <a:pPr/>
              <a:t>5/24/2026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B010D-96B2-3949-9F94-6B24DD7A27EE}" type="slidenum">
              <a:rPr lang="en-US" smtClean="0"/>
              <a:pPr/>
              <a:t>‹#›</a:t>
            </a:fld>
            <a:endParaRPr lang="en-US"/>
          </a:p>
        </p:txBody>
      </p:sp>
    </p:spTree>
    <p:extLst>
      <p:ext uri="{BB962C8B-B14F-4D97-AF65-F5344CB8AC3E}">
        <p14:creationId xmlns:p14="http://schemas.microsoft.com/office/powerpoint/2010/main" val="2725743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10ECF9-B3D8-094C-B6AA-D88FCA1B5FF2}" type="datetimeFigureOut">
              <a:rPr lang="en-US" smtClean="0"/>
              <a:pPr/>
              <a:t>5/24/2026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B010D-96B2-3949-9F94-6B24DD7A27EE}" type="slidenum">
              <a:rPr lang="en-US" smtClean="0"/>
              <a:pPr/>
              <a:t>‹#›</a:t>
            </a:fld>
            <a:endParaRPr lang="en-US"/>
          </a:p>
        </p:txBody>
      </p:sp>
    </p:spTree>
    <p:extLst>
      <p:ext uri="{BB962C8B-B14F-4D97-AF65-F5344CB8AC3E}">
        <p14:creationId xmlns:p14="http://schemas.microsoft.com/office/powerpoint/2010/main" val="418057378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544F6-3BD8-DC08-8AED-DC4816CFCA85}"/>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548481FB-7FC4-2EFC-7995-3592C1D1D452}"/>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2847740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25DC9-3A47-9904-D7C6-48BA5821BDE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8B73D49-2779-ADD1-2891-A3054B586BA7}"/>
              </a:ext>
            </a:extLst>
          </p:cNvPr>
          <p:cNvSpPr txBox="1"/>
          <p:nvPr/>
        </p:nvSpPr>
        <p:spPr>
          <a:xfrm>
            <a:off x="445770" y="702000"/>
            <a:ext cx="11441430" cy="3785652"/>
          </a:xfrm>
          <a:prstGeom prst="rect">
            <a:avLst/>
          </a:prstGeom>
          <a:noFill/>
        </p:spPr>
        <p:txBody>
          <a:bodyPr wrap="square" rtlCol="0">
            <a:spAutoFit/>
          </a:bodyPr>
          <a:lstStyle/>
          <a:p>
            <a:r>
              <a:rPr lang="en-US" sz="4000" baseline="30000" dirty="0">
                <a:latin typeface="Gill Sans MT" panose="020B0502020104020203" pitchFamily="34" charset="0"/>
              </a:rPr>
              <a:t>38 </a:t>
            </a:r>
            <a:r>
              <a:rPr lang="en-US" sz="4000" dirty="0">
                <a:latin typeface="Gill Sans MT" panose="020B0502020104020203" pitchFamily="34" charset="0"/>
              </a:rPr>
              <a:t>Peter replied, ‘Repent and be </a:t>
            </a:r>
            <a:r>
              <a:rPr lang="en-US" sz="4000" dirty="0" err="1">
                <a:latin typeface="Gill Sans MT" panose="020B0502020104020203" pitchFamily="34" charset="0"/>
              </a:rPr>
              <a:t>baptised</a:t>
            </a:r>
            <a:r>
              <a:rPr lang="en-US" sz="4000" dirty="0">
                <a:latin typeface="Gill Sans MT" panose="020B0502020104020203" pitchFamily="34" charset="0"/>
              </a:rPr>
              <a:t>, every one of you, in the name of Jesus Christ for the forgiveness of your sins. And you will receive the gift of the Holy Spirit. </a:t>
            </a:r>
            <a:r>
              <a:rPr lang="en-US" sz="4000" baseline="30000" dirty="0">
                <a:latin typeface="Gill Sans MT" panose="020B0502020104020203" pitchFamily="34" charset="0"/>
              </a:rPr>
              <a:t>39 </a:t>
            </a:r>
            <a:r>
              <a:rPr lang="en-US" sz="4000" dirty="0">
                <a:latin typeface="Gill Sans MT" panose="020B0502020104020203" pitchFamily="34" charset="0"/>
              </a:rPr>
              <a:t>The promise is for you and your children and for all who are far off – for all whom the Lord our God will call.’</a:t>
            </a:r>
          </a:p>
        </p:txBody>
      </p:sp>
      <p:sp>
        <p:nvSpPr>
          <p:cNvPr id="3" name="TextBox 2">
            <a:extLst>
              <a:ext uri="{FF2B5EF4-FFF2-40B4-BE49-F238E27FC236}">
                <a16:creationId xmlns:a16="http://schemas.microsoft.com/office/drawing/2014/main" id="{2F2DF896-84CC-DA9D-F1BE-6D4584B406A0}"/>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Acts 2: 36-39 (NIVUK)</a:t>
            </a:r>
          </a:p>
        </p:txBody>
      </p:sp>
    </p:spTree>
    <p:extLst>
      <p:ext uri="{BB962C8B-B14F-4D97-AF65-F5344CB8AC3E}">
        <p14:creationId xmlns:p14="http://schemas.microsoft.com/office/powerpoint/2010/main" val="3438448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54883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84C5B-9147-450B-40D1-9D74C382915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A891883-CAE3-164B-13B5-9613D8EE3071}"/>
              </a:ext>
            </a:extLst>
          </p:cNvPr>
          <p:cNvSpPr txBox="1"/>
          <p:nvPr/>
        </p:nvSpPr>
        <p:spPr>
          <a:xfrm>
            <a:off x="445770" y="702000"/>
            <a:ext cx="11441430" cy="3170099"/>
          </a:xfrm>
          <a:prstGeom prst="rect">
            <a:avLst/>
          </a:prstGeom>
          <a:noFill/>
        </p:spPr>
        <p:txBody>
          <a:bodyPr wrap="square" rtlCol="0">
            <a:spAutoFit/>
          </a:bodyPr>
          <a:lstStyle/>
          <a:p>
            <a:r>
              <a:rPr lang="en-US" sz="4000" dirty="0">
                <a:latin typeface="Gill Sans MT" panose="020B0502020104020203" pitchFamily="34" charset="0"/>
              </a:rPr>
              <a:t>‘. . . if anyone does not have the Spirit of Christ, they do not belong to Christ.’</a:t>
            </a:r>
          </a:p>
          <a:p>
            <a:r>
              <a:rPr lang="en-US" sz="4000" dirty="0">
                <a:latin typeface="Gill Sans MT" panose="020B0502020104020203" pitchFamily="34" charset="0"/>
              </a:rPr>
              <a:t> </a:t>
            </a:r>
          </a:p>
          <a:p>
            <a:endParaRPr lang="en-US" sz="4000" dirty="0">
              <a:latin typeface="Gill Sans MT" panose="020B0502020104020203" pitchFamily="34" charset="0"/>
            </a:endParaRPr>
          </a:p>
          <a:p>
            <a:endParaRPr lang="en-US" sz="4000" dirty="0">
              <a:latin typeface="Gill Sans MT" panose="020B0502020104020203" pitchFamily="34" charset="0"/>
            </a:endParaRPr>
          </a:p>
        </p:txBody>
      </p:sp>
      <p:sp>
        <p:nvSpPr>
          <p:cNvPr id="4" name="TextBox 3">
            <a:extLst>
              <a:ext uri="{FF2B5EF4-FFF2-40B4-BE49-F238E27FC236}">
                <a16:creationId xmlns:a16="http://schemas.microsoft.com/office/drawing/2014/main" id="{0309A84A-AD95-ACB9-E879-79E3150A9B73}"/>
              </a:ext>
            </a:extLst>
          </p:cNvPr>
          <p:cNvSpPr txBox="1"/>
          <p:nvPr/>
        </p:nvSpPr>
        <p:spPr>
          <a:xfrm>
            <a:off x="-1974" y="2519451"/>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Romans 8:9 (NIVUK)</a:t>
            </a:r>
          </a:p>
        </p:txBody>
      </p:sp>
    </p:spTree>
    <p:extLst>
      <p:ext uri="{BB962C8B-B14F-4D97-AF65-F5344CB8AC3E}">
        <p14:creationId xmlns:p14="http://schemas.microsoft.com/office/powerpoint/2010/main" val="87454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DBC28-55FC-B4F3-53A4-F7C217B0693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40DBD70-ED0A-CA76-59A6-887901489B9B}"/>
              </a:ext>
            </a:extLst>
          </p:cNvPr>
          <p:cNvSpPr txBox="1"/>
          <p:nvPr/>
        </p:nvSpPr>
        <p:spPr>
          <a:xfrm>
            <a:off x="445770" y="702000"/>
            <a:ext cx="11441430" cy="4401205"/>
          </a:xfrm>
          <a:prstGeom prst="rect">
            <a:avLst/>
          </a:prstGeom>
          <a:noFill/>
        </p:spPr>
        <p:txBody>
          <a:bodyPr wrap="square" rtlCol="0">
            <a:spAutoFit/>
          </a:bodyPr>
          <a:lstStyle/>
          <a:p>
            <a:r>
              <a:rPr lang="en-US" sz="4000" dirty="0">
                <a:latin typeface="Gill Sans MT" panose="020B0502020104020203" pitchFamily="34" charset="0"/>
              </a:rPr>
              <a:t>‘. . . if anyone does not have the Spirit of Christ, they do not belong to Christ.’</a:t>
            </a:r>
          </a:p>
          <a:p>
            <a:r>
              <a:rPr lang="en-US" sz="4000" dirty="0">
                <a:latin typeface="Gill Sans MT" panose="020B0502020104020203" pitchFamily="34" charset="0"/>
              </a:rPr>
              <a:t> </a:t>
            </a:r>
          </a:p>
          <a:p>
            <a:endParaRPr lang="en-US" sz="4000" dirty="0">
              <a:latin typeface="Gill Sans MT" panose="020B0502020104020203" pitchFamily="34" charset="0"/>
            </a:endParaRPr>
          </a:p>
          <a:p>
            <a:endParaRPr lang="en-US" sz="4000" dirty="0">
              <a:latin typeface="Gill Sans MT" panose="020B0502020104020203" pitchFamily="34" charset="0"/>
            </a:endParaRPr>
          </a:p>
          <a:p>
            <a:r>
              <a:rPr lang="en-US" sz="4000" dirty="0">
                <a:latin typeface="Gill Sans MT" panose="020B0502020104020203" pitchFamily="34" charset="0"/>
              </a:rPr>
              <a:t>     ‘. . . the Spirit you received brought about your adoption to sonship.’</a:t>
            </a:r>
          </a:p>
        </p:txBody>
      </p:sp>
      <p:sp>
        <p:nvSpPr>
          <p:cNvPr id="3" name="TextBox 2">
            <a:extLst>
              <a:ext uri="{FF2B5EF4-FFF2-40B4-BE49-F238E27FC236}">
                <a16:creationId xmlns:a16="http://schemas.microsoft.com/office/drawing/2014/main" id="{A4890143-E07D-7FA9-4225-AEFA33B43BD6}"/>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Romans 8:15 (NIVUK)</a:t>
            </a:r>
          </a:p>
        </p:txBody>
      </p:sp>
      <p:sp>
        <p:nvSpPr>
          <p:cNvPr id="4" name="TextBox 3">
            <a:extLst>
              <a:ext uri="{FF2B5EF4-FFF2-40B4-BE49-F238E27FC236}">
                <a16:creationId xmlns:a16="http://schemas.microsoft.com/office/drawing/2014/main" id="{537F2540-8848-DE7A-F11D-CF456A6EB0D1}"/>
              </a:ext>
            </a:extLst>
          </p:cNvPr>
          <p:cNvSpPr txBox="1"/>
          <p:nvPr/>
        </p:nvSpPr>
        <p:spPr>
          <a:xfrm>
            <a:off x="-1974" y="2519451"/>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Romans 8:9 (NIVUK)</a:t>
            </a:r>
          </a:p>
        </p:txBody>
      </p:sp>
    </p:spTree>
    <p:extLst>
      <p:ext uri="{BB962C8B-B14F-4D97-AF65-F5344CB8AC3E}">
        <p14:creationId xmlns:p14="http://schemas.microsoft.com/office/powerpoint/2010/main" val="744242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2AF95-BD36-3E73-67EA-544BAEE2CF7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7ADD673-49CD-A255-241C-34DBB96270C9}"/>
              </a:ext>
            </a:extLst>
          </p:cNvPr>
          <p:cNvSpPr txBox="1"/>
          <p:nvPr/>
        </p:nvSpPr>
        <p:spPr>
          <a:xfrm>
            <a:off x="445770" y="702000"/>
            <a:ext cx="11441430" cy="1323439"/>
          </a:xfrm>
          <a:prstGeom prst="rect">
            <a:avLst/>
          </a:prstGeom>
          <a:noFill/>
        </p:spPr>
        <p:txBody>
          <a:bodyPr wrap="square" rtlCol="0">
            <a:spAutoFit/>
          </a:bodyPr>
          <a:lstStyle/>
          <a:p>
            <a:r>
              <a:rPr lang="en-US" sz="4000" dirty="0">
                <a:latin typeface="Gill Sans MT" panose="020B0502020104020203" pitchFamily="34" charset="0"/>
              </a:rPr>
              <a:t>‘Do not get drunk on wine, which leads to debauchery. Instead, be filled with the Spirit . . .’</a:t>
            </a:r>
          </a:p>
        </p:txBody>
      </p:sp>
      <p:sp>
        <p:nvSpPr>
          <p:cNvPr id="3" name="TextBox 2">
            <a:extLst>
              <a:ext uri="{FF2B5EF4-FFF2-40B4-BE49-F238E27FC236}">
                <a16:creationId xmlns:a16="http://schemas.microsoft.com/office/drawing/2014/main" id="{A3655CFA-EF17-F767-F0E0-A60B6879BAFF}"/>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Ephesians 5:18 (NIVUK)</a:t>
            </a:r>
          </a:p>
        </p:txBody>
      </p:sp>
    </p:spTree>
    <p:extLst>
      <p:ext uri="{BB962C8B-B14F-4D97-AF65-F5344CB8AC3E}">
        <p14:creationId xmlns:p14="http://schemas.microsoft.com/office/powerpoint/2010/main" val="3689099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901A3-59C7-6C03-C703-339BA98EDE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8E56947-2598-AF98-539E-4C9D7944BF34}"/>
              </a:ext>
            </a:extLst>
          </p:cNvPr>
          <p:cNvSpPr txBox="1"/>
          <p:nvPr/>
        </p:nvSpPr>
        <p:spPr>
          <a:xfrm>
            <a:off x="445770" y="702000"/>
            <a:ext cx="11441430" cy="1323439"/>
          </a:xfrm>
          <a:prstGeom prst="rect">
            <a:avLst/>
          </a:prstGeom>
          <a:noFill/>
        </p:spPr>
        <p:txBody>
          <a:bodyPr wrap="square" rtlCol="0">
            <a:spAutoFit/>
          </a:bodyPr>
          <a:lstStyle/>
          <a:p>
            <a:r>
              <a:rPr lang="en-US" sz="4000" dirty="0">
                <a:latin typeface="Gill Sans MT" panose="020B0502020104020203" pitchFamily="34" charset="0"/>
              </a:rPr>
              <a:t>‘The Spirit himself testifies with our spirit that we are God’s children.’</a:t>
            </a:r>
          </a:p>
        </p:txBody>
      </p:sp>
      <p:sp>
        <p:nvSpPr>
          <p:cNvPr id="3" name="TextBox 2">
            <a:extLst>
              <a:ext uri="{FF2B5EF4-FFF2-40B4-BE49-F238E27FC236}">
                <a16:creationId xmlns:a16="http://schemas.microsoft.com/office/drawing/2014/main" id="{B5AA8D30-A651-78B6-299C-3406A32B4540}"/>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Romans 8:16 (NIVUK)</a:t>
            </a:r>
          </a:p>
        </p:txBody>
      </p:sp>
    </p:spTree>
    <p:extLst>
      <p:ext uri="{BB962C8B-B14F-4D97-AF65-F5344CB8AC3E}">
        <p14:creationId xmlns:p14="http://schemas.microsoft.com/office/powerpoint/2010/main" val="472939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BBE3C-681C-C6FF-F3BB-7C17F5B2E9C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2299D97-63B1-0687-C1A5-EC92D3CD98C3}"/>
              </a:ext>
            </a:extLst>
          </p:cNvPr>
          <p:cNvSpPr txBox="1"/>
          <p:nvPr/>
        </p:nvSpPr>
        <p:spPr>
          <a:xfrm>
            <a:off x="445770" y="702000"/>
            <a:ext cx="11441430" cy="1323439"/>
          </a:xfrm>
          <a:prstGeom prst="rect">
            <a:avLst/>
          </a:prstGeom>
          <a:noFill/>
        </p:spPr>
        <p:txBody>
          <a:bodyPr wrap="square" rtlCol="0">
            <a:spAutoFit/>
          </a:bodyPr>
          <a:lstStyle/>
          <a:p>
            <a:r>
              <a:rPr lang="en-US" sz="4000" dirty="0">
                <a:latin typeface="Gill Sans MT" panose="020B0502020104020203" pitchFamily="34" charset="0"/>
              </a:rPr>
              <a:t>‘. . . by the Spirit you put to death the misdeeds of the body . . .’ </a:t>
            </a:r>
          </a:p>
        </p:txBody>
      </p:sp>
      <p:sp>
        <p:nvSpPr>
          <p:cNvPr id="3" name="TextBox 2">
            <a:extLst>
              <a:ext uri="{FF2B5EF4-FFF2-40B4-BE49-F238E27FC236}">
                <a16:creationId xmlns:a16="http://schemas.microsoft.com/office/drawing/2014/main" id="{C87BDB6F-97AF-226F-91DA-C6C517A65017}"/>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Romans 8:13 (NIVUK)</a:t>
            </a:r>
          </a:p>
        </p:txBody>
      </p:sp>
    </p:spTree>
    <p:extLst>
      <p:ext uri="{BB962C8B-B14F-4D97-AF65-F5344CB8AC3E}">
        <p14:creationId xmlns:p14="http://schemas.microsoft.com/office/powerpoint/2010/main" val="2570480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7C3D6-D3EA-C5EE-1BF7-E93941E3B46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45E0CFC-C388-216E-8C6F-001A0B7E9FA1}"/>
              </a:ext>
            </a:extLst>
          </p:cNvPr>
          <p:cNvSpPr txBox="1"/>
          <p:nvPr/>
        </p:nvSpPr>
        <p:spPr>
          <a:xfrm>
            <a:off x="445770" y="702000"/>
            <a:ext cx="11441430" cy="3170099"/>
          </a:xfrm>
          <a:prstGeom prst="rect">
            <a:avLst/>
          </a:prstGeom>
          <a:noFill/>
        </p:spPr>
        <p:txBody>
          <a:bodyPr wrap="square" rtlCol="0">
            <a:spAutoFit/>
          </a:bodyPr>
          <a:lstStyle/>
          <a:p>
            <a:r>
              <a:rPr lang="en-US" sz="4000" dirty="0">
                <a:latin typeface="Gill Sans MT" panose="020B0502020104020203" pitchFamily="34" charset="0"/>
              </a:rPr>
              <a:t>‘But the Advocate, the Holy Spirit, . . . will teach you all things and will remind you of everything I have said to you.’</a:t>
            </a:r>
          </a:p>
          <a:p>
            <a:endParaRPr lang="en-US" sz="4000" dirty="0">
              <a:latin typeface="Gill Sans MT" panose="020B0502020104020203" pitchFamily="34" charset="0"/>
            </a:endParaRPr>
          </a:p>
          <a:p>
            <a:endParaRPr lang="en-US" sz="4000" dirty="0">
              <a:latin typeface="Gill Sans MT" panose="020B0502020104020203" pitchFamily="34" charset="0"/>
            </a:endParaRPr>
          </a:p>
        </p:txBody>
      </p:sp>
      <p:sp>
        <p:nvSpPr>
          <p:cNvPr id="4" name="TextBox 3">
            <a:extLst>
              <a:ext uri="{FF2B5EF4-FFF2-40B4-BE49-F238E27FC236}">
                <a16:creationId xmlns:a16="http://schemas.microsoft.com/office/drawing/2014/main" id="{63E12C51-3D33-9E65-BA60-9B5F770F17EE}"/>
              </a:ext>
            </a:extLst>
          </p:cNvPr>
          <p:cNvSpPr txBox="1"/>
          <p:nvPr/>
        </p:nvSpPr>
        <p:spPr>
          <a:xfrm>
            <a:off x="-1975" y="2840081"/>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John 14:26 (NIVUK)</a:t>
            </a:r>
          </a:p>
        </p:txBody>
      </p:sp>
    </p:spTree>
    <p:extLst>
      <p:ext uri="{BB962C8B-B14F-4D97-AF65-F5344CB8AC3E}">
        <p14:creationId xmlns:p14="http://schemas.microsoft.com/office/powerpoint/2010/main" val="18116092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D1BBE-4855-9570-1FE6-F66D517C11F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FE176FC-B17F-6E05-B59C-A6AC6163B04E}"/>
              </a:ext>
            </a:extLst>
          </p:cNvPr>
          <p:cNvSpPr txBox="1"/>
          <p:nvPr/>
        </p:nvSpPr>
        <p:spPr>
          <a:xfrm>
            <a:off x="445770" y="702000"/>
            <a:ext cx="11441430" cy="4401205"/>
          </a:xfrm>
          <a:prstGeom prst="rect">
            <a:avLst/>
          </a:prstGeom>
          <a:noFill/>
        </p:spPr>
        <p:txBody>
          <a:bodyPr wrap="square" rtlCol="0">
            <a:spAutoFit/>
          </a:bodyPr>
          <a:lstStyle/>
          <a:p>
            <a:r>
              <a:rPr lang="en-US" sz="4000" dirty="0">
                <a:latin typeface="Gill Sans MT" panose="020B0502020104020203" pitchFamily="34" charset="0"/>
              </a:rPr>
              <a:t>‘But the Advocate, the Holy Spirit, . . . will teach you all things and will remind you of everything I have said to you.’</a:t>
            </a:r>
          </a:p>
          <a:p>
            <a:endParaRPr lang="en-US" sz="4000" dirty="0">
              <a:latin typeface="Gill Sans MT" panose="020B0502020104020203" pitchFamily="34" charset="0"/>
            </a:endParaRPr>
          </a:p>
          <a:p>
            <a:endParaRPr lang="en-US" sz="4000" dirty="0">
              <a:latin typeface="Gill Sans MT" panose="020B0502020104020203" pitchFamily="34" charset="0"/>
            </a:endParaRPr>
          </a:p>
          <a:p>
            <a:r>
              <a:rPr lang="en-US" sz="4000" dirty="0">
                <a:latin typeface="Gill Sans MT" panose="020B0502020104020203" pitchFamily="34" charset="0"/>
              </a:rPr>
              <a:t>‘In the same way, the Spirit helps us in our weakness.’ Romans 8:26</a:t>
            </a:r>
          </a:p>
        </p:txBody>
      </p:sp>
      <p:sp>
        <p:nvSpPr>
          <p:cNvPr id="3" name="TextBox 2">
            <a:extLst>
              <a:ext uri="{FF2B5EF4-FFF2-40B4-BE49-F238E27FC236}">
                <a16:creationId xmlns:a16="http://schemas.microsoft.com/office/drawing/2014/main" id="{1AB8E1F9-4406-2E15-A4AE-0EE2039C4D1A}"/>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Romans 8:26 (NIVUK)</a:t>
            </a:r>
          </a:p>
        </p:txBody>
      </p:sp>
      <p:sp>
        <p:nvSpPr>
          <p:cNvPr id="4" name="TextBox 3">
            <a:extLst>
              <a:ext uri="{FF2B5EF4-FFF2-40B4-BE49-F238E27FC236}">
                <a16:creationId xmlns:a16="http://schemas.microsoft.com/office/drawing/2014/main" id="{A191942F-84D0-6929-AFCB-ECE53C1CB499}"/>
              </a:ext>
            </a:extLst>
          </p:cNvPr>
          <p:cNvSpPr txBox="1"/>
          <p:nvPr/>
        </p:nvSpPr>
        <p:spPr>
          <a:xfrm>
            <a:off x="-1975" y="2840081"/>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John 14:26 (NIVUK)</a:t>
            </a:r>
          </a:p>
        </p:txBody>
      </p:sp>
    </p:spTree>
    <p:extLst>
      <p:ext uri="{BB962C8B-B14F-4D97-AF65-F5344CB8AC3E}">
        <p14:creationId xmlns:p14="http://schemas.microsoft.com/office/powerpoint/2010/main" val="37100017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0BB8F-10A9-F038-9728-65ACD0646F4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B66DF73-F7FF-9CC9-F6FC-C06E6DA7632A}"/>
              </a:ext>
            </a:extLst>
          </p:cNvPr>
          <p:cNvSpPr txBox="1"/>
          <p:nvPr/>
        </p:nvSpPr>
        <p:spPr>
          <a:xfrm>
            <a:off x="445770" y="702000"/>
            <a:ext cx="11441430" cy="1323439"/>
          </a:xfrm>
          <a:prstGeom prst="rect">
            <a:avLst/>
          </a:prstGeom>
          <a:noFill/>
        </p:spPr>
        <p:txBody>
          <a:bodyPr wrap="square" rtlCol="0">
            <a:spAutoFit/>
          </a:bodyPr>
          <a:lstStyle/>
          <a:p>
            <a:r>
              <a:rPr lang="en-US" sz="4000" dirty="0">
                <a:latin typeface="Gill Sans MT" panose="020B0502020104020203" pitchFamily="34" charset="0"/>
              </a:rPr>
              <a:t>‘For those who are led by the Spirit of God are the children of God.’</a:t>
            </a:r>
          </a:p>
        </p:txBody>
      </p:sp>
      <p:sp>
        <p:nvSpPr>
          <p:cNvPr id="3" name="TextBox 2">
            <a:extLst>
              <a:ext uri="{FF2B5EF4-FFF2-40B4-BE49-F238E27FC236}">
                <a16:creationId xmlns:a16="http://schemas.microsoft.com/office/drawing/2014/main" id="{860D0D83-7D1D-A02C-6EF6-C8C0DCCE923D}"/>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Romans 8:14 (NIVUK)</a:t>
            </a:r>
          </a:p>
        </p:txBody>
      </p:sp>
    </p:spTree>
    <p:extLst>
      <p:ext uri="{BB962C8B-B14F-4D97-AF65-F5344CB8AC3E}">
        <p14:creationId xmlns:p14="http://schemas.microsoft.com/office/powerpoint/2010/main" val="1102054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8DBC2-5905-FA80-19EB-161A831A5A8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98872F6-B6AA-BE28-26DE-A0817BA85A38}"/>
              </a:ext>
            </a:extLst>
          </p:cNvPr>
          <p:cNvSpPr txBox="1"/>
          <p:nvPr/>
        </p:nvSpPr>
        <p:spPr>
          <a:xfrm>
            <a:off x="445770" y="702000"/>
            <a:ext cx="11441430" cy="3785652"/>
          </a:xfrm>
          <a:prstGeom prst="rect">
            <a:avLst/>
          </a:prstGeom>
          <a:noFill/>
        </p:spPr>
        <p:txBody>
          <a:bodyPr wrap="square" rtlCol="0">
            <a:spAutoFit/>
          </a:bodyPr>
          <a:lstStyle/>
          <a:p>
            <a:r>
              <a:rPr lang="en-GB" sz="4000" baseline="30000" dirty="0">
                <a:latin typeface="Gill Sans MT" panose="020B0502020104020203" pitchFamily="34" charset="0"/>
              </a:rPr>
              <a:t>3</a:t>
            </a:r>
            <a:r>
              <a:rPr lang="en-GB" sz="4000" dirty="0">
                <a:latin typeface="Gill Sans MT" panose="020B0502020104020203" pitchFamily="34" charset="0"/>
              </a:rPr>
              <a:t>“Let us acknowledge the </a:t>
            </a:r>
            <a:r>
              <a:rPr lang="en-GB" sz="4000" cap="small" dirty="0">
                <a:latin typeface="Gill Sans MT" panose="020B0502020104020203" pitchFamily="34" charset="0"/>
              </a:rPr>
              <a:t>Lord</a:t>
            </a:r>
            <a:r>
              <a:rPr lang="en-GB" sz="4000" dirty="0">
                <a:latin typeface="Gill Sans MT" panose="020B0502020104020203" pitchFamily="34" charset="0"/>
              </a:rPr>
              <a:t>;</a:t>
            </a:r>
            <a:br>
              <a:rPr lang="en-GB" sz="4000" dirty="0">
                <a:latin typeface="Gill Sans MT" panose="020B0502020104020203" pitchFamily="34" charset="0"/>
              </a:rPr>
            </a:br>
            <a:r>
              <a:rPr lang="en-GB" sz="4000" dirty="0">
                <a:latin typeface="Gill Sans MT" panose="020B0502020104020203" pitchFamily="34" charset="0"/>
              </a:rPr>
              <a:t>    let us press on to acknowledge him.</a:t>
            </a:r>
            <a:br>
              <a:rPr lang="en-GB" sz="4000" dirty="0">
                <a:latin typeface="Gill Sans MT" panose="020B0502020104020203" pitchFamily="34" charset="0"/>
              </a:rPr>
            </a:br>
            <a:r>
              <a:rPr lang="en-GB" sz="4000" dirty="0">
                <a:latin typeface="Gill Sans MT" panose="020B0502020104020203" pitchFamily="34" charset="0"/>
              </a:rPr>
              <a:t>As surely as the sun rises,</a:t>
            </a:r>
            <a:br>
              <a:rPr lang="en-GB" sz="4000" dirty="0">
                <a:latin typeface="Gill Sans MT" panose="020B0502020104020203" pitchFamily="34" charset="0"/>
              </a:rPr>
            </a:br>
            <a:r>
              <a:rPr lang="en-GB" sz="4000" dirty="0">
                <a:latin typeface="Gill Sans MT" panose="020B0502020104020203" pitchFamily="34" charset="0"/>
              </a:rPr>
              <a:t>    he will appear;</a:t>
            </a:r>
            <a:br>
              <a:rPr lang="en-GB" sz="4000" dirty="0">
                <a:latin typeface="Gill Sans MT" panose="020B0502020104020203" pitchFamily="34" charset="0"/>
              </a:rPr>
            </a:br>
            <a:r>
              <a:rPr lang="en-GB" sz="4000" dirty="0">
                <a:latin typeface="Gill Sans MT" panose="020B0502020104020203" pitchFamily="34" charset="0"/>
              </a:rPr>
              <a:t>he will come to us like the winter rains,</a:t>
            </a:r>
            <a:br>
              <a:rPr lang="en-GB" sz="4000" dirty="0">
                <a:latin typeface="Gill Sans MT" panose="020B0502020104020203" pitchFamily="34" charset="0"/>
              </a:rPr>
            </a:br>
            <a:r>
              <a:rPr lang="en-GB" sz="4000" dirty="0">
                <a:latin typeface="Gill Sans MT" panose="020B0502020104020203" pitchFamily="34" charset="0"/>
              </a:rPr>
              <a:t>    like the spring rains that water the earth.”</a:t>
            </a:r>
            <a:endParaRPr lang="en-US" sz="4000" dirty="0">
              <a:latin typeface="Gill Sans MT" panose="020B0502020104020203" pitchFamily="34" charset="0"/>
            </a:endParaRPr>
          </a:p>
        </p:txBody>
      </p:sp>
      <p:sp>
        <p:nvSpPr>
          <p:cNvPr id="3" name="TextBox 2">
            <a:extLst>
              <a:ext uri="{FF2B5EF4-FFF2-40B4-BE49-F238E27FC236}">
                <a16:creationId xmlns:a16="http://schemas.microsoft.com/office/drawing/2014/main" id="{BF7888AE-FA87-D20B-2632-51B759EE39F2}"/>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Hosea 6: 3 (NIVUK)</a:t>
            </a:r>
          </a:p>
        </p:txBody>
      </p:sp>
    </p:spTree>
    <p:extLst>
      <p:ext uri="{BB962C8B-B14F-4D97-AF65-F5344CB8AC3E}">
        <p14:creationId xmlns:p14="http://schemas.microsoft.com/office/powerpoint/2010/main" val="3778415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81B2B-57C0-8E08-901E-1B2F406077D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E68DDAA-0432-D7EE-0B04-041E64F53CC1}"/>
              </a:ext>
            </a:extLst>
          </p:cNvPr>
          <p:cNvSpPr txBox="1"/>
          <p:nvPr/>
        </p:nvSpPr>
        <p:spPr>
          <a:xfrm>
            <a:off x="445770" y="702000"/>
            <a:ext cx="11441430" cy="1323439"/>
          </a:xfrm>
          <a:prstGeom prst="rect">
            <a:avLst/>
          </a:prstGeom>
          <a:noFill/>
        </p:spPr>
        <p:txBody>
          <a:bodyPr wrap="square" rtlCol="0">
            <a:spAutoFit/>
          </a:bodyPr>
          <a:lstStyle/>
          <a:p>
            <a:r>
              <a:rPr lang="en-US" sz="4000" dirty="0">
                <a:latin typeface="Gill Sans MT" panose="020B0502020104020203" pitchFamily="34" charset="0"/>
              </a:rPr>
              <a:t>‘Now to each one the manifestation of the Spirit is given for the common good.’ </a:t>
            </a:r>
          </a:p>
        </p:txBody>
      </p:sp>
      <p:sp>
        <p:nvSpPr>
          <p:cNvPr id="3" name="TextBox 2">
            <a:extLst>
              <a:ext uri="{FF2B5EF4-FFF2-40B4-BE49-F238E27FC236}">
                <a16:creationId xmlns:a16="http://schemas.microsoft.com/office/drawing/2014/main" id="{D3085278-5CEF-27C7-7C92-B4071752AA91}"/>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1 Corinthians 12:7 (NIVUK)</a:t>
            </a:r>
          </a:p>
        </p:txBody>
      </p:sp>
    </p:spTree>
    <p:extLst>
      <p:ext uri="{BB962C8B-B14F-4D97-AF65-F5344CB8AC3E}">
        <p14:creationId xmlns:p14="http://schemas.microsoft.com/office/powerpoint/2010/main" val="30786696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E4934-FE9C-2B03-E220-E93D0EE3752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351BB55-F735-E9AA-1FB9-1F84B1B4614E}"/>
              </a:ext>
            </a:extLst>
          </p:cNvPr>
          <p:cNvSpPr txBox="1"/>
          <p:nvPr/>
        </p:nvSpPr>
        <p:spPr>
          <a:xfrm>
            <a:off x="445770" y="702000"/>
            <a:ext cx="11441430" cy="1323439"/>
          </a:xfrm>
          <a:prstGeom prst="rect">
            <a:avLst/>
          </a:prstGeom>
          <a:noFill/>
        </p:spPr>
        <p:txBody>
          <a:bodyPr wrap="square" rtlCol="0">
            <a:spAutoFit/>
          </a:bodyPr>
          <a:lstStyle/>
          <a:p>
            <a:r>
              <a:rPr lang="en-US" sz="4000" dirty="0">
                <a:latin typeface="Gill Sans MT" panose="020B0502020104020203" pitchFamily="34" charset="0"/>
              </a:rPr>
              <a:t>‘Now to each one the manifestation of the Spirit is given for the common good.’ </a:t>
            </a:r>
          </a:p>
        </p:txBody>
      </p:sp>
      <p:sp>
        <p:nvSpPr>
          <p:cNvPr id="3" name="TextBox 2">
            <a:extLst>
              <a:ext uri="{FF2B5EF4-FFF2-40B4-BE49-F238E27FC236}">
                <a16:creationId xmlns:a16="http://schemas.microsoft.com/office/drawing/2014/main" id="{DAB3C384-5B5D-43D8-ACED-E5BE02238E58}"/>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1 Corinthians 12:7 (NIVUK)</a:t>
            </a:r>
          </a:p>
        </p:txBody>
      </p:sp>
    </p:spTree>
    <p:extLst>
      <p:ext uri="{BB962C8B-B14F-4D97-AF65-F5344CB8AC3E}">
        <p14:creationId xmlns:p14="http://schemas.microsoft.com/office/powerpoint/2010/main" val="26468757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456CA-2951-A031-18D0-0C4D8C193EB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39CD2D3-DAD7-C805-ACE4-C44EF45D195D}"/>
              </a:ext>
            </a:extLst>
          </p:cNvPr>
          <p:cNvSpPr txBox="1"/>
          <p:nvPr/>
        </p:nvSpPr>
        <p:spPr>
          <a:xfrm>
            <a:off x="445770" y="702000"/>
            <a:ext cx="11441430" cy="2862322"/>
          </a:xfrm>
          <a:prstGeom prst="rect">
            <a:avLst/>
          </a:prstGeom>
          <a:noFill/>
        </p:spPr>
        <p:txBody>
          <a:bodyPr wrap="square" rtlCol="0">
            <a:spAutoFit/>
          </a:bodyPr>
          <a:lstStyle/>
          <a:p>
            <a:r>
              <a:rPr lang="en-US" sz="3600" dirty="0">
                <a:latin typeface="Gill Sans MT" panose="020B0502020104020203" pitchFamily="34" charset="0"/>
              </a:rPr>
              <a:t>“When you are brought before synagogues, rulers and authorities, do not worry about how you will defend yourselves or what you will say, for the Holy Spirit will teach you at that time what you should say.”</a:t>
            </a:r>
          </a:p>
          <a:p>
            <a:endParaRPr lang="en-US" sz="3600" dirty="0">
              <a:latin typeface="Gill Sans MT" panose="020B0502020104020203" pitchFamily="34" charset="0"/>
            </a:endParaRPr>
          </a:p>
        </p:txBody>
      </p:sp>
      <p:sp>
        <p:nvSpPr>
          <p:cNvPr id="3" name="TextBox 2">
            <a:extLst>
              <a:ext uri="{FF2B5EF4-FFF2-40B4-BE49-F238E27FC236}">
                <a16:creationId xmlns:a16="http://schemas.microsoft.com/office/drawing/2014/main" id="{0364178D-C235-F7DC-5D35-06F5C1E0CFE7}"/>
              </a:ext>
            </a:extLst>
          </p:cNvPr>
          <p:cNvSpPr txBox="1"/>
          <p:nvPr/>
        </p:nvSpPr>
        <p:spPr>
          <a:xfrm>
            <a:off x="1" y="5739634"/>
            <a:ext cx="11324592" cy="461665"/>
          </a:xfrm>
          <a:prstGeom prst="rect">
            <a:avLst/>
          </a:prstGeom>
          <a:noFill/>
        </p:spPr>
        <p:txBody>
          <a:bodyPr wrap="square" rtlCol="0">
            <a:spAutoFit/>
          </a:bodyPr>
          <a:lstStyle/>
          <a:p>
            <a:pPr algn="r"/>
            <a:endParaRPr lang="en-US" sz="2400" dirty="0">
              <a:latin typeface="Gill Sans MT" panose="020B0502020104020203" pitchFamily="34" charset="0"/>
            </a:endParaRPr>
          </a:p>
        </p:txBody>
      </p:sp>
      <p:sp>
        <p:nvSpPr>
          <p:cNvPr id="4" name="TextBox 3">
            <a:extLst>
              <a:ext uri="{FF2B5EF4-FFF2-40B4-BE49-F238E27FC236}">
                <a16:creationId xmlns:a16="http://schemas.microsoft.com/office/drawing/2014/main" id="{C729CCC2-FD77-3975-DEA9-24EC906F937A}"/>
              </a:ext>
            </a:extLst>
          </p:cNvPr>
          <p:cNvSpPr txBox="1"/>
          <p:nvPr/>
        </p:nvSpPr>
        <p:spPr>
          <a:xfrm>
            <a:off x="-1975" y="2840081"/>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Luke 12:11-12 (NIVUK)</a:t>
            </a:r>
          </a:p>
        </p:txBody>
      </p:sp>
    </p:spTree>
    <p:extLst>
      <p:ext uri="{BB962C8B-B14F-4D97-AF65-F5344CB8AC3E}">
        <p14:creationId xmlns:p14="http://schemas.microsoft.com/office/powerpoint/2010/main" val="34957643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4B82B-9271-15DE-0985-37BBC7460E7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1ABE1C9-5BE6-75FA-D0A9-B542F0F558E8}"/>
              </a:ext>
            </a:extLst>
          </p:cNvPr>
          <p:cNvSpPr txBox="1"/>
          <p:nvPr/>
        </p:nvSpPr>
        <p:spPr>
          <a:xfrm>
            <a:off x="445770" y="702000"/>
            <a:ext cx="11441430" cy="5632311"/>
          </a:xfrm>
          <a:prstGeom prst="rect">
            <a:avLst/>
          </a:prstGeom>
          <a:noFill/>
        </p:spPr>
        <p:txBody>
          <a:bodyPr wrap="square" rtlCol="0">
            <a:spAutoFit/>
          </a:bodyPr>
          <a:lstStyle/>
          <a:p>
            <a:r>
              <a:rPr lang="en-US" sz="3600" dirty="0">
                <a:latin typeface="Gill Sans MT" panose="020B0502020104020203" pitchFamily="34" charset="0"/>
              </a:rPr>
              <a:t>“When you are brought before synagogues, rulers and authorities, do not worry about how you will defend yourselves or what you will say, for the Holy Spirit will teach you at that time what you should say.”</a:t>
            </a:r>
          </a:p>
          <a:p>
            <a:endParaRPr lang="en-US" sz="3600" dirty="0">
              <a:latin typeface="Gill Sans MT" panose="020B0502020104020203" pitchFamily="34" charset="0"/>
            </a:endParaRPr>
          </a:p>
          <a:p>
            <a:r>
              <a:rPr lang="en-US" sz="3600" dirty="0">
                <a:latin typeface="Gill Sans MT" panose="020B0502020104020203" pitchFamily="34" charset="0"/>
              </a:rPr>
              <a:t>‘My message and my preaching were not with wise and persuasive words, but with a demonstration of the Spirit’s power, so that your faith might not rest on human wisdom, but on God’s power.’ </a:t>
            </a:r>
          </a:p>
          <a:p>
            <a:endParaRPr lang="en-US" sz="3600" dirty="0">
              <a:latin typeface="Gill Sans MT" panose="020B0502020104020203" pitchFamily="34" charset="0"/>
            </a:endParaRPr>
          </a:p>
        </p:txBody>
      </p:sp>
      <p:sp>
        <p:nvSpPr>
          <p:cNvPr id="3" name="TextBox 2">
            <a:extLst>
              <a:ext uri="{FF2B5EF4-FFF2-40B4-BE49-F238E27FC236}">
                <a16:creationId xmlns:a16="http://schemas.microsoft.com/office/drawing/2014/main" id="{0117767E-F772-DF43-C868-2B7B00D0F3C0}"/>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1 Corinthians 2:4 (NIVUK)</a:t>
            </a:r>
          </a:p>
        </p:txBody>
      </p:sp>
      <p:sp>
        <p:nvSpPr>
          <p:cNvPr id="4" name="TextBox 3">
            <a:extLst>
              <a:ext uri="{FF2B5EF4-FFF2-40B4-BE49-F238E27FC236}">
                <a16:creationId xmlns:a16="http://schemas.microsoft.com/office/drawing/2014/main" id="{5326B987-6DE9-4309-C094-EFE491AA86E1}"/>
              </a:ext>
            </a:extLst>
          </p:cNvPr>
          <p:cNvSpPr txBox="1"/>
          <p:nvPr/>
        </p:nvSpPr>
        <p:spPr>
          <a:xfrm>
            <a:off x="-1975" y="2840081"/>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Luke 12:11-12 (NIVUK)</a:t>
            </a:r>
          </a:p>
        </p:txBody>
      </p:sp>
    </p:spTree>
    <p:extLst>
      <p:ext uri="{BB962C8B-B14F-4D97-AF65-F5344CB8AC3E}">
        <p14:creationId xmlns:p14="http://schemas.microsoft.com/office/powerpoint/2010/main" val="39053289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7257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17193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1EAF9-A6F7-374F-EE8F-D1421F809C3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243FDD6-5537-61CC-7590-AC2F7F7651E6}"/>
              </a:ext>
            </a:extLst>
          </p:cNvPr>
          <p:cNvSpPr txBox="1"/>
          <p:nvPr/>
        </p:nvSpPr>
        <p:spPr>
          <a:xfrm>
            <a:off x="445770" y="702000"/>
            <a:ext cx="11441430" cy="5016758"/>
          </a:xfrm>
          <a:prstGeom prst="rect">
            <a:avLst/>
          </a:prstGeom>
          <a:noFill/>
        </p:spPr>
        <p:txBody>
          <a:bodyPr wrap="square" rtlCol="0">
            <a:spAutoFit/>
          </a:bodyPr>
          <a:lstStyle/>
          <a:p>
            <a:r>
              <a:rPr lang="en-US" sz="4000" dirty="0">
                <a:latin typeface="Gill Sans MT" panose="020B0502020104020203" pitchFamily="34" charset="0"/>
              </a:rPr>
              <a:t>2 When the day of Pentecost came, they were all together in one place. </a:t>
            </a:r>
            <a:r>
              <a:rPr lang="en-US" sz="4000" baseline="30000" dirty="0">
                <a:latin typeface="Gill Sans MT" panose="020B0502020104020203" pitchFamily="34" charset="0"/>
              </a:rPr>
              <a:t>2 </a:t>
            </a:r>
            <a:r>
              <a:rPr lang="en-US" sz="4000" dirty="0">
                <a:latin typeface="Gill Sans MT" panose="020B0502020104020203" pitchFamily="34" charset="0"/>
              </a:rPr>
              <a:t>Suddenly a sound like the blowing of a violent wind came from heaven and filled the whole house where they were sitting. </a:t>
            </a:r>
            <a:r>
              <a:rPr lang="en-US" sz="4000" baseline="30000" dirty="0">
                <a:latin typeface="Gill Sans MT" panose="020B0502020104020203" pitchFamily="34" charset="0"/>
              </a:rPr>
              <a:t>3 </a:t>
            </a:r>
            <a:r>
              <a:rPr lang="en-US" sz="4000" dirty="0">
                <a:latin typeface="Gill Sans MT" panose="020B0502020104020203" pitchFamily="34" charset="0"/>
              </a:rPr>
              <a:t>They saw what seemed to be tongues of fire that separated and came to rest on each of them. </a:t>
            </a:r>
            <a:r>
              <a:rPr lang="en-US" sz="4000" baseline="30000" dirty="0">
                <a:latin typeface="Gill Sans MT" panose="020B0502020104020203" pitchFamily="34" charset="0"/>
              </a:rPr>
              <a:t>4 </a:t>
            </a:r>
            <a:r>
              <a:rPr lang="en-US" sz="4000" dirty="0">
                <a:latin typeface="Gill Sans MT" panose="020B0502020104020203" pitchFamily="34" charset="0"/>
              </a:rPr>
              <a:t>All of them were filled with the Holy Spirit and began to speak in other tongues as the Spirit enabled them.</a:t>
            </a:r>
          </a:p>
        </p:txBody>
      </p:sp>
      <p:sp>
        <p:nvSpPr>
          <p:cNvPr id="3" name="TextBox 2">
            <a:extLst>
              <a:ext uri="{FF2B5EF4-FFF2-40B4-BE49-F238E27FC236}">
                <a16:creationId xmlns:a16="http://schemas.microsoft.com/office/drawing/2014/main" id="{8496AF8A-B395-ABD5-DA75-57AA795CEF17}"/>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Acts 2:1-13 (NIVUK)</a:t>
            </a:r>
          </a:p>
        </p:txBody>
      </p:sp>
    </p:spTree>
    <p:extLst>
      <p:ext uri="{BB962C8B-B14F-4D97-AF65-F5344CB8AC3E}">
        <p14:creationId xmlns:p14="http://schemas.microsoft.com/office/powerpoint/2010/main" val="1616634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DC141-9D79-3298-1A67-96776AD43C5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39CB04C-0371-88F5-4F90-744EC77987A1}"/>
              </a:ext>
            </a:extLst>
          </p:cNvPr>
          <p:cNvSpPr txBox="1"/>
          <p:nvPr/>
        </p:nvSpPr>
        <p:spPr>
          <a:xfrm>
            <a:off x="445770" y="702000"/>
            <a:ext cx="11441430" cy="5016758"/>
          </a:xfrm>
          <a:prstGeom prst="rect">
            <a:avLst/>
          </a:prstGeom>
          <a:noFill/>
        </p:spPr>
        <p:txBody>
          <a:bodyPr wrap="square" rtlCol="0">
            <a:spAutoFit/>
          </a:bodyPr>
          <a:lstStyle/>
          <a:p>
            <a:r>
              <a:rPr lang="en-US" sz="4000" baseline="30000" dirty="0">
                <a:latin typeface="Gill Sans MT" panose="020B0502020104020203" pitchFamily="34" charset="0"/>
              </a:rPr>
              <a:t>5 </a:t>
            </a:r>
            <a:r>
              <a:rPr lang="en-US" sz="4000" dirty="0">
                <a:latin typeface="Gill Sans MT" panose="020B0502020104020203" pitchFamily="34" charset="0"/>
              </a:rPr>
              <a:t>Now there were staying in Jerusalem God-fearing Jews from every nation under heaven. </a:t>
            </a:r>
            <a:r>
              <a:rPr lang="en-US" sz="4000" baseline="30000" dirty="0">
                <a:latin typeface="Gill Sans MT" panose="020B0502020104020203" pitchFamily="34" charset="0"/>
              </a:rPr>
              <a:t>6 </a:t>
            </a:r>
            <a:r>
              <a:rPr lang="en-US" sz="4000" dirty="0">
                <a:latin typeface="Gill Sans MT" panose="020B0502020104020203" pitchFamily="34" charset="0"/>
              </a:rPr>
              <a:t>When they heard this sound, a crowd came together in bewilderment, because each one heard their own language being spoken. </a:t>
            </a:r>
            <a:r>
              <a:rPr lang="en-US" sz="4000" baseline="30000" dirty="0">
                <a:latin typeface="Gill Sans MT" panose="020B0502020104020203" pitchFamily="34" charset="0"/>
              </a:rPr>
              <a:t>7 </a:t>
            </a:r>
            <a:r>
              <a:rPr lang="en-US" sz="4000" dirty="0">
                <a:latin typeface="Gill Sans MT" panose="020B0502020104020203" pitchFamily="34" charset="0"/>
              </a:rPr>
              <a:t>Utterly amazed, they asked: ‘Aren’t all these who are speaking Galileans? </a:t>
            </a:r>
            <a:r>
              <a:rPr lang="en-US" sz="4000" baseline="30000" dirty="0">
                <a:latin typeface="Gill Sans MT" panose="020B0502020104020203" pitchFamily="34" charset="0"/>
              </a:rPr>
              <a:t>8 </a:t>
            </a:r>
            <a:r>
              <a:rPr lang="en-US" sz="4000" dirty="0">
                <a:latin typeface="Gill Sans MT" panose="020B0502020104020203" pitchFamily="34" charset="0"/>
              </a:rPr>
              <a:t>Then how is it that each of us hears them in our native language? </a:t>
            </a:r>
          </a:p>
        </p:txBody>
      </p:sp>
      <p:sp>
        <p:nvSpPr>
          <p:cNvPr id="3" name="TextBox 2">
            <a:extLst>
              <a:ext uri="{FF2B5EF4-FFF2-40B4-BE49-F238E27FC236}">
                <a16:creationId xmlns:a16="http://schemas.microsoft.com/office/drawing/2014/main" id="{81E7D07A-580D-CE8D-AB0F-2939D1676430}"/>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Acts 2:1-13 (NIVUK)</a:t>
            </a:r>
          </a:p>
        </p:txBody>
      </p:sp>
    </p:spTree>
    <p:extLst>
      <p:ext uri="{BB962C8B-B14F-4D97-AF65-F5344CB8AC3E}">
        <p14:creationId xmlns:p14="http://schemas.microsoft.com/office/powerpoint/2010/main" val="319213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632A9-122E-214B-692D-23E284BEF18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FC2F9A5-6D8A-9967-D475-45E5EDF1E7DF}"/>
              </a:ext>
            </a:extLst>
          </p:cNvPr>
          <p:cNvSpPr txBox="1"/>
          <p:nvPr/>
        </p:nvSpPr>
        <p:spPr>
          <a:xfrm>
            <a:off x="445770" y="702000"/>
            <a:ext cx="11441430" cy="5016758"/>
          </a:xfrm>
          <a:prstGeom prst="rect">
            <a:avLst/>
          </a:prstGeom>
          <a:noFill/>
        </p:spPr>
        <p:txBody>
          <a:bodyPr wrap="square" rtlCol="0">
            <a:spAutoFit/>
          </a:bodyPr>
          <a:lstStyle/>
          <a:p>
            <a:r>
              <a:rPr lang="en-US" sz="4000" baseline="30000" dirty="0">
                <a:latin typeface="Gill Sans MT" panose="020B0502020104020203" pitchFamily="34" charset="0"/>
              </a:rPr>
              <a:t>9 </a:t>
            </a:r>
            <a:r>
              <a:rPr lang="en-US" sz="4000" dirty="0">
                <a:latin typeface="Gill Sans MT" panose="020B0502020104020203" pitchFamily="34" charset="0"/>
              </a:rPr>
              <a:t>Parthians, Medes and Elamites; residents of Mesopotamia, Judea and Cappadocia, Pontus and Asia, </a:t>
            </a:r>
            <a:r>
              <a:rPr lang="en-US" sz="4000" baseline="30000" dirty="0">
                <a:latin typeface="Gill Sans MT" panose="020B0502020104020203" pitchFamily="34" charset="0"/>
              </a:rPr>
              <a:t>10 </a:t>
            </a:r>
            <a:r>
              <a:rPr lang="en-US" sz="4000" dirty="0">
                <a:latin typeface="Gill Sans MT" panose="020B0502020104020203" pitchFamily="34" charset="0"/>
              </a:rPr>
              <a:t>Phrygia and Pamphylia, Egypt and the parts of Libya near Cyrene; visitors from Rome </a:t>
            </a:r>
            <a:r>
              <a:rPr lang="en-US" sz="4000" baseline="30000" dirty="0">
                <a:latin typeface="Gill Sans MT" panose="020B0502020104020203" pitchFamily="34" charset="0"/>
              </a:rPr>
              <a:t>11 </a:t>
            </a:r>
            <a:r>
              <a:rPr lang="en-US" sz="4000" dirty="0">
                <a:latin typeface="Gill Sans MT" panose="020B0502020104020203" pitchFamily="34" charset="0"/>
              </a:rPr>
              <a:t>(both Jews and converts to Judaism); Cretans and Arabs – we hear them declaring the wonders of God in our own tongues!’ </a:t>
            </a:r>
            <a:r>
              <a:rPr lang="en-US" sz="4000" baseline="30000" dirty="0">
                <a:latin typeface="Gill Sans MT" panose="020B0502020104020203" pitchFamily="34" charset="0"/>
              </a:rPr>
              <a:t>12 </a:t>
            </a:r>
            <a:r>
              <a:rPr lang="en-US" sz="4000" dirty="0">
                <a:latin typeface="Gill Sans MT" panose="020B0502020104020203" pitchFamily="34" charset="0"/>
              </a:rPr>
              <a:t>Amazed and perplexed, they asked one another, ‘What does this mean?’</a:t>
            </a:r>
          </a:p>
        </p:txBody>
      </p:sp>
      <p:sp>
        <p:nvSpPr>
          <p:cNvPr id="3" name="TextBox 2">
            <a:extLst>
              <a:ext uri="{FF2B5EF4-FFF2-40B4-BE49-F238E27FC236}">
                <a16:creationId xmlns:a16="http://schemas.microsoft.com/office/drawing/2014/main" id="{A3C90E9E-E91E-4453-71AB-169A7961FEB9}"/>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Acts 2:1-13 (NIVUK)</a:t>
            </a:r>
          </a:p>
        </p:txBody>
      </p:sp>
    </p:spTree>
    <p:extLst>
      <p:ext uri="{BB962C8B-B14F-4D97-AF65-F5344CB8AC3E}">
        <p14:creationId xmlns:p14="http://schemas.microsoft.com/office/powerpoint/2010/main" val="3061157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BF7781-84D2-C0DA-7563-441E1B6D06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A91520B-852C-7373-E813-89CDC5B9E6CF}"/>
              </a:ext>
            </a:extLst>
          </p:cNvPr>
          <p:cNvSpPr txBox="1"/>
          <p:nvPr/>
        </p:nvSpPr>
        <p:spPr>
          <a:xfrm>
            <a:off x="445770" y="702000"/>
            <a:ext cx="11441430" cy="1323439"/>
          </a:xfrm>
          <a:prstGeom prst="rect">
            <a:avLst/>
          </a:prstGeom>
          <a:noFill/>
        </p:spPr>
        <p:txBody>
          <a:bodyPr wrap="square" rtlCol="0">
            <a:spAutoFit/>
          </a:bodyPr>
          <a:lstStyle/>
          <a:p>
            <a:r>
              <a:rPr lang="en-US" sz="4000" baseline="30000" dirty="0">
                <a:latin typeface="Gill Sans MT" panose="020B0502020104020203" pitchFamily="34" charset="0"/>
              </a:rPr>
              <a:t>13 </a:t>
            </a:r>
            <a:r>
              <a:rPr lang="en-US" sz="4000" dirty="0">
                <a:latin typeface="Gill Sans MT" panose="020B0502020104020203" pitchFamily="34" charset="0"/>
              </a:rPr>
              <a:t>Some, however, made fun of them and said, ‘They have had too much wine.’</a:t>
            </a:r>
          </a:p>
        </p:txBody>
      </p:sp>
      <p:sp>
        <p:nvSpPr>
          <p:cNvPr id="3" name="TextBox 2">
            <a:extLst>
              <a:ext uri="{FF2B5EF4-FFF2-40B4-BE49-F238E27FC236}">
                <a16:creationId xmlns:a16="http://schemas.microsoft.com/office/drawing/2014/main" id="{D0E970BB-675B-14B9-8E39-9BB39F089040}"/>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Acts 2:1-13 (NIVUK)</a:t>
            </a:r>
          </a:p>
        </p:txBody>
      </p:sp>
    </p:spTree>
    <p:extLst>
      <p:ext uri="{BB962C8B-B14F-4D97-AF65-F5344CB8AC3E}">
        <p14:creationId xmlns:p14="http://schemas.microsoft.com/office/powerpoint/2010/main" val="3119458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5B5F7-3426-0A71-8138-B05A3650E5D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05B899D-3EE9-9247-677C-E892A322657E}"/>
              </a:ext>
            </a:extLst>
          </p:cNvPr>
          <p:cNvSpPr txBox="1"/>
          <p:nvPr/>
        </p:nvSpPr>
        <p:spPr>
          <a:xfrm>
            <a:off x="445770" y="702000"/>
            <a:ext cx="11441430" cy="2554545"/>
          </a:xfrm>
          <a:prstGeom prst="rect">
            <a:avLst/>
          </a:prstGeom>
          <a:noFill/>
        </p:spPr>
        <p:txBody>
          <a:bodyPr wrap="square" rtlCol="0">
            <a:spAutoFit/>
          </a:bodyPr>
          <a:lstStyle/>
          <a:p>
            <a:r>
              <a:rPr lang="en-US" sz="4000" baseline="30000" dirty="0">
                <a:latin typeface="Gill Sans MT" panose="020B0502020104020203" pitchFamily="34" charset="0"/>
              </a:rPr>
              <a:t>32 </a:t>
            </a:r>
            <a:r>
              <a:rPr lang="en-US" sz="4000" dirty="0">
                <a:latin typeface="Gill Sans MT" panose="020B0502020104020203" pitchFamily="34" charset="0"/>
              </a:rPr>
              <a:t>God has raised this Jesus to life, and we are all witnesses of it. </a:t>
            </a:r>
            <a:r>
              <a:rPr lang="en-US" sz="4000" baseline="30000" dirty="0">
                <a:latin typeface="Gill Sans MT" panose="020B0502020104020203" pitchFamily="34" charset="0"/>
              </a:rPr>
              <a:t>33 </a:t>
            </a:r>
            <a:r>
              <a:rPr lang="en-US" sz="4000" dirty="0">
                <a:latin typeface="Gill Sans MT" panose="020B0502020104020203" pitchFamily="34" charset="0"/>
              </a:rPr>
              <a:t>Exalted to the right hand of God, he has received from the Father the promised Holy Spirit and has poured out what you now see and hear.</a:t>
            </a:r>
          </a:p>
        </p:txBody>
      </p:sp>
      <p:sp>
        <p:nvSpPr>
          <p:cNvPr id="3" name="TextBox 2">
            <a:extLst>
              <a:ext uri="{FF2B5EF4-FFF2-40B4-BE49-F238E27FC236}">
                <a16:creationId xmlns:a16="http://schemas.microsoft.com/office/drawing/2014/main" id="{7464AF02-3826-5E32-9635-10173BE9DA39}"/>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Acts 2: 32-33; (NIVUK)</a:t>
            </a:r>
          </a:p>
        </p:txBody>
      </p:sp>
    </p:spTree>
    <p:extLst>
      <p:ext uri="{BB962C8B-B14F-4D97-AF65-F5344CB8AC3E}">
        <p14:creationId xmlns:p14="http://schemas.microsoft.com/office/powerpoint/2010/main" val="3140501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F4C1F-1374-8041-1C7D-579F199A41B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82F99BE-0A94-30A2-F75A-DCC7438DA2AE}"/>
              </a:ext>
            </a:extLst>
          </p:cNvPr>
          <p:cNvSpPr txBox="1"/>
          <p:nvPr/>
        </p:nvSpPr>
        <p:spPr>
          <a:xfrm>
            <a:off x="445770" y="702000"/>
            <a:ext cx="11441430" cy="3785652"/>
          </a:xfrm>
          <a:prstGeom prst="rect">
            <a:avLst/>
          </a:prstGeom>
          <a:noFill/>
        </p:spPr>
        <p:txBody>
          <a:bodyPr wrap="square" rtlCol="0">
            <a:spAutoFit/>
          </a:bodyPr>
          <a:lstStyle/>
          <a:p>
            <a:r>
              <a:rPr lang="en-US" sz="4000" baseline="30000" dirty="0">
                <a:latin typeface="Gill Sans MT" panose="020B0502020104020203" pitchFamily="34" charset="0"/>
              </a:rPr>
              <a:t>36 </a:t>
            </a:r>
            <a:r>
              <a:rPr lang="en-US" sz="4000" dirty="0">
                <a:latin typeface="Gill Sans MT" panose="020B0502020104020203" pitchFamily="34" charset="0"/>
              </a:rPr>
              <a:t>‘Therefore let all Israel be assured of this: God has made this Jesus, whom you crucified, both Lord and Messiah.’</a:t>
            </a:r>
          </a:p>
          <a:p>
            <a:r>
              <a:rPr lang="en-US" sz="4000" baseline="30000" dirty="0">
                <a:latin typeface="Gill Sans MT" panose="020B0502020104020203" pitchFamily="34" charset="0"/>
              </a:rPr>
              <a:t>37 </a:t>
            </a:r>
            <a:r>
              <a:rPr lang="en-US" sz="4000" dirty="0">
                <a:latin typeface="Gill Sans MT" panose="020B0502020104020203" pitchFamily="34" charset="0"/>
              </a:rPr>
              <a:t>When the people heard this, they were cut to the heart and said to Peter and the other apostles, ‘Brothers, what shall we do?’</a:t>
            </a:r>
          </a:p>
        </p:txBody>
      </p:sp>
      <p:sp>
        <p:nvSpPr>
          <p:cNvPr id="3" name="TextBox 2">
            <a:extLst>
              <a:ext uri="{FF2B5EF4-FFF2-40B4-BE49-F238E27FC236}">
                <a16:creationId xmlns:a16="http://schemas.microsoft.com/office/drawing/2014/main" id="{D12D4A0E-2DF1-9088-B07F-3D49A38356D7}"/>
              </a:ext>
            </a:extLst>
          </p:cNvPr>
          <p:cNvSpPr txBox="1"/>
          <p:nvPr/>
        </p:nvSpPr>
        <p:spPr>
          <a:xfrm>
            <a:off x="1" y="5739634"/>
            <a:ext cx="11324592" cy="461665"/>
          </a:xfrm>
          <a:prstGeom prst="rect">
            <a:avLst/>
          </a:prstGeom>
          <a:noFill/>
        </p:spPr>
        <p:txBody>
          <a:bodyPr wrap="square" rtlCol="0">
            <a:spAutoFit/>
          </a:bodyPr>
          <a:lstStyle/>
          <a:p>
            <a:pPr algn="r"/>
            <a:r>
              <a:rPr lang="en-GB" sz="2400" dirty="0">
                <a:latin typeface="Gill Sans MT" panose="020B0502020104020203" pitchFamily="34" charset="0"/>
              </a:rPr>
              <a:t>- </a:t>
            </a:r>
            <a:r>
              <a:rPr lang="en-US" sz="2400" dirty="0">
                <a:latin typeface="Gill Sans MT" panose="020B0502020104020203" pitchFamily="34" charset="0"/>
              </a:rPr>
              <a:t>Acts 36-39 (NIVUK)</a:t>
            </a:r>
          </a:p>
        </p:txBody>
      </p:sp>
    </p:spTree>
    <p:extLst>
      <p:ext uri="{BB962C8B-B14F-4D97-AF65-F5344CB8AC3E}">
        <p14:creationId xmlns:p14="http://schemas.microsoft.com/office/powerpoint/2010/main" val="2497414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2449</TotalTime>
  <Words>1204</Words>
  <Application>Microsoft Office PowerPoint</Application>
  <PresentationFormat>Widescreen</PresentationFormat>
  <Paragraphs>114</Paragraphs>
  <Slides>24</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Callum Lympany</dc:creator>
  <cp:lastModifiedBy>Gateway West</cp:lastModifiedBy>
  <cp:revision>101</cp:revision>
  <dcterms:created xsi:type="dcterms:W3CDTF">2022-01-26T16:09:43Z</dcterms:created>
  <dcterms:modified xsi:type="dcterms:W3CDTF">2026-05-24T08:25:43Z</dcterms:modified>
</cp:coreProperties>
</file>