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7"/>
  </p:notesMasterIdLst>
  <p:sldIdLst>
    <p:sldId id="257" r:id="rId2"/>
    <p:sldId id="677" r:id="rId3"/>
    <p:sldId id="261" r:id="rId4"/>
    <p:sldId id="678" r:id="rId5"/>
    <p:sldId id="679" r:id="rId6"/>
    <p:sldId id="680" r:id="rId7"/>
    <p:sldId id="681" r:id="rId8"/>
    <p:sldId id="682" r:id="rId9"/>
    <p:sldId id="683" r:id="rId10"/>
    <p:sldId id="684" r:id="rId11"/>
    <p:sldId id="685" r:id="rId12"/>
    <p:sldId id="666" r:id="rId13"/>
    <p:sldId id="667" r:id="rId14"/>
    <p:sldId id="668" r:id="rId15"/>
    <p:sldId id="671" r:id="rId16"/>
    <p:sldId id="672" r:id="rId17"/>
    <p:sldId id="686" r:id="rId18"/>
    <p:sldId id="687" r:id="rId19"/>
    <p:sldId id="673" r:id="rId20"/>
    <p:sldId id="669" r:id="rId21"/>
    <p:sldId id="670" r:id="rId22"/>
    <p:sldId id="674" r:id="rId23"/>
    <p:sldId id="675" r:id="rId24"/>
    <p:sldId id="676" r:id="rId25"/>
    <p:sldId id="688"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121"/>
    <p:restoredTop sz="92661" autoAdjust="0"/>
  </p:normalViewPr>
  <p:slideViewPr>
    <p:cSldViewPr snapToGrid="0" snapToObjects="1">
      <p:cViewPr varScale="1">
        <p:scale>
          <a:sx n="65" d="100"/>
          <a:sy n="65" d="100"/>
        </p:scale>
        <p:origin x="972" y="60"/>
      </p:cViewPr>
      <p:guideLst>
        <p:guide orient="horz" pos="2160"/>
        <p:guide pos="3840"/>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6B99C6-698E-D84B-84AC-70EE09CD503D}" type="datetimeFigureOut">
              <a:rPr lang="en-US" smtClean="0"/>
              <a:pPr/>
              <a:t>7/5/2026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F623CE-BF58-1847-8503-491458EADAC4}" type="slidenum">
              <a:rPr lang="en-US" smtClean="0"/>
              <a:pPr/>
              <a:t>‹#›</a:t>
            </a:fld>
            <a:endParaRPr lang="en-US"/>
          </a:p>
        </p:txBody>
      </p:sp>
    </p:spTree>
    <p:extLst>
      <p:ext uri="{BB962C8B-B14F-4D97-AF65-F5344CB8AC3E}">
        <p14:creationId xmlns:p14="http://schemas.microsoft.com/office/powerpoint/2010/main" val="30885401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Click</a:t>
            </a:r>
            <a:r>
              <a:rPr lang="en-GB" baseline="0" dirty="0"/>
              <a:t> the button to advance to the next slide and then leave the pc alone if preacher is controlling!</a:t>
            </a:r>
            <a:endParaRPr lang="en-GB" dirty="0"/>
          </a:p>
        </p:txBody>
      </p:sp>
      <p:sp>
        <p:nvSpPr>
          <p:cNvPr id="4" name="Slide Number Placeholder 3"/>
          <p:cNvSpPr>
            <a:spLocks noGrp="1"/>
          </p:cNvSpPr>
          <p:nvPr>
            <p:ph type="sldNum" sz="quarter" idx="10"/>
          </p:nvPr>
        </p:nvSpPr>
        <p:spPr/>
        <p:txBody>
          <a:bodyPr/>
          <a:lstStyle/>
          <a:p>
            <a:fld id="{17F623CE-BF58-1847-8503-491458EADAC4}"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Click</a:t>
            </a:r>
            <a:r>
              <a:rPr lang="en-GB" baseline="0" dirty="0"/>
              <a:t> the button to advance to the next slide and then leave the pc alone if preacher is controlling!</a:t>
            </a:r>
            <a:endParaRPr lang="en-GB" dirty="0"/>
          </a:p>
        </p:txBody>
      </p:sp>
      <p:sp>
        <p:nvSpPr>
          <p:cNvPr id="4" name="Slide Number Placeholder 3"/>
          <p:cNvSpPr>
            <a:spLocks noGrp="1"/>
          </p:cNvSpPr>
          <p:nvPr>
            <p:ph type="sldNum" sz="quarter" idx="10"/>
          </p:nvPr>
        </p:nvSpPr>
        <p:spPr/>
        <p:txBody>
          <a:bodyPr/>
          <a:lstStyle/>
          <a:p>
            <a:fld id="{17F623CE-BF58-1847-8503-491458EADAC4}" type="slidenum">
              <a:rPr lang="en-US" smtClean="0"/>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Text</a:t>
            </a:r>
            <a:r>
              <a:rPr lang="en-US" baseline="0" dirty="0"/>
              <a:t> Gil Sans MT 40</a:t>
            </a:r>
          </a:p>
          <a:p>
            <a:r>
              <a:rPr lang="en-US" dirty="0"/>
              <a:t>Ref Gil</a:t>
            </a:r>
            <a:r>
              <a:rPr lang="en-US" baseline="0" dirty="0"/>
              <a:t> Sans MT 24</a:t>
            </a:r>
            <a:endParaRPr lang="en-US" dirty="0"/>
          </a:p>
          <a:p>
            <a:endParaRPr lang="en-GB" dirty="0"/>
          </a:p>
        </p:txBody>
      </p:sp>
      <p:sp>
        <p:nvSpPr>
          <p:cNvPr id="4" name="Slide Number Placeholder 3"/>
          <p:cNvSpPr>
            <a:spLocks noGrp="1"/>
          </p:cNvSpPr>
          <p:nvPr>
            <p:ph type="sldNum" sz="quarter" idx="10"/>
          </p:nvPr>
        </p:nvSpPr>
        <p:spPr/>
        <p:txBody>
          <a:bodyPr/>
          <a:lstStyle/>
          <a:p>
            <a:fld id="{17F623CE-BF58-1847-8503-491458EADAC4}" type="slidenum">
              <a:rPr lang="en-US" smtClean="0"/>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Text</a:t>
            </a:r>
            <a:r>
              <a:rPr lang="en-US" baseline="0" dirty="0"/>
              <a:t> Gil Sans MT 40</a:t>
            </a:r>
          </a:p>
          <a:p>
            <a:r>
              <a:rPr lang="en-US" dirty="0"/>
              <a:t>Ref Gil</a:t>
            </a:r>
            <a:r>
              <a:rPr lang="en-US" baseline="0" dirty="0"/>
              <a:t> Sans MT 24</a:t>
            </a:r>
            <a:endParaRPr lang="en-US" dirty="0"/>
          </a:p>
          <a:p>
            <a:endParaRPr lang="en-GB" dirty="0"/>
          </a:p>
        </p:txBody>
      </p:sp>
      <p:sp>
        <p:nvSpPr>
          <p:cNvPr id="4" name="Slide Number Placeholder 3"/>
          <p:cNvSpPr>
            <a:spLocks noGrp="1"/>
          </p:cNvSpPr>
          <p:nvPr>
            <p:ph type="sldNum" sz="quarter" idx="10"/>
          </p:nvPr>
        </p:nvSpPr>
        <p:spPr/>
        <p:txBody>
          <a:bodyPr/>
          <a:lstStyle/>
          <a:p>
            <a:fld id="{17F623CE-BF58-1847-8503-491458EADAC4}" type="slidenum">
              <a:rPr lang="en-US" smtClean="0"/>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Text</a:t>
            </a:r>
            <a:r>
              <a:rPr lang="en-US" baseline="0" dirty="0"/>
              <a:t> Gil Sans MT 40</a:t>
            </a:r>
          </a:p>
          <a:p>
            <a:r>
              <a:rPr lang="en-US" dirty="0"/>
              <a:t>Ref Gil</a:t>
            </a:r>
            <a:r>
              <a:rPr lang="en-US" baseline="0" dirty="0"/>
              <a:t> Sans MT 24</a:t>
            </a:r>
            <a:endParaRPr lang="en-US" dirty="0"/>
          </a:p>
          <a:p>
            <a:endParaRPr lang="en-GB" dirty="0"/>
          </a:p>
        </p:txBody>
      </p:sp>
      <p:sp>
        <p:nvSpPr>
          <p:cNvPr id="4" name="Slide Number Placeholder 3"/>
          <p:cNvSpPr>
            <a:spLocks noGrp="1"/>
          </p:cNvSpPr>
          <p:nvPr>
            <p:ph type="sldNum" sz="quarter" idx="10"/>
          </p:nvPr>
        </p:nvSpPr>
        <p:spPr/>
        <p:txBody>
          <a:bodyPr/>
          <a:lstStyle/>
          <a:p>
            <a:fld id="{17F623CE-BF58-1847-8503-491458EADAC4}" type="slidenum">
              <a:rPr lang="en-US" smtClean="0"/>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Text</a:t>
            </a:r>
            <a:r>
              <a:rPr lang="en-US" baseline="0" dirty="0"/>
              <a:t> Gil Sans MT 40</a:t>
            </a:r>
          </a:p>
          <a:p>
            <a:r>
              <a:rPr lang="en-US" dirty="0"/>
              <a:t>Ref Gil</a:t>
            </a:r>
            <a:r>
              <a:rPr lang="en-US" baseline="0" dirty="0"/>
              <a:t> Sans MT 24</a:t>
            </a:r>
            <a:endParaRPr lang="en-US" dirty="0"/>
          </a:p>
          <a:p>
            <a:endParaRPr lang="en-GB" dirty="0"/>
          </a:p>
        </p:txBody>
      </p:sp>
      <p:sp>
        <p:nvSpPr>
          <p:cNvPr id="4" name="Slide Number Placeholder 3"/>
          <p:cNvSpPr>
            <a:spLocks noGrp="1"/>
          </p:cNvSpPr>
          <p:nvPr>
            <p:ph type="sldNum" sz="quarter" idx="10"/>
          </p:nvPr>
        </p:nvSpPr>
        <p:spPr/>
        <p:txBody>
          <a:bodyPr/>
          <a:lstStyle/>
          <a:p>
            <a:fld id="{17F623CE-BF58-1847-8503-491458EADAC4}" type="slidenum">
              <a:rPr lang="en-US" smtClean="0"/>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Text</a:t>
            </a:r>
            <a:r>
              <a:rPr lang="en-US" baseline="0" dirty="0"/>
              <a:t> Gil Sans MT 40</a:t>
            </a:r>
          </a:p>
          <a:p>
            <a:r>
              <a:rPr lang="en-US" dirty="0"/>
              <a:t>Ref Gil</a:t>
            </a:r>
            <a:r>
              <a:rPr lang="en-US" baseline="0" dirty="0"/>
              <a:t> Sans MT 24</a:t>
            </a:r>
            <a:endParaRPr lang="en-US" dirty="0"/>
          </a:p>
          <a:p>
            <a:endParaRPr lang="en-GB" dirty="0"/>
          </a:p>
        </p:txBody>
      </p:sp>
      <p:sp>
        <p:nvSpPr>
          <p:cNvPr id="4" name="Slide Number Placeholder 3"/>
          <p:cNvSpPr>
            <a:spLocks noGrp="1"/>
          </p:cNvSpPr>
          <p:nvPr>
            <p:ph type="sldNum" sz="quarter" idx="10"/>
          </p:nvPr>
        </p:nvSpPr>
        <p:spPr/>
        <p:txBody>
          <a:bodyPr/>
          <a:lstStyle/>
          <a:p>
            <a:fld id="{17F623CE-BF58-1847-8503-491458EADAC4}" type="slidenum">
              <a:rPr lang="en-US" smtClean="0"/>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Text</a:t>
            </a:r>
            <a:r>
              <a:rPr lang="en-US" baseline="0" dirty="0"/>
              <a:t> Gil Sans MT 40</a:t>
            </a:r>
          </a:p>
          <a:p>
            <a:r>
              <a:rPr lang="en-US" dirty="0"/>
              <a:t>Ref Gil</a:t>
            </a:r>
            <a:r>
              <a:rPr lang="en-US" baseline="0" dirty="0"/>
              <a:t> Sans MT 24</a:t>
            </a:r>
            <a:endParaRPr lang="en-US" dirty="0"/>
          </a:p>
          <a:p>
            <a:endParaRPr lang="en-GB" dirty="0"/>
          </a:p>
        </p:txBody>
      </p:sp>
      <p:sp>
        <p:nvSpPr>
          <p:cNvPr id="4" name="Slide Number Placeholder 3"/>
          <p:cNvSpPr>
            <a:spLocks noGrp="1"/>
          </p:cNvSpPr>
          <p:nvPr>
            <p:ph type="sldNum" sz="quarter" idx="10"/>
          </p:nvPr>
        </p:nvSpPr>
        <p:spPr/>
        <p:txBody>
          <a:bodyPr/>
          <a:lstStyle/>
          <a:p>
            <a:fld id="{17F623CE-BF58-1847-8503-491458EADAC4}" type="slidenum">
              <a:rPr lang="en-US" smtClean="0"/>
              <a:pPr/>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Text</a:t>
            </a:r>
            <a:r>
              <a:rPr lang="en-US" baseline="0" dirty="0"/>
              <a:t> Gil Sans MT 40</a:t>
            </a:r>
          </a:p>
          <a:p>
            <a:r>
              <a:rPr lang="en-US" dirty="0"/>
              <a:t>Ref Gil</a:t>
            </a:r>
            <a:r>
              <a:rPr lang="en-US" baseline="0" dirty="0"/>
              <a:t> Sans MT 24</a:t>
            </a:r>
            <a:endParaRPr lang="en-US" dirty="0"/>
          </a:p>
          <a:p>
            <a:endParaRPr lang="en-GB" dirty="0"/>
          </a:p>
        </p:txBody>
      </p:sp>
      <p:sp>
        <p:nvSpPr>
          <p:cNvPr id="4" name="Slide Number Placeholder 3"/>
          <p:cNvSpPr>
            <a:spLocks noGrp="1"/>
          </p:cNvSpPr>
          <p:nvPr>
            <p:ph type="sldNum" sz="quarter" idx="10"/>
          </p:nvPr>
        </p:nvSpPr>
        <p:spPr/>
        <p:txBody>
          <a:bodyPr/>
          <a:lstStyle/>
          <a:p>
            <a:fld id="{17F623CE-BF58-1847-8503-491458EADAC4}" type="slidenum">
              <a:rPr lang="en-US" smtClean="0"/>
              <a:pPr/>
              <a:t>18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Text</a:t>
            </a:r>
            <a:r>
              <a:rPr lang="en-US" baseline="0" dirty="0"/>
              <a:t> Gil Sans MT 40</a:t>
            </a:r>
          </a:p>
          <a:p>
            <a:r>
              <a:rPr lang="en-US" dirty="0"/>
              <a:t>Ref Gil</a:t>
            </a:r>
            <a:r>
              <a:rPr lang="en-US" baseline="0" dirty="0"/>
              <a:t> Sans MT 24</a:t>
            </a:r>
            <a:endParaRPr lang="en-US" dirty="0"/>
          </a:p>
          <a:p>
            <a:endParaRPr lang="en-GB" dirty="0"/>
          </a:p>
        </p:txBody>
      </p:sp>
      <p:sp>
        <p:nvSpPr>
          <p:cNvPr id="4" name="Slide Number Placeholder 3"/>
          <p:cNvSpPr>
            <a:spLocks noGrp="1"/>
          </p:cNvSpPr>
          <p:nvPr>
            <p:ph type="sldNum" sz="quarter" idx="10"/>
          </p:nvPr>
        </p:nvSpPr>
        <p:spPr/>
        <p:txBody>
          <a:bodyPr/>
          <a:lstStyle/>
          <a:p>
            <a:fld id="{17F623CE-BF58-1847-8503-491458EADAC4}" type="slidenum">
              <a:rPr lang="en-US" smtClean="0"/>
              <a:pPr/>
              <a:t>19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Text</a:t>
            </a:r>
            <a:r>
              <a:rPr lang="en-US" baseline="0" dirty="0"/>
              <a:t> Gil Sans MT 40</a:t>
            </a:r>
          </a:p>
          <a:p>
            <a:r>
              <a:rPr lang="en-US" dirty="0"/>
              <a:t>Ref Gil</a:t>
            </a:r>
            <a:r>
              <a:rPr lang="en-US" baseline="0" dirty="0"/>
              <a:t> Sans MT 24</a:t>
            </a:r>
            <a:endParaRPr lang="en-US" dirty="0"/>
          </a:p>
          <a:p>
            <a:endParaRPr lang="en-GB" dirty="0"/>
          </a:p>
        </p:txBody>
      </p:sp>
      <p:sp>
        <p:nvSpPr>
          <p:cNvPr id="4" name="Slide Number Placeholder 3"/>
          <p:cNvSpPr>
            <a:spLocks noGrp="1"/>
          </p:cNvSpPr>
          <p:nvPr>
            <p:ph type="sldNum" sz="quarter" idx="10"/>
          </p:nvPr>
        </p:nvSpPr>
        <p:spPr/>
        <p:txBody>
          <a:bodyPr/>
          <a:lstStyle/>
          <a:p>
            <a:fld id="{17F623CE-BF58-1847-8503-491458EADAC4}" type="slidenum">
              <a:rPr lang="en-US" smtClean="0"/>
              <a:pPr/>
              <a:t>21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Text</a:t>
            </a:r>
            <a:r>
              <a:rPr lang="en-US" baseline="0" dirty="0"/>
              <a:t> Gil Sans MT 40</a:t>
            </a:r>
          </a:p>
          <a:p>
            <a:r>
              <a:rPr lang="en-US" dirty="0"/>
              <a:t>Ref Gil</a:t>
            </a:r>
            <a:r>
              <a:rPr lang="en-US" baseline="0" dirty="0"/>
              <a:t> Sans MT 24</a:t>
            </a:r>
            <a:endParaRPr lang="en-US" dirty="0"/>
          </a:p>
          <a:p>
            <a:endParaRPr lang="en-GB" dirty="0"/>
          </a:p>
        </p:txBody>
      </p:sp>
      <p:sp>
        <p:nvSpPr>
          <p:cNvPr id="4" name="Slide Number Placeholder 3"/>
          <p:cNvSpPr>
            <a:spLocks noGrp="1"/>
          </p:cNvSpPr>
          <p:nvPr>
            <p:ph type="sldNum" sz="quarter" idx="10"/>
          </p:nvPr>
        </p:nvSpPr>
        <p:spPr/>
        <p:txBody>
          <a:bodyPr/>
          <a:lstStyle/>
          <a:p>
            <a:fld id="{17F623CE-BF58-1847-8503-491458EADAC4}" type="slidenum">
              <a:rPr lang="en-US" smtClean="0"/>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Text</a:t>
            </a:r>
            <a:r>
              <a:rPr lang="en-US" baseline="0" dirty="0"/>
              <a:t> Gil Sans MT 40</a:t>
            </a:r>
          </a:p>
          <a:p>
            <a:r>
              <a:rPr lang="en-US" dirty="0"/>
              <a:t>Ref Gil</a:t>
            </a:r>
            <a:r>
              <a:rPr lang="en-US" baseline="0" dirty="0"/>
              <a:t> Sans MT 24</a:t>
            </a:r>
            <a:endParaRPr lang="en-US" dirty="0"/>
          </a:p>
          <a:p>
            <a:endParaRPr lang="en-GB" dirty="0"/>
          </a:p>
        </p:txBody>
      </p:sp>
      <p:sp>
        <p:nvSpPr>
          <p:cNvPr id="4" name="Slide Number Placeholder 3"/>
          <p:cNvSpPr>
            <a:spLocks noGrp="1"/>
          </p:cNvSpPr>
          <p:nvPr>
            <p:ph type="sldNum" sz="quarter" idx="10"/>
          </p:nvPr>
        </p:nvSpPr>
        <p:spPr/>
        <p:txBody>
          <a:bodyPr/>
          <a:lstStyle/>
          <a:p>
            <a:fld id="{17F623CE-BF58-1847-8503-491458EADAC4}" type="slidenum">
              <a:rPr lang="en-US" smtClean="0"/>
              <a:pPr/>
              <a:t>22</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Text</a:t>
            </a:r>
            <a:r>
              <a:rPr lang="en-US" baseline="0" dirty="0"/>
              <a:t> Gil Sans MT 40</a:t>
            </a:r>
          </a:p>
          <a:p>
            <a:r>
              <a:rPr lang="en-US" dirty="0"/>
              <a:t>Ref Gil</a:t>
            </a:r>
            <a:r>
              <a:rPr lang="en-US" baseline="0" dirty="0"/>
              <a:t> Sans MT 24</a:t>
            </a:r>
            <a:endParaRPr lang="en-US" dirty="0"/>
          </a:p>
          <a:p>
            <a:endParaRPr lang="en-GB" dirty="0"/>
          </a:p>
        </p:txBody>
      </p:sp>
      <p:sp>
        <p:nvSpPr>
          <p:cNvPr id="4" name="Slide Number Placeholder 3"/>
          <p:cNvSpPr>
            <a:spLocks noGrp="1"/>
          </p:cNvSpPr>
          <p:nvPr>
            <p:ph type="sldNum" sz="quarter" idx="10"/>
          </p:nvPr>
        </p:nvSpPr>
        <p:spPr/>
        <p:txBody>
          <a:bodyPr/>
          <a:lstStyle/>
          <a:p>
            <a:fld id="{17F623CE-BF58-1847-8503-491458EADAC4}" type="slidenum">
              <a:rPr lang="en-US" smtClean="0"/>
              <a:pPr/>
              <a:t>23</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Text</a:t>
            </a:r>
            <a:r>
              <a:rPr lang="en-US" baseline="0" dirty="0"/>
              <a:t> Gil Sans MT 40</a:t>
            </a:r>
          </a:p>
          <a:p>
            <a:r>
              <a:rPr lang="en-US" dirty="0"/>
              <a:t>Ref Gil</a:t>
            </a:r>
            <a:r>
              <a:rPr lang="en-US" baseline="0" dirty="0"/>
              <a:t> Sans MT 24</a:t>
            </a:r>
            <a:endParaRPr lang="en-US" dirty="0"/>
          </a:p>
          <a:p>
            <a:endParaRPr lang="en-GB" dirty="0"/>
          </a:p>
        </p:txBody>
      </p:sp>
      <p:sp>
        <p:nvSpPr>
          <p:cNvPr id="4" name="Slide Number Placeholder 3"/>
          <p:cNvSpPr>
            <a:spLocks noGrp="1"/>
          </p:cNvSpPr>
          <p:nvPr>
            <p:ph type="sldNum" sz="quarter" idx="10"/>
          </p:nvPr>
        </p:nvSpPr>
        <p:spPr/>
        <p:txBody>
          <a:bodyPr/>
          <a:lstStyle/>
          <a:p>
            <a:fld id="{17F623CE-BF58-1847-8503-491458EADAC4}" type="slidenum">
              <a:rPr lang="en-US" smtClean="0"/>
              <a:pPr/>
              <a:t>24</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Click</a:t>
            </a:r>
            <a:r>
              <a:rPr lang="en-GB" baseline="0" dirty="0"/>
              <a:t> the button to advance to the next slide and then leave the pc alone if preacher is controlling!</a:t>
            </a:r>
            <a:endParaRPr lang="en-GB" dirty="0"/>
          </a:p>
        </p:txBody>
      </p:sp>
      <p:sp>
        <p:nvSpPr>
          <p:cNvPr id="4" name="Slide Number Placeholder 3"/>
          <p:cNvSpPr>
            <a:spLocks noGrp="1"/>
          </p:cNvSpPr>
          <p:nvPr>
            <p:ph type="sldNum" sz="quarter" idx="10"/>
          </p:nvPr>
        </p:nvSpPr>
        <p:spPr/>
        <p:txBody>
          <a:bodyPr/>
          <a:lstStyle/>
          <a:p>
            <a:fld id="{17F623CE-BF58-1847-8503-491458EADAC4}" type="slidenum">
              <a:rPr lang="en-US" smtClean="0"/>
              <a:pPr/>
              <a:t>25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Text</a:t>
            </a:r>
            <a:r>
              <a:rPr lang="en-US" baseline="0" dirty="0"/>
              <a:t> Gil Sans MT 40</a:t>
            </a:r>
          </a:p>
          <a:p>
            <a:r>
              <a:rPr lang="en-US" dirty="0"/>
              <a:t>Ref Gil</a:t>
            </a:r>
            <a:r>
              <a:rPr lang="en-US" baseline="0" dirty="0"/>
              <a:t> Sans MT 24</a:t>
            </a:r>
            <a:endParaRPr lang="en-US" dirty="0"/>
          </a:p>
          <a:p>
            <a:endParaRPr lang="en-GB" dirty="0"/>
          </a:p>
        </p:txBody>
      </p:sp>
      <p:sp>
        <p:nvSpPr>
          <p:cNvPr id="4" name="Slide Number Placeholder 3"/>
          <p:cNvSpPr>
            <a:spLocks noGrp="1"/>
          </p:cNvSpPr>
          <p:nvPr>
            <p:ph type="sldNum" sz="quarter" idx="10"/>
          </p:nvPr>
        </p:nvSpPr>
        <p:spPr/>
        <p:txBody>
          <a:bodyPr/>
          <a:lstStyle/>
          <a:p>
            <a:fld id="{17F623CE-BF58-1847-8503-491458EADAC4}"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Text</a:t>
            </a:r>
            <a:r>
              <a:rPr lang="en-US" baseline="0" dirty="0"/>
              <a:t> Gil Sans MT 40</a:t>
            </a:r>
          </a:p>
          <a:p>
            <a:r>
              <a:rPr lang="en-US" dirty="0"/>
              <a:t>Ref Gil</a:t>
            </a:r>
            <a:r>
              <a:rPr lang="en-US" baseline="0" dirty="0"/>
              <a:t> Sans MT 24</a:t>
            </a:r>
            <a:endParaRPr lang="en-US" dirty="0"/>
          </a:p>
          <a:p>
            <a:endParaRPr lang="en-GB" dirty="0"/>
          </a:p>
        </p:txBody>
      </p:sp>
      <p:sp>
        <p:nvSpPr>
          <p:cNvPr id="4" name="Slide Number Placeholder 3"/>
          <p:cNvSpPr>
            <a:spLocks noGrp="1"/>
          </p:cNvSpPr>
          <p:nvPr>
            <p:ph type="sldNum" sz="quarter" idx="10"/>
          </p:nvPr>
        </p:nvSpPr>
        <p:spPr/>
        <p:txBody>
          <a:bodyPr/>
          <a:lstStyle/>
          <a:p>
            <a:fld id="{17F623CE-BF58-1847-8503-491458EADAC4}"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Text</a:t>
            </a:r>
            <a:r>
              <a:rPr lang="en-US" baseline="0" dirty="0"/>
              <a:t> Gil Sans MT 40</a:t>
            </a:r>
          </a:p>
          <a:p>
            <a:r>
              <a:rPr lang="en-US" dirty="0"/>
              <a:t>Ref Gil</a:t>
            </a:r>
            <a:r>
              <a:rPr lang="en-US" baseline="0" dirty="0"/>
              <a:t> Sans MT 24</a:t>
            </a:r>
            <a:endParaRPr lang="en-US" dirty="0"/>
          </a:p>
          <a:p>
            <a:endParaRPr lang="en-GB" dirty="0"/>
          </a:p>
        </p:txBody>
      </p:sp>
      <p:sp>
        <p:nvSpPr>
          <p:cNvPr id="4" name="Slide Number Placeholder 3"/>
          <p:cNvSpPr>
            <a:spLocks noGrp="1"/>
          </p:cNvSpPr>
          <p:nvPr>
            <p:ph type="sldNum" sz="quarter" idx="10"/>
          </p:nvPr>
        </p:nvSpPr>
        <p:spPr/>
        <p:txBody>
          <a:bodyPr/>
          <a:lstStyle/>
          <a:p>
            <a:fld id="{17F623CE-BF58-1847-8503-491458EADAC4}"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Text</a:t>
            </a:r>
            <a:r>
              <a:rPr lang="en-US" baseline="0" dirty="0"/>
              <a:t> Gil Sans MT 40</a:t>
            </a:r>
          </a:p>
          <a:p>
            <a:r>
              <a:rPr lang="en-US" dirty="0"/>
              <a:t>Ref Gil</a:t>
            </a:r>
            <a:r>
              <a:rPr lang="en-US" baseline="0" dirty="0"/>
              <a:t> Sans MT 24</a:t>
            </a:r>
            <a:endParaRPr lang="en-US" dirty="0"/>
          </a:p>
          <a:p>
            <a:endParaRPr lang="en-GB" dirty="0"/>
          </a:p>
        </p:txBody>
      </p:sp>
      <p:sp>
        <p:nvSpPr>
          <p:cNvPr id="4" name="Slide Number Placeholder 3"/>
          <p:cNvSpPr>
            <a:spLocks noGrp="1"/>
          </p:cNvSpPr>
          <p:nvPr>
            <p:ph type="sldNum" sz="quarter" idx="10"/>
          </p:nvPr>
        </p:nvSpPr>
        <p:spPr/>
        <p:txBody>
          <a:bodyPr/>
          <a:lstStyle/>
          <a:p>
            <a:fld id="{17F623CE-BF58-1847-8503-491458EADAC4}"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Text</a:t>
            </a:r>
            <a:r>
              <a:rPr lang="en-US" baseline="0" dirty="0"/>
              <a:t> Gil Sans MT 40</a:t>
            </a:r>
          </a:p>
          <a:p>
            <a:r>
              <a:rPr lang="en-US" dirty="0"/>
              <a:t>Ref Gil</a:t>
            </a:r>
            <a:r>
              <a:rPr lang="en-US" baseline="0" dirty="0"/>
              <a:t> Sans MT 24</a:t>
            </a:r>
            <a:endParaRPr lang="en-US" dirty="0"/>
          </a:p>
          <a:p>
            <a:endParaRPr lang="en-GB" dirty="0"/>
          </a:p>
        </p:txBody>
      </p:sp>
      <p:sp>
        <p:nvSpPr>
          <p:cNvPr id="4" name="Slide Number Placeholder 3"/>
          <p:cNvSpPr>
            <a:spLocks noGrp="1"/>
          </p:cNvSpPr>
          <p:nvPr>
            <p:ph type="sldNum" sz="quarter" idx="10"/>
          </p:nvPr>
        </p:nvSpPr>
        <p:spPr/>
        <p:txBody>
          <a:bodyPr/>
          <a:lstStyle/>
          <a:p>
            <a:fld id="{17F623CE-BF58-1847-8503-491458EADAC4}"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Text</a:t>
            </a:r>
            <a:r>
              <a:rPr lang="en-US" baseline="0" dirty="0"/>
              <a:t> Gil Sans MT 40</a:t>
            </a:r>
          </a:p>
          <a:p>
            <a:r>
              <a:rPr lang="en-US" dirty="0"/>
              <a:t>Ref Gil</a:t>
            </a:r>
            <a:r>
              <a:rPr lang="en-US" baseline="0" dirty="0"/>
              <a:t> Sans MT 24</a:t>
            </a:r>
            <a:endParaRPr lang="en-US" dirty="0"/>
          </a:p>
          <a:p>
            <a:endParaRPr lang="en-GB" dirty="0"/>
          </a:p>
        </p:txBody>
      </p:sp>
      <p:sp>
        <p:nvSpPr>
          <p:cNvPr id="4" name="Slide Number Placeholder 3"/>
          <p:cNvSpPr>
            <a:spLocks noGrp="1"/>
          </p:cNvSpPr>
          <p:nvPr>
            <p:ph type="sldNum" sz="quarter" idx="10"/>
          </p:nvPr>
        </p:nvSpPr>
        <p:spPr/>
        <p:txBody>
          <a:bodyPr/>
          <a:lstStyle/>
          <a:p>
            <a:fld id="{17F623CE-BF58-1847-8503-491458EADAC4}"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Text</a:t>
            </a:r>
            <a:r>
              <a:rPr lang="en-US" baseline="0" dirty="0"/>
              <a:t> Gil Sans MT 40</a:t>
            </a:r>
          </a:p>
          <a:p>
            <a:r>
              <a:rPr lang="en-US" dirty="0"/>
              <a:t>Ref Gil</a:t>
            </a:r>
            <a:r>
              <a:rPr lang="en-US" baseline="0" dirty="0"/>
              <a:t> Sans MT 24</a:t>
            </a:r>
            <a:endParaRPr lang="en-US" dirty="0"/>
          </a:p>
          <a:p>
            <a:endParaRPr lang="en-GB" dirty="0"/>
          </a:p>
        </p:txBody>
      </p:sp>
      <p:sp>
        <p:nvSpPr>
          <p:cNvPr id="4" name="Slide Number Placeholder 3"/>
          <p:cNvSpPr>
            <a:spLocks noGrp="1"/>
          </p:cNvSpPr>
          <p:nvPr>
            <p:ph type="sldNum" sz="quarter" idx="10"/>
          </p:nvPr>
        </p:nvSpPr>
        <p:spPr/>
        <p:txBody>
          <a:bodyPr/>
          <a:lstStyle/>
          <a:p>
            <a:fld id="{17F623CE-BF58-1847-8503-491458EADAC4}"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E810ECF9-B3D8-094C-B6AA-D88FCA1B5FF2}" type="datetimeFigureOut">
              <a:rPr lang="en-US" smtClean="0"/>
              <a:pPr/>
              <a:t>7/5/2026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DB010D-96B2-3949-9F94-6B24DD7A27EE}" type="slidenum">
              <a:rPr lang="en-US" smtClean="0"/>
              <a:pPr/>
              <a:t>‹#›</a:t>
            </a:fld>
            <a:endParaRPr lang="en-US"/>
          </a:p>
        </p:txBody>
      </p:sp>
    </p:spTree>
    <p:extLst>
      <p:ext uri="{BB962C8B-B14F-4D97-AF65-F5344CB8AC3E}">
        <p14:creationId xmlns:p14="http://schemas.microsoft.com/office/powerpoint/2010/main" val="79231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810ECF9-B3D8-094C-B6AA-D88FCA1B5FF2}" type="datetimeFigureOut">
              <a:rPr lang="en-US" smtClean="0"/>
              <a:pPr/>
              <a:t>7/5/2026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DB010D-96B2-3949-9F94-6B24DD7A27EE}" type="slidenum">
              <a:rPr lang="en-US" smtClean="0"/>
              <a:pPr/>
              <a:t>‹#›</a:t>
            </a:fld>
            <a:endParaRPr lang="en-US"/>
          </a:p>
        </p:txBody>
      </p:sp>
    </p:spTree>
    <p:extLst>
      <p:ext uri="{BB962C8B-B14F-4D97-AF65-F5344CB8AC3E}">
        <p14:creationId xmlns:p14="http://schemas.microsoft.com/office/powerpoint/2010/main" val="13767212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810ECF9-B3D8-094C-B6AA-D88FCA1B5FF2}" type="datetimeFigureOut">
              <a:rPr lang="en-US" smtClean="0"/>
              <a:pPr/>
              <a:t>7/5/2026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DB010D-96B2-3949-9F94-6B24DD7A27EE}" type="slidenum">
              <a:rPr lang="en-US" smtClean="0"/>
              <a:pPr/>
              <a:t>‹#›</a:t>
            </a:fld>
            <a:endParaRPr lang="en-US"/>
          </a:p>
        </p:txBody>
      </p:sp>
    </p:spTree>
    <p:extLst>
      <p:ext uri="{BB962C8B-B14F-4D97-AF65-F5344CB8AC3E}">
        <p14:creationId xmlns:p14="http://schemas.microsoft.com/office/powerpoint/2010/main" val="3006789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810ECF9-B3D8-094C-B6AA-D88FCA1B5FF2}" type="datetimeFigureOut">
              <a:rPr lang="en-US" smtClean="0"/>
              <a:pPr/>
              <a:t>7/5/2026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DB010D-96B2-3949-9F94-6B24DD7A27EE}" type="slidenum">
              <a:rPr lang="en-US" smtClean="0"/>
              <a:pPr/>
              <a:t>‹#›</a:t>
            </a:fld>
            <a:endParaRPr lang="en-US"/>
          </a:p>
        </p:txBody>
      </p:sp>
    </p:spTree>
    <p:extLst>
      <p:ext uri="{BB962C8B-B14F-4D97-AF65-F5344CB8AC3E}">
        <p14:creationId xmlns:p14="http://schemas.microsoft.com/office/powerpoint/2010/main" val="24493121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E810ECF9-B3D8-094C-B6AA-D88FCA1B5FF2}" type="datetimeFigureOut">
              <a:rPr lang="en-US" smtClean="0"/>
              <a:pPr/>
              <a:t>7/5/2026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DB010D-96B2-3949-9F94-6B24DD7A27EE}" type="slidenum">
              <a:rPr lang="en-US" smtClean="0"/>
              <a:pPr/>
              <a:t>‹#›</a:t>
            </a:fld>
            <a:endParaRPr lang="en-US"/>
          </a:p>
        </p:txBody>
      </p:sp>
    </p:spTree>
    <p:extLst>
      <p:ext uri="{BB962C8B-B14F-4D97-AF65-F5344CB8AC3E}">
        <p14:creationId xmlns:p14="http://schemas.microsoft.com/office/powerpoint/2010/main" val="3999497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E810ECF9-B3D8-094C-B6AA-D88FCA1B5FF2}" type="datetimeFigureOut">
              <a:rPr lang="en-US" smtClean="0"/>
              <a:pPr/>
              <a:t>7/5/2026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DB010D-96B2-3949-9F94-6B24DD7A27EE}" type="slidenum">
              <a:rPr lang="en-US" smtClean="0"/>
              <a:pPr/>
              <a:t>‹#›</a:t>
            </a:fld>
            <a:endParaRPr lang="en-US"/>
          </a:p>
        </p:txBody>
      </p:sp>
    </p:spTree>
    <p:extLst>
      <p:ext uri="{BB962C8B-B14F-4D97-AF65-F5344CB8AC3E}">
        <p14:creationId xmlns:p14="http://schemas.microsoft.com/office/powerpoint/2010/main" val="11895920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E810ECF9-B3D8-094C-B6AA-D88FCA1B5FF2}" type="datetimeFigureOut">
              <a:rPr lang="en-US" smtClean="0"/>
              <a:pPr/>
              <a:t>7/5/2026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DB010D-96B2-3949-9F94-6B24DD7A27EE}" type="slidenum">
              <a:rPr lang="en-US" smtClean="0"/>
              <a:pPr/>
              <a:t>‹#›</a:t>
            </a:fld>
            <a:endParaRPr lang="en-US"/>
          </a:p>
        </p:txBody>
      </p:sp>
    </p:spTree>
    <p:extLst>
      <p:ext uri="{BB962C8B-B14F-4D97-AF65-F5344CB8AC3E}">
        <p14:creationId xmlns:p14="http://schemas.microsoft.com/office/powerpoint/2010/main" val="1099049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E810ECF9-B3D8-094C-B6AA-D88FCA1B5FF2}" type="datetimeFigureOut">
              <a:rPr lang="en-US" smtClean="0"/>
              <a:pPr/>
              <a:t>7/5/2026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DB010D-96B2-3949-9F94-6B24DD7A27EE}" type="slidenum">
              <a:rPr lang="en-US" smtClean="0"/>
              <a:pPr/>
              <a:t>‹#›</a:t>
            </a:fld>
            <a:endParaRPr lang="en-US"/>
          </a:p>
        </p:txBody>
      </p:sp>
    </p:spTree>
    <p:extLst>
      <p:ext uri="{BB962C8B-B14F-4D97-AF65-F5344CB8AC3E}">
        <p14:creationId xmlns:p14="http://schemas.microsoft.com/office/powerpoint/2010/main" val="21096929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10ECF9-B3D8-094C-B6AA-D88FCA1B5FF2}" type="datetimeFigureOut">
              <a:rPr lang="en-US" smtClean="0"/>
              <a:pPr/>
              <a:t>7/5/2026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BDB010D-96B2-3949-9F94-6B24DD7A27EE}" type="slidenum">
              <a:rPr lang="en-US" smtClean="0"/>
              <a:pPr/>
              <a:t>‹#›</a:t>
            </a:fld>
            <a:endParaRPr lang="en-US"/>
          </a:p>
        </p:txBody>
      </p:sp>
    </p:spTree>
    <p:extLst>
      <p:ext uri="{BB962C8B-B14F-4D97-AF65-F5344CB8AC3E}">
        <p14:creationId xmlns:p14="http://schemas.microsoft.com/office/powerpoint/2010/main" val="33458261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E810ECF9-B3D8-094C-B6AA-D88FCA1B5FF2}" type="datetimeFigureOut">
              <a:rPr lang="en-US" smtClean="0"/>
              <a:pPr/>
              <a:t>7/5/2026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DB010D-96B2-3949-9F94-6B24DD7A27EE}" type="slidenum">
              <a:rPr lang="en-US" smtClean="0"/>
              <a:pPr/>
              <a:t>‹#›</a:t>
            </a:fld>
            <a:endParaRPr lang="en-US"/>
          </a:p>
        </p:txBody>
      </p:sp>
    </p:spTree>
    <p:extLst>
      <p:ext uri="{BB962C8B-B14F-4D97-AF65-F5344CB8AC3E}">
        <p14:creationId xmlns:p14="http://schemas.microsoft.com/office/powerpoint/2010/main" val="759923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E810ECF9-B3D8-094C-B6AA-D88FCA1B5FF2}" type="datetimeFigureOut">
              <a:rPr lang="en-US" smtClean="0"/>
              <a:pPr/>
              <a:t>7/5/2026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DB010D-96B2-3949-9F94-6B24DD7A27EE}" type="slidenum">
              <a:rPr lang="en-US" smtClean="0"/>
              <a:pPr/>
              <a:t>‹#›</a:t>
            </a:fld>
            <a:endParaRPr lang="en-US"/>
          </a:p>
        </p:txBody>
      </p:sp>
    </p:spTree>
    <p:extLst>
      <p:ext uri="{BB962C8B-B14F-4D97-AF65-F5344CB8AC3E}">
        <p14:creationId xmlns:p14="http://schemas.microsoft.com/office/powerpoint/2010/main" val="27257430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10ECF9-B3D8-094C-B6AA-D88FCA1B5FF2}" type="datetimeFigureOut">
              <a:rPr lang="en-US" smtClean="0"/>
              <a:pPr/>
              <a:t>7/5/2026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DB010D-96B2-3949-9F94-6B24DD7A27EE}" type="slidenum">
              <a:rPr lang="en-US" smtClean="0"/>
              <a:pPr/>
              <a:t>‹#›</a:t>
            </a:fld>
            <a:endParaRPr lang="en-US"/>
          </a:p>
        </p:txBody>
      </p:sp>
    </p:spTree>
    <p:extLst>
      <p:ext uri="{BB962C8B-B14F-4D97-AF65-F5344CB8AC3E}">
        <p14:creationId xmlns:p14="http://schemas.microsoft.com/office/powerpoint/2010/main" val="4180573785"/>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Revelation 16-9 High Res">
            <a:extLst>
              <a:ext uri="{FF2B5EF4-FFF2-40B4-BE49-F238E27FC236}">
                <a16:creationId xmlns:a16="http://schemas.microsoft.com/office/drawing/2014/main" id="{8B7520C3-9BE2-410E-C075-CC5C0C08AEFD}"/>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0939323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6606CE9-4D7D-A073-7BBB-E43DC36FDB72}"/>
              </a:ext>
            </a:extLst>
          </p:cNvPr>
          <p:cNvSpPr txBox="1"/>
          <p:nvPr/>
        </p:nvSpPr>
        <p:spPr>
          <a:xfrm>
            <a:off x="445770" y="702000"/>
            <a:ext cx="11441430" cy="6247864"/>
          </a:xfrm>
          <a:prstGeom prst="rect">
            <a:avLst/>
          </a:prstGeom>
          <a:noFill/>
        </p:spPr>
        <p:txBody>
          <a:bodyPr wrap="square" rtlCol="0">
            <a:spAutoFit/>
          </a:bodyPr>
          <a:lstStyle/>
          <a:p>
            <a:r>
              <a:rPr lang="en-GB" sz="4000" baseline="30000" dirty="0">
                <a:latin typeface="Gill Sans MT"/>
              </a:rPr>
              <a:t>13 </a:t>
            </a:r>
            <a:r>
              <a:rPr lang="en-GB" sz="4000" dirty="0">
                <a:latin typeface="Gill Sans MT"/>
              </a:rPr>
              <a:t>Then I heard every creature in heaven and on earth and under the earth and on the sea, and all that is in them, saying:</a:t>
            </a:r>
          </a:p>
          <a:p>
            <a:r>
              <a:rPr lang="en-GB" sz="4000" dirty="0">
                <a:latin typeface="Gill Sans MT"/>
              </a:rPr>
              <a:t>‘To him who sits on the throne and to the Lamb</a:t>
            </a:r>
            <a:br>
              <a:rPr lang="en-GB" sz="4000" dirty="0">
                <a:latin typeface="Gill Sans MT"/>
              </a:rPr>
            </a:br>
            <a:r>
              <a:rPr lang="en-GB" sz="4000" dirty="0">
                <a:latin typeface="Gill Sans MT"/>
              </a:rPr>
              <a:t>    be praise and honour and glory and power,</a:t>
            </a:r>
            <a:br>
              <a:rPr lang="en-GB" sz="4000" dirty="0">
                <a:latin typeface="Gill Sans MT"/>
              </a:rPr>
            </a:br>
            <a:r>
              <a:rPr lang="en-GB" sz="4000" dirty="0">
                <a:latin typeface="Gill Sans MT"/>
              </a:rPr>
              <a:t>for ever and ever!’</a:t>
            </a:r>
          </a:p>
          <a:p>
            <a:r>
              <a:rPr lang="en-GB" sz="4000" baseline="30000" dirty="0">
                <a:latin typeface="Gill Sans MT"/>
              </a:rPr>
              <a:t>14 </a:t>
            </a:r>
            <a:r>
              <a:rPr lang="en-GB" sz="4000" dirty="0">
                <a:latin typeface="Gill Sans MT"/>
              </a:rPr>
              <a:t>The four living creatures said, ‘Amen’, and the elders fell down and worshipped.</a:t>
            </a:r>
          </a:p>
          <a:p>
            <a:pPr>
              <a:buNone/>
            </a:pPr>
            <a:endParaRPr lang="en-GB" sz="4000" dirty="0">
              <a:latin typeface="Gill Sans MT"/>
            </a:endParaRPr>
          </a:p>
          <a:p>
            <a:pPr>
              <a:buNone/>
            </a:pPr>
            <a:endParaRPr lang="en-GB" sz="4000" dirty="0">
              <a:latin typeface="Gill Sans MT"/>
            </a:endParaRPr>
          </a:p>
        </p:txBody>
      </p:sp>
      <p:sp>
        <p:nvSpPr>
          <p:cNvPr id="3" name="TextBox 2">
            <a:extLst>
              <a:ext uri="{FF2B5EF4-FFF2-40B4-BE49-F238E27FC236}">
                <a16:creationId xmlns:a16="http://schemas.microsoft.com/office/drawing/2014/main" id="{CCB540E4-EB3B-F8FB-466E-0F1A3724303A}"/>
              </a:ext>
            </a:extLst>
          </p:cNvPr>
          <p:cNvSpPr txBox="1"/>
          <p:nvPr/>
        </p:nvSpPr>
        <p:spPr>
          <a:xfrm>
            <a:off x="1" y="5739634"/>
            <a:ext cx="11324592" cy="461665"/>
          </a:xfrm>
          <a:prstGeom prst="rect">
            <a:avLst/>
          </a:prstGeom>
          <a:noFill/>
        </p:spPr>
        <p:txBody>
          <a:bodyPr wrap="square" rtlCol="0">
            <a:spAutoFit/>
          </a:bodyPr>
          <a:lstStyle/>
          <a:p>
            <a:pPr algn="r"/>
            <a:r>
              <a:rPr lang="en-GB" sz="2400" dirty="0">
                <a:latin typeface="Gill Sans MT" panose="020B0502020104020203" pitchFamily="34" charset="0"/>
              </a:rPr>
              <a:t>- </a:t>
            </a:r>
            <a:r>
              <a:rPr lang="en-US" sz="2400" dirty="0">
                <a:latin typeface="Gill Sans MT" panose="020B0502020104020203" pitchFamily="34" charset="0"/>
              </a:rPr>
              <a:t>Revelation 5:1-14 (NIVUK)</a:t>
            </a:r>
          </a:p>
        </p:txBody>
      </p:sp>
    </p:spTree>
    <p:extLst>
      <p:ext uri="{BB962C8B-B14F-4D97-AF65-F5344CB8AC3E}">
        <p14:creationId xmlns:p14="http://schemas.microsoft.com/office/powerpoint/2010/main" val="6932896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Revelation 16-9 High Res">
            <a:extLst>
              <a:ext uri="{FF2B5EF4-FFF2-40B4-BE49-F238E27FC236}">
                <a16:creationId xmlns:a16="http://schemas.microsoft.com/office/drawing/2014/main" id="{8B7520C3-9BE2-410E-C075-CC5C0C08AEFD}"/>
              </a:ext>
            </a:extLst>
          </p:cNvPr>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0939323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6606CE9-4D7D-A073-7BBB-E43DC36FDB72}"/>
              </a:ext>
            </a:extLst>
          </p:cNvPr>
          <p:cNvSpPr txBox="1"/>
          <p:nvPr/>
        </p:nvSpPr>
        <p:spPr>
          <a:xfrm>
            <a:off x="445770" y="702000"/>
            <a:ext cx="11441430" cy="3785652"/>
          </a:xfrm>
          <a:prstGeom prst="rect">
            <a:avLst/>
          </a:prstGeom>
          <a:noFill/>
        </p:spPr>
        <p:txBody>
          <a:bodyPr wrap="square" rtlCol="0">
            <a:spAutoFit/>
          </a:bodyPr>
          <a:lstStyle/>
          <a:p>
            <a:pPr>
              <a:buNone/>
            </a:pPr>
            <a:r>
              <a:rPr lang="en-GB" sz="4000" baseline="30000" dirty="0">
                <a:latin typeface="Gill Sans MT"/>
              </a:rPr>
              <a:t>9 </a:t>
            </a:r>
            <a:r>
              <a:rPr lang="en-GB" sz="4000" dirty="0">
                <a:latin typeface="Gill Sans MT"/>
              </a:rPr>
              <a:t>You are a lion’s cub, Judah;</a:t>
            </a:r>
            <a:br>
              <a:rPr lang="en-GB" sz="4000" dirty="0">
                <a:latin typeface="Gill Sans MT"/>
              </a:rPr>
            </a:br>
            <a:r>
              <a:rPr lang="en-GB" sz="4000" dirty="0">
                <a:latin typeface="Gill Sans MT"/>
              </a:rPr>
              <a:t>    you return from the prey, my son.</a:t>
            </a:r>
            <a:br>
              <a:rPr lang="en-GB" sz="4000" dirty="0">
                <a:latin typeface="Gill Sans MT"/>
              </a:rPr>
            </a:br>
            <a:r>
              <a:rPr lang="en-GB" sz="4000" dirty="0">
                <a:latin typeface="Gill Sans MT"/>
              </a:rPr>
              <a:t>Like a lion he crouches and lies down,</a:t>
            </a:r>
            <a:br>
              <a:rPr lang="en-GB" sz="4000" dirty="0">
                <a:latin typeface="Gill Sans MT"/>
              </a:rPr>
            </a:br>
            <a:r>
              <a:rPr lang="en-GB" sz="4000" dirty="0">
                <a:latin typeface="Gill Sans MT"/>
              </a:rPr>
              <a:t>    like a lioness – who dares to rouse him?</a:t>
            </a:r>
            <a:br>
              <a:rPr lang="en-GB" sz="4000" dirty="0">
                <a:latin typeface="Gill Sans MT"/>
              </a:rPr>
            </a:br>
            <a:r>
              <a:rPr lang="en-GB" sz="4000" baseline="30000" dirty="0">
                <a:latin typeface="Gill Sans MT"/>
              </a:rPr>
              <a:t>10 </a:t>
            </a:r>
            <a:r>
              <a:rPr lang="en-GB" sz="4000" dirty="0">
                <a:latin typeface="Gill Sans MT"/>
              </a:rPr>
              <a:t>The sceptre will not depart from Judah,</a:t>
            </a:r>
            <a:br>
              <a:rPr lang="en-GB" sz="4000" dirty="0">
                <a:latin typeface="Gill Sans MT"/>
              </a:rPr>
            </a:br>
            <a:r>
              <a:rPr lang="en-GB" sz="4000" dirty="0">
                <a:latin typeface="Gill Sans MT"/>
              </a:rPr>
              <a:t>    nor the ruler’s staff from between his feet</a:t>
            </a:r>
          </a:p>
        </p:txBody>
      </p:sp>
      <p:sp>
        <p:nvSpPr>
          <p:cNvPr id="3" name="TextBox 2">
            <a:extLst>
              <a:ext uri="{FF2B5EF4-FFF2-40B4-BE49-F238E27FC236}">
                <a16:creationId xmlns:a16="http://schemas.microsoft.com/office/drawing/2014/main" id="{CCB540E4-EB3B-F8FB-466E-0F1A3724303A}"/>
              </a:ext>
            </a:extLst>
          </p:cNvPr>
          <p:cNvSpPr txBox="1"/>
          <p:nvPr/>
        </p:nvSpPr>
        <p:spPr>
          <a:xfrm>
            <a:off x="1" y="5739634"/>
            <a:ext cx="11324592" cy="461665"/>
          </a:xfrm>
          <a:prstGeom prst="rect">
            <a:avLst/>
          </a:prstGeom>
          <a:noFill/>
        </p:spPr>
        <p:txBody>
          <a:bodyPr wrap="square" rtlCol="0">
            <a:spAutoFit/>
          </a:bodyPr>
          <a:lstStyle/>
          <a:p>
            <a:pPr algn="r"/>
            <a:r>
              <a:rPr lang="en-GB" sz="2400" dirty="0">
                <a:latin typeface="Gill Sans MT" panose="020B0502020104020203" pitchFamily="34" charset="0"/>
              </a:rPr>
              <a:t>- </a:t>
            </a:r>
            <a:r>
              <a:rPr lang="en-US" sz="2400" dirty="0">
                <a:latin typeface="Gill Sans MT" panose="020B0502020104020203" pitchFamily="34" charset="0"/>
              </a:rPr>
              <a:t>Genesis 49:9-10a (NIVUK)</a:t>
            </a:r>
          </a:p>
        </p:txBody>
      </p:sp>
    </p:spTree>
    <p:extLst>
      <p:ext uri="{BB962C8B-B14F-4D97-AF65-F5344CB8AC3E}">
        <p14:creationId xmlns:p14="http://schemas.microsoft.com/office/powerpoint/2010/main" val="6932896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6606CE9-4D7D-A073-7BBB-E43DC36FDB72}"/>
              </a:ext>
            </a:extLst>
          </p:cNvPr>
          <p:cNvSpPr txBox="1"/>
          <p:nvPr/>
        </p:nvSpPr>
        <p:spPr>
          <a:xfrm>
            <a:off x="445770" y="702000"/>
            <a:ext cx="11441430" cy="3785652"/>
          </a:xfrm>
          <a:prstGeom prst="rect">
            <a:avLst/>
          </a:prstGeom>
          <a:noFill/>
        </p:spPr>
        <p:txBody>
          <a:bodyPr wrap="square" rtlCol="0">
            <a:spAutoFit/>
          </a:bodyPr>
          <a:lstStyle/>
          <a:p>
            <a:pPr>
              <a:buNone/>
            </a:pPr>
            <a:r>
              <a:rPr lang="en-GB" sz="4000" dirty="0">
                <a:latin typeface="Gill Sans MT" panose="020B0502020104020203" pitchFamily="34" charset="0"/>
              </a:rPr>
              <a:t>“</a:t>
            </a:r>
            <a:r>
              <a:rPr lang="en-GB" sz="4000" dirty="0" err="1">
                <a:latin typeface="Gill Sans MT" panose="020B0502020104020203" pitchFamily="34" charset="0"/>
              </a:rPr>
              <a:t>Aslan</a:t>
            </a:r>
            <a:r>
              <a:rPr lang="en-GB" sz="4000" dirty="0">
                <a:latin typeface="Gill Sans MT" panose="020B0502020104020203" pitchFamily="34" charset="0"/>
              </a:rPr>
              <a:t> is a lion – the Lion, the great Lion." "Ooh" said Susan. "I'd thought he was a man. Is he quite safe? I shall feel rather nervous about meeting a lion" . . . "Safe?" said Mr Beaver . . . "Who said anything about safe? 'Course he isn't safe. But he's good. He's the King, I tell you.”</a:t>
            </a:r>
            <a:endParaRPr lang="en-US" sz="4000" dirty="0">
              <a:latin typeface="Gill Sans MT" panose="020B0502020104020203" pitchFamily="34" charset="0"/>
            </a:endParaRPr>
          </a:p>
        </p:txBody>
      </p:sp>
      <p:sp>
        <p:nvSpPr>
          <p:cNvPr id="3" name="TextBox 2">
            <a:extLst>
              <a:ext uri="{FF2B5EF4-FFF2-40B4-BE49-F238E27FC236}">
                <a16:creationId xmlns:a16="http://schemas.microsoft.com/office/drawing/2014/main" id="{CCB540E4-EB3B-F8FB-466E-0F1A3724303A}"/>
              </a:ext>
            </a:extLst>
          </p:cNvPr>
          <p:cNvSpPr txBox="1"/>
          <p:nvPr/>
        </p:nvSpPr>
        <p:spPr>
          <a:xfrm>
            <a:off x="1" y="5739634"/>
            <a:ext cx="11324592" cy="461665"/>
          </a:xfrm>
          <a:prstGeom prst="rect">
            <a:avLst/>
          </a:prstGeom>
          <a:noFill/>
        </p:spPr>
        <p:txBody>
          <a:bodyPr wrap="square" rtlCol="0">
            <a:spAutoFit/>
          </a:bodyPr>
          <a:lstStyle/>
          <a:p>
            <a:pPr algn="r">
              <a:buNone/>
            </a:pPr>
            <a:r>
              <a:rPr lang="en-GB" sz="2400" dirty="0">
                <a:latin typeface="Gill Sans MT" panose="020B0502020104020203" pitchFamily="34" charset="0"/>
              </a:rPr>
              <a:t>- The Lion, the Witch &amp; the Wardrobe – C.S. Lewis</a:t>
            </a:r>
          </a:p>
        </p:txBody>
      </p:sp>
    </p:spTree>
    <p:extLst>
      <p:ext uri="{BB962C8B-B14F-4D97-AF65-F5344CB8AC3E}">
        <p14:creationId xmlns:p14="http://schemas.microsoft.com/office/powerpoint/2010/main" val="6932896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6606CE9-4D7D-A073-7BBB-E43DC36FDB72}"/>
              </a:ext>
            </a:extLst>
          </p:cNvPr>
          <p:cNvSpPr txBox="1"/>
          <p:nvPr/>
        </p:nvSpPr>
        <p:spPr>
          <a:xfrm>
            <a:off x="445770" y="702000"/>
            <a:ext cx="11441430" cy="3170099"/>
          </a:xfrm>
          <a:prstGeom prst="rect">
            <a:avLst/>
          </a:prstGeom>
          <a:noFill/>
        </p:spPr>
        <p:txBody>
          <a:bodyPr wrap="square" rtlCol="0">
            <a:spAutoFit/>
          </a:bodyPr>
          <a:lstStyle/>
          <a:p>
            <a:r>
              <a:rPr lang="en-GB" sz="4000" baseline="30000" dirty="0">
                <a:latin typeface="Gill Sans MT"/>
              </a:rPr>
              <a:t>7 </a:t>
            </a:r>
            <a:r>
              <a:rPr lang="en-GB" sz="4000" dirty="0">
                <a:latin typeface="Gill Sans MT"/>
              </a:rPr>
              <a:t>He was oppressed and afflicted,</a:t>
            </a:r>
            <a:br>
              <a:rPr lang="en-GB" sz="4000" dirty="0">
                <a:latin typeface="Gill Sans MT"/>
              </a:rPr>
            </a:br>
            <a:r>
              <a:rPr lang="en-GB" sz="4000" dirty="0">
                <a:latin typeface="Gill Sans MT"/>
              </a:rPr>
              <a:t>    yet he did not open his mouth;</a:t>
            </a:r>
            <a:br>
              <a:rPr lang="en-GB" sz="4000" dirty="0">
                <a:latin typeface="Gill Sans MT"/>
              </a:rPr>
            </a:br>
            <a:r>
              <a:rPr lang="en-GB" sz="4000" dirty="0">
                <a:latin typeface="Gill Sans MT"/>
              </a:rPr>
              <a:t>he was led like a lamb to the slaughter,</a:t>
            </a:r>
            <a:br>
              <a:rPr lang="en-GB" sz="4000" dirty="0">
                <a:latin typeface="Gill Sans MT"/>
              </a:rPr>
            </a:br>
            <a:r>
              <a:rPr lang="en-GB" sz="4000" dirty="0">
                <a:latin typeface="Gill Sans MT"/>
              </a:rPr>
              <a:t>    and as a sheep before its shearers is silent,</a:t>
            </a:r>
            <a:br>
              <a:rPr lang="en-GB" sz="4000" dirty="0">
                <a:latin typeface="Gill Sans MT"/>
              </a:rPr>
            </a:br>
            <a:r>
              <a:rPr lang="en-GB" sz="4000" dirty="0">
                <a:latin typeface="Gill Sans MT"/>
              </a:rPr>
              <a:t>    so he did not open his mouth.</a:t>
            </a:r>
          </a:p>
        </p:txBody>
      </p:sp>
      <p:sp>
        <p:nvSpPr>
          <p:cNvPr id="3" name="TextBox 2">
            <a:extLst>
              <a:ext uri="{FF2B5EF4-FFF2-40B4-BE49-F238E27FC236}">
                <a16:creationId xmlns:a16="http://schemas.microsoft.com/office/drawing/2014/main" id="{CCB540E4-EB3B-F8FB-466E-0F1A3724303A}"/>
              </a:ext>
            </a:extLst>
          </p:cNvPr>
          <p:cNvSpPr txBox="1"/>
          <p:nvPr/>
        </p:nvSpPr>
        <p:spPr>
          <a:xfrm>
            <a:off x="1" y="5739634"/>
            <a:ext cx="11324592" cy="461665"/>
          </a:xfrm>
          <a:prstGeom prst="rect">
            <a:avLst/>
          </a:prstGeom>
          <a:noFill/>
        </p:spPr>
        <p:txBody>
          <a:bodyPr wrap="square" rtlCol="0">
            <a:spAutoFit/>
          </a:bodyPr>
          <a:lstStyle/>
          <a:p>
            <a:pPr algn="r"/>
            <a:r>
              <a:rPr lang="en-GB" sz="2400" dirty="0">
                <a:latin typeface="Gill Sans MT" panose="020B0502020104020203" pitchFamily="34" charset="0"/>
              </a:rPr>
              <a:t>- </a:t>
            </a:r>
            <a:r>
              <a:rPr lang="en-US" sz="2400" dirty="0">
                <a:latin typeface="Gill Sans MT" panose="020B0502020104020203" pitchFamily="34" charset="0"/>
              </a:rPr>
              <a:t>Isaiah 53:7 (NIVUK)</a:t>
            </a:r>
          </a:p>
        </p:txBody>
      </p:sp>
    </p:spTree>
    <p:extLst>
      <p:ext uri="{BB962C8B-B14F-4D97-AF65-F5344CB8AC3E}">
        <p14:creationId xmlns:p14="http://schemas.microsoft.com/office/powerpoint/2010/main" val="6932896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6606CE9-4D7D-A073-7BBB-E43DC36FDB72}"/>
              </a:ext>
            </a:extLst>
          </p:cNvPr>
          <p:cNvSpPr txBox="1"/>
          <p:nvPr/>
        </p:nvSpPr>
        <p:spPr>
          <a:xfrm>
            <a:off x="445770" y="702000"/>
            <a:ext cx="11441430" cy="2554545"/>
          </a:xfrm>
          <a:prstGeom prst="rect">
            <a:avLst/>
          </a:prstGeom>
          <a:noFill/>
        </p:spPr>
        <p:txBody>
          <a:bodyPr wrap="square" rtlCol="0">
            <a:spAutoFit/>
          </a:bodyPr>
          <a:lstStyle/>
          <a:p>
            <a:r>
              <a:rPr lang="en-GB" sz="4000" baseline="30000" dirty="0">
                <a:latin typeface="Gill Sans MT"/>
              </a:rPr>
              <a:t>6 </a:t>
            </a:r>
            <a:r>
              <a:rPr lang="en-GB" sz="4000" dirty="0">
                <a:latin typeface="Gill Sans MT"/>
              </a:rPr>
              <a:t>We all, like sheep, have gone astray,</a:t>
            </a:r>
            <a:br>
              <a:rPr lang="en-GB" sz="4000" dirty="0">
                <a:latin typeface="Gill Sans MT"/>
              </a:rPr>
            </a:br>
            <a:r>
              <a:rPr lang="en-GB" sz="4000" dirty="0">
                <a:latin typeface="Gill Sans MT"/>
              </a:rPr>
              <a:t>    each of us has turned to our own way;</a:t>
            </a:r>
            <a:br>
              <a:rPr lang="en-GB" sz="4000" dirty="0">
                <a:latin typeface="Gill Sans MT"/>
              </a:rPr>
            </a:br>
            <a:r>
              <a:rPr lang="en-GB" sz="4000" dirty="0">
                <a:latin typeface="Gill Sans MT"/>
              </a:rPr>
              <a:t>and the </a:t>
            </a:r>
            <a:r>
              <a:rPr lang="en-GB" sz="4000" cap="small" dirty="0">
                <a:latin typeface="Gill Sans MT"/>
              </a:rPr>
              <a:t>Lord</a:t>
            </a:r>
            <a:r>
              <a:rPr lang="en-GB" sz="4000" dirty="0">
                <a:latin typeface="Gill Sans MT"/>
              </a:rPr>
              <a:t> has laid on him</a:t>
            </a:r>
            <a:br>
              <a:rPr lang="en-GB" sz="4000" dirty="0">
                <a:latin typeface="Gill Sans MT"/>
              </a:rPr>
            </a:br>
            <a:r>
              <a:rPr lang="en-GB" sz="4000" dirty="0">
                <a:latin typeface="Gill Sans MT"/>
              </a:rPr>
              <a:t>    the iniquity of us all.</a:t>
            </a:r>
          </a:p>
        </p:txBody>
      </p:sp>
      <p:sp>
        <p:nvSpPr>
          <p:cNvPr id="3" name="TextBox 2">
            <a:extLst>
              <a:ext uri="{FF2B5EF4-FFF2-40B4-BE49-F238E27FC236}">
                <a16:creationId xmlns:a16="http://schemas.microsoft.com/office/drawing/2014/main" id="{CCB540E4-EB3B-F8FB-466E-0F1A3724303A}"/>
              </a:ext>
            </a:extLst>
          </p:cNvPr>
          <p:cNvSpPr txBox="1"/>
          <p:nvPr/>
        </p:nvSpPr>
        <p:spPr>
          <a:xfrm>
            <a:off x="1" y="5739634"/>
            <a:ext cx="11324592" cy="461665"/>
          </a:xfrm>
          <a:prstGeom prst="rect">
            <a:avLst/>
          </a:prstGeom>
          <a:noFill/>
        </p:spPr>
        <p:txBody>
          <a:bodyPr wrap="square" rtlCol="0">
            <a:spAutoFit/>
          </a:bodyPr>
          <a:lstStyle/>
          <a:p>
            <a:pPr algn="r"/>
            <a:r>
              <a:rPr lang="en-GB" sz="2400" dirty="0">
                <a:latin typeface="Gill Sans MT" panose="020B0502020104020203" pitchFamily="34" charset="0"/>
              </a:rPr>
              <a:t>- </a:t>
            </a:r>
            <a:r>
              <a:rPr lang="en-US" sz="2400" dirty="0">
                <a:latin typeface="Gill Sans MT" panose="020B0502020104020203" pitchFamily="34" charset="0"/>
              </a:rPr>
              <a:t>Isaiah 53:6 (NIVUK)</a:t>
            </a:r>
          </a:p>
        </p:txBody>
      </p:sp>
    </p:spTree>
    <p:extLst>
      <p:ext uri="{BB962C8B-B14F-4D97-AF65-F5344CB8AC3E}">
        <p14:creationId xmlns:p14="http://schemas.microsoft.com/office/powerpoint/2010/main" val="6932896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6606CE9-4D7D-A073-7BBB-E43DC36FDB72}"/>
              </a:ext>
            </a:extLst>
          </p:cNvPr>
          <p:cNvSpPr txBox="1"/>
          <p:nvPr/>
        </p:nvSpPr>
        <p:spPr>
          <a:xfrm>
            <a:off x="445770" y="702000"/>
            <a:ext cx="11441430" cy="5016758"/>
          </a:xfrm>
          <a:prstGeom prst="rect">
            <a:avLst/>
          </a:prstGeom>
          <a:noFill/>
        </p:spPr>
        <p:txBody>
          <a:bodyPr wrap="square" rtlCol="0">
            <a:spAutoFit/>
          </a:bodyPr>
          <a:lstStyle/>
          <a:p>
            <a:r>
              <a:rPr lang="en-GB" sz="4000" baseline="30000" dirty="0">
                <a:latin typeface="Gill Sans MT"/>
              </a:rPr>
              <a:t>11 </a:t>
            </a:r>
            <a:r>
              <a:rPr lang="en-GB" sz="4000" dirty="0">
                <a:latin typeface="Gill Sans MT"/>
              </a:rPr>
              <a:t>I saw heaven standing open and there before me was a white horse, whose rider is called Faithful and True. With justice he judges and wages war. </a:t>
            </a:r>
            <a:r>
              <a:rPr lang="en-GB" sz="4000" baseline="30000" dirty="0">
                <a:latin typeface="Gill Sans MT"/>
              </a:rPr>
              <a:t>12 </a:t>
            </a:r>
            <a:r>
              <a:rPr lang="en-GB" sz="4000" dirty="0">
                <a:latin typeface="Gill Sans MT"/>
              </a:rPr>
              <a:t>His eyes are like blazing fire, and on his head are many crowns. He has a name written on him that no one knows but he himself. </a:t>
            </a:r>
            <a:r>
              <a:rPr lang="en-GB" sz="4000" baseline="30000" dirty="0">
                <a:latin typeface="Gill Sans MT"/>
              </a:rPr>
              <a:t>13 </a:t>
            </a:r>
            <a:r>
              <a:rPr lang="en-GB" sz="4000" dirty="0">
                <a:latin typeface="Gill Sans MT"/>
              </a:rPr>
              <a:t>He is dressed in a robe dipped in blood, and his name is the Word of God. </a:t>
            </a:r>
            <a:endParaRPr lang="en-GB" sz="4000" dirty="0">
              <a:latin typeface="Gill Sans MT" panose="020B0502020104020203" pitchFamily="34" charset="0"/>
            </a:endParaRPr>
          </a:p>
        </p:txBody>
      </p:sp>
      <p:sp>
        <p:nvSpPr>
          <p:cNvPr id="3" name="TextBox 2">
            <a:extLst>
              <a:ext uri="{FF2B5EF4-FFF2-40B4-BE49-F238E27FC236}">
                <a16:creationId xmlns:a16="http://schemas.microsoft.com/office/drawing/2014/main" id="{CCB540E4-EB3B-F8FB-466E-0F1A3724303A}"/>
              </a:ext>
            </a:extLst>
          </p:cNvPr>
          <p:cNvSpPr txBox="1"/>
          <p:nvPr/>
        </p:nvSpPr>
        <p:spPr>
          <a:xfrm>
            <a:off x="1" y="5739634"/>
            <a:ext cx="11324592" cy="461665"/>
          </a:xfrm>
          <a:prstGeom prst="rect">
            <a:avLst/>
          </a:prstGeom>
          <a:noFill/>
        </p:spPr>
        <p:txBody>
          <a:bodyPr wrap="square" rtlCol="0">
            <a:spAutoFit/>
          </a:bodyPr>
          <a:lstStyle/>
          <a:p>
            <a:pPr algn="r"/>
            <a:r>
              <a:rPr lang="en-GB" sz="2400" dirty="0">
                <a:latin typeface="Gill Sans MT" panose="020B0502020104020203" pitchFamily="34" charset="0"/>
              </a:rPr>
              <a:t>- </a:t>
            </a:r>
            <a:r>
              <a:rPr lang="en-US" sz="2400" dirty="0">
                <a:latin typeface="Gill Sans MT" panose="020B0502020104020203" pitchFamily="34" charset="0"/>
              </a:rPr>
              <a:t>Revelation 19:11-16 (NIVUK)</a:t>
            </a:r>
          </a:p>
        </p:txBody>
      </p:sp>
    </p:spTree>
    <p:extLst>
      <p:ext uri="{BB962C8B-B14F-4D97-AF65-F5344CB8AC3E}">
        <p14:creationId xmlns:p14="http://schemas.microsoft.com/office/powerpoint/2010/main" val="6932896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6606CE9-4D7D-A073-7BBB-E43DC36FDB72}"/>
              </a:ext>
            </a:extLst>
          </p:cNvPr>
          <p:cNvSpPr txBox="1"/>
          <p:nvPr/>
        </p:nvSpPr>
        <p:spPr>
          <a:xfrm>
            <a:off x="445770" y="702000"/>
            <a:ext cx="11441430" cy="4401205"/>
          </a:xfrm>
          <a:prstGeom prst="rect">
            <a:avLst/>
          </a:prstGeom>
          <a:noFill/>
        </p:spPr>
        <p:txBody>
          <a:bodyPr wrap="square" rtlCol="0">
            <a:spAutoFit/>
          </a:bodyPr>
          <a:lstStyle/>
          <a:p>
            <a:r>
              <a:rPr lang="en-GB" sz="4000" baseline="30000" dirty="0">
                <a:latin typeface="Gill Sans MT"/>
              </a:rPr>
              <a:t>14 </a:t>
            </a:r>
            <a:r>
              <a:rPr lang="en-GB" sz="4000" dirty="0">
                <a:latin typeface="Gill Sans MT"/>
              </a:rPr>
              <a:t>The armies of heaven were following him, riding on white horses and dressed in fine linen, white and clean. </a:t>
            </a:r>
            <a:r>
              <a:rPr lang="en-GB" sz="4000" baseline="30000" dirty="0">
                <a:latin typeface="Gill Sans MT"/>
              </a:rPr>
              <a:t>15 </a:t>
            </a:r>
            <a:r>
              <a:rPr lang="en-GB" sz="4000" dirty="0">
                <a:latin typeface="Gill Sans MT"/>
              </a:rPr>
              <a:t>Coming out of his mouth is a sharp sword with which to strike down the nations. ‘He will rule them with an iron sceptre.’ He treads the winepress of the fury of the wrath of God Almighty. </a:t>
            </a:r>
            <a:endParaRPr lang="en-GB" sz="4000" dirty="0">
              <a:latin typeface="Gill Sans MT" panose="020B0502020104020203" pitchFamily="34" charset="0"/>
            </a:endParaRPr>
          </a:p>
        </p:txBody>
      </p:sp>
      <p:sp>
        <p:nvSpPr>
          <p:cNvPr id="3" name="TextBox 2">
            <a:extLst>
              <a:ext uri="{FF2B5EF4-FFF2-40B4-BE49-F238E27FC236}">
                <a16:creationId xmlns:a16="http://schemas.microsoft.com/office/drawing/2014/main" id="{CCB540E4-EB3B-F8FB-466E-0F1A3724303A}"/>
              </a:ext>
            </a:extLst>
          </p:cNvPr>
          <p:cNvSpPr txBox="1"/>
          <p:nvPr/>
        </p:nvSpPr>
        <p:spPr>
          <a:xfrm>
            <a:off x="1" y="5739634"/>
            <a:ext cx="11324592" cy="461665"/>
          </a:xfrm>
          <a:prstGeom prst="rect">
            <a:avLst/>
          </a:prstGeom>
          <a:noFill/>
        </p:spPr>
        <p:txBody>
          <a:bodyPr wrap="square" rtlCol="0">
            <a:spAutoFit/>
          </a:bodyPr>
          <a:lstStyle/>
          <a:p>
            <a:pPr algn="r"/>
            <a:r>
              <a:rPr lang="en-GB" sz="2400" dirty="0">
                <a:latin typeface="Gill Sans MT" panose="020B0502020104020203" pitchFamily="34" charset="0"/>
              </a:rPr>
              <a:t>- </a:t>
            </a:r>
            <a:r>
              <a:rPr lang="en-US" sz="2400" dirty="0">
                <a:latin typeface="Gill Sans MT" panose="020B0502020104020203" pitchFamily="34" charset="0"/>
              </a:rPr>
              <a:t>Revelation 19:11-16 (NIVUK)</a:t>
            </a:r>
          </a:p>
        </p:txBody>
      </p:sp>
    </p:spTree>
    <p:extLst>
      <p:ext uri="{BB962C8B-B14F-4D97-AF65-F5344CB8AC3E}">
        <p14:creationId xmlns:p14="http://schemas.microsoft.com/office/powerpoint/2010/main" val="6932896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6606CE9-4D7D-A073-7BBB-E43DC36FDB72}"/>
              </a:ext>
            </a:extLst>
          </p:cNvPr>
          <p:cNvSpPr txBox="1"/>
          <p:nvPr/>
        </p:nvSpPr>
        <p:spPr>
          <a:xfrm>
            <a:off x="445770" y="702000"/>
            <a:ext cx="11441430" cy="3170099"/>
          </a:xfrm>
          <a:prstGeom prst="rect">
            <a:avLst/>
          </a:prstGeom>
          <a:noFill/>
        </p:spPr>
        <p:txBody>
          <a:bodyPr wrap="square" rtlCol="0">
            <a:spAutoFit/>
          </a:bodyPr>
          <a:lstStyle/>
          <a:p>
            <a:r>
              <a:rPr lang="en-GB" sz="4000" baseline="30000" dirty="0">
                <a:latin typeface="Gill Sans MT"/>
              </a:rPr>
              <a:t>16 </a:t>
            </a:r>
            <a:r>
              <a:rPr lang="en-GB" sz="4000" dirty="0">
                <a:latin typeface="Gill Sans MT"/>
              </a:rPr>
              <a:t>On his robe and on his thigh he has this name written:</a:t>
            </a:r>
          </a:p>
          <a:p>
            <a:endParaRPr lang="en-GB" sz="4000" dirty="0">
              <a:latin typeface="Gill Sans MT"/>
            </a:endParaRPr>
          </a:p>
          <a:p>
            <a:pPr algn="ctr"/>
            <a:r>
              <a:rPr lang="en-GB" sz="4000" cap="small" dirty="0">
                <a:latin typeface="Gill Sans MT"/>
              </a:rPr>
              <a:t>king of kings and lord of lords</a:t>
            </a:r>
            <a:r>
              <a:rPr lang="en-GB" sz="4000" dirty="0">
                <a:latin typeface="Gill Sans MT"/>
              </a:rPr>
              <a:t>.</a:t>
            </a:r>
          </a:p>
          <a:p>
            <a:pPr>
              <a:buNone/>
            </a:pPr>
            <a:endParaRPr lang="en-GB" sz="4000" dirty="0">
              <a:latin typeface="Gill Sans MT" panose="020B0502020104020203" pitchFamily="34" charset="0"/>
            </a:endParaRPr>
          </a:p>
        </p:txBody>
      </p:sp>
      <p:sp>
        <p:nvSpPr>
          <p:cNvPr id="3" name="TextBox 2">
            <a:extLst>
              <a:ext uri="{FF2B5EF4-FFF2-40B4-BE49-F238E27FC236}">
                <a16:creationId xmlns:a16="http://schemas.microsoft.com/office/drawing/2014/main" id="{CCB540E4-EB3B-F8FB-466E-0F1A3724303A}"/>
              </a:ext>
            </a:extLst>
          </p:cNvPr>
          <p:cNvSpPr txBox="1"/>
          <p:nvPr/>
        </p:nvSpPr>
        <p:spPr>
          <a:xfrm>
            <a:off x="1" y="5739634"/>
            <a:ext cx="11324592" cy="461665"/>
          </a:xfrm>
          <a:prstGeom prst="rect">
            <a:avLst/>
          </a:prstGeom>
          <a:noFill/>
        </p:spPr>
        <p:txBody>
          <a:bodyPr wrap="square" rtlCol="0">
            <a:spAutoFit/>
          </a:bodyPr>
          <a:lstStyle/>
          <a:p>
            <a:pPr algn="r"/>
            <a:r>
              <a:rPr lang="en-GB" sz="2400" dirty="0">
                <a:latin typeface="Gill Sans MT" panose="020B0502020104020203" pitchFamily="34" charset="0"/>
              </a:rPr>
              <a:t>- </a:t>
            </a:r>
            <a:r>
              <a:rPr lang="en-US" sz="2400" dirty="0">
                <a:latin typeface="Gill Sans MT" panose="020B0502020104020203" pitchFamily="34" charset="0"/>
              </a:rPr>
              <a:t>Revelation 19:11-16 (NIVUK)</a:t>
            </a:r>
          </a:p>
        </p:txBody>
      </p:sp>
    </p:spTree>
    <p:extLst>
      <p:ext uri="{BB962C8B-B14F-4D97-AF65-F5344CB8AC3E}">
        <p14:creationId xmlns:p14="http://schemas.microsoft.com/office/powerpoint/2010/main" val="6932896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6606CE9-4D7D-A073-7BBB-E43DC36FDB72}"/>
              </a:ext>
            </a:extLst>
          </p:cNvPr>
          <p:cNvSpPr txBox="1"/>
          <p:nvPr/>
        </p:nvSpPr>
        <p:spPr>
          <a:xfrm>
            <a:off x="445770" y="702000"/>
            <a:ext cx="11441430" cy="5016758"/>
          </a:xfrm>
          <a:prstGeom prst="rect">
            <a:avLst/>
          </a:prstGeom>
          <a:noFill/>
        </p:spPr>
        <p:txBody>
          <a:bodyPr wrap="square" rtlCol="0">
            <a:spAutoFit/>
          </a:bodyPr>
          <a:lstStyle/>
          <a:p>
            <a:pPr>
              <a:buNone/>
            </a:pPr>
            <a:r>
              <a:rPr lang="en-GB" sz="4000" baseline="30000" dirty="0">
                <a:latin typeface="Gill Sans MT"/>
              </a:rPr>
              <a:t>5 </a:t>
            </a:r>
            <a:r>
              <a:rPr lang="en-GB" sz="4000" dirty="0">
                <a:latin typeface="Gill Sans MT"/>
              </a:rPr>
              <a:t>You prepare a table before me</a:t>
            </a:r>
            <a:br>
              <a:rPr lang="en-GB" sz="4000" dirty="0">
                <a:latin typeface="Gill Sans MT"/>
              </a:rPr>
            </a:br>
            <a:r>
              <a:rPr lang="en-GB" sz="4000" dirty="0">
                <a:latin typeface="Gill Sans MT"/>
              </a:rPr>
              <a:t>    in the presence of my enemies.</a:t>
            </a:r>
            <a:br>
              <a:rPr lang="en-GB" sz="4000" dirty="0">
                <a:latin typeface="Gill Sans MT"/>
              </a:rPr>
            </a:br>
            <a:r>
              <a:rPr lang="en-GB" sz="4000" dirty="0">
                <a:latin typeface="Gill Sans MT"/>
              </a:rPr>
              <a:t>You anoint my head with oil;</a:t>
            </a:r>
            <a:br>
              <a:rPr lang="en-GB" sz="4000" dirty="0">
                <a:latin typeface="Gill Sans MT"/>
              </a:rPr>
            </a:br>
            <a:r>
              <a:rPr lang="en-GB" sz="4000" dirty="0">
                <a:latin typeface="Gill Sans MT"/>
              </a:rPr>
              <a:t>    my cup overflows.</a:t>
            </a:r>
            <a:br>
              <a:rPr lang="en-GB" sz="4000" dirty="0">
                <a:latin typeface="Gill Sans MT"/>
              </a:rPr>
            </a:br>
            <a:r>
              <a:rPr lang="en-GB" sz="4000" baseline="30000" dirty="0">
                <a:latin typeface="Gill Sans MT"/>
              </a:rPr>
              <a:t>6 </a:t>
            </a:r>
            <a:r>
              <a:rPr lang="en-GB" sz="4000" dirty="0">
                <a:latin typeface="Gill Sans MT"/>
              </a:rPr>
              <a:t>Surely your goodness and love will follow me</a:t>
            </a:r>
            <a:br>
              <a:rPr lang="en-GB" sz="4000" dirty="0">
                <a:latin typeface="Gill Sans MT"/>
              </a:rPr>
            </a:br>
            <a:r>
              <a:rPr lang="en-GB" sz="4000" dirty="0">
                <a:latin typeface="Gill Sans MT"/>
              </a:rPr>
              <a:t>    all the days of my life,</a:t>
            </a:r>
            <a:br>
              <a:rPr lang="en-GB" sz="4000" dirty="0">
                <a:latin typeface="Gill Sans MT"/>
              </a:rPr>
            </a:br>
            <a:r>
              <a:rPr lang="en-GB" sz="4000" dirty="0">
                <a:latin typeface="Gill Sans MT"/>
              </a:rPr>
              <a:t>and I will dwell in the house of the </a:t>
            </a:r>
            <a:r>
              <a:rPr lang="en-GB" sz="4000" cap="small" dirty="0">
                <a:latin typeface="Gill Sans MT"/>
              </a:rPr>
              <a:t>Lord</a:t>
            </a:r>
            <a:br>
              <a:rPr lang="en-GB" sz="4000" dirty="0">
                <a:latin typeface="Gill Sans MT"/>
              </a:rPr>
            </a:br>
            <a:r>
              <a:rPr lang="en-GB" sz="4000" dirty="0">
                <a:latin typeface="Gill Sans MT"/>
              </a:rPr>
              <a:t>    for ever.</a:t>
            </a:r>
          </a:p>
        </p:txBody>
      </p:sp>
      <p:sp>
        <p:nvSpPr>
          <p:cNvPr id="3" name="TextBox 2">
            <a:extLst>
              <a:ext uri="{FF2B5EF4-FFF2-40B4-BE49-F238E27FC236}">
                <a16:creationId xmlns:a16="http://schemas.microsoft.com/office/drawing/2014/main" id="{CCB540E4-EB3B-F8FB-466E-0F1A3724303A}"/>
              </a:ext>
            </a:extLst>
          </p:cNvPr>
          <p:cNvSpPr txBox="1"/>
          <p:nvPr/>
        </p:nvSpPr>
        <p:spPr>
          <a:xfrm>
            <a:off x="1" y="5739634"/>
            <a:ext cx="11324592" cy="461665"/>
          </a:xfrm>
          <a:prstGeom prst="rect">
            <a:avLst/>
          </a:prstGeom>
          <a:noFill/>
        </p:spPr>
        <p:txBody>
          <a:bodyPr wrap="square" rtlCol="0">
            <a:spAutoFit/>
          </a:bodyPr>
          <a:lstStyle/>
          <a:p>
            <a:pPr algn="r"/>
            <a:r>
              <a:rPr lang="en-GB" sz="2400" dirty="0">
                <a:latin typeface="Gill Sans MT" panose="020B0502020104020203" pitchFamily="34" charset="0"/>
              </a:rPr>
              <a:t>- </a:t>
            </a:r>
            <a:r>
              <a:rPr lang="en-US" sz="2400" dirty="0">
                <a:latin typeface="Gill Sans MT" panose="020B0502020104020203" pitchFamily="34" charset="0"/>
              </a:rPr>
              <a:t>Psalm 23:5-6 (NIVUK)</a:t>
            </a:r>
          </a:p>
        </p:txBody>
      </p:sp>
    </p:spTree>
    <p:extLst>
      <p:ext uri="{BB962C8B-B14F-4D97-AF65-F5344CB8AC3E}">
        <p14:creationId xmlns:p14="http://schemas.microsoft.com/office/powerpoint/2010/main" val="6932896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Revelation 16-9 High Res">
            <a:extLst>
              <a:ext uri="{FF2B5EF4-FFF2-40B4-BE49-F238E27FC236}">
                <a16:creationId xmlns:a16="http://schemas.microsoft.com/office/drawing/2014/main" id="{8B7520C3-9BE2-410E-C075-CC5C0C08AEFD}"/>
              </a:ext>
            </a:extLst>
          </p:cNvPr>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0939323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amb.jpg"/>
          <p:cNvPicPr>
            <a:picLocks noGrp="1" noChangeAspect="1"/>
          </p:cNvPicPr>
          <p:nvPr isPhoto="1"/>
        </p:nvPicPr>
        <p:blipFill>
          <a:blip r:embed="rId2">
            <a:lum/>
          </a:blip>
          <a:stretch>
            <a:fillRect/>
          </a:stretch>
        </p:blipFill>
        <p:spPr>
          <a:xfrm>
            <a:off x="950385" y="0"/>
            <a:ext cx="10289116" cy="68580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6606CE9-4D7D-A073-7BBB-E43DC36FDB72}"/>
              </a:ext>
            </a:extLst>
          </p:cNvPr>
          <p:cNvSpPr txBox="1"/>
          <p:nvPr/>
        </p:nvSpPr>
        <p:spPr>
          <a:xfrm>
            <a:off x="445770" y="702000"/>
            <a:ext cx="11441430" cy="5632311"/>
          </a:xfrm>
          <a:prstGeom prst="rect">
            <a:avLst/>
          </a:prstGeom>
          <a:noFill/>
        </p:spPr>
        <p:txBody>
          <a:bodyPr wrap="square" rtlCol="0">
            <a:spAutoFit/>
          </a:bodyPr>
          <a:lstStyle/>
          <a:p>
            <a:r>
              <a:rPr lang="en-GB" sz="4000" baseline="30000" dirty="0">
                <a:latin typeface="Gill Sans MT"/>
              </a:rPr>
              <a:t>5 </a:t>
            </a:r>
            <a:r>
              <a:rPr lang="en-GB" sz="4000" dirty="0">
                <a:latin typeface="Gill Sans MT"/>
              </a:rPr>
              <a:t>In your relationships with one another, have the same mindset as Christ Jesus:</a:t>
            </a:r>
          </a:p>
          <a:p>
            <a:r>
              <a:rPr lang="en-GB" sz="4000" baseline="30000" dirty="0">
                <a:latin typeface="Gill Sans MT"/>
              </a:rPr>
              <a:t>6 </a:t>
            </a:r>
            <a:r>
              <a:rPr lang="en-GB" sz="4000" dirty="0">
                <a:latin typeface="Gill Sans MT"/>
              </a:rPr>
              <a:t>who, being in very nature God,</a:t>
            </a:r>
            <a:br>
              <a:rPr lang="en-GB" sz="4000" dirty="0">
                <a:latin typeface="Gill Sans MT"/>
              </a:rPr>
            </a:br>
            <a:r>
              <a:rPr lang="en-GB" sz="4000" dirty="0">
                <a:latin typeface="Gill Sans MT"/>
              </a:rPr>
              <a:t>    did not consider equality with God something to be used to his own advantage;</a:t>
            </a:r>
            <a:br>
              <a:rPr lang="en-GB" sz="4000" dirty="0">
                <a:latin typeface="Gill Sans MT"/>
              </a:rPr>
            </a:br>
            <a:r>
              <a:rPr lang="en-GB" sz="4000" baseline="30000" dirty="0">
                <a:latin typeface="Gill Sans MT"/>
              </a:rPr>
              <a:t>7 </a:t>
            </a:r>
            <a:r>
              <a:rPr lang="en-GB" sz="4000" dirty="0">
                <a:latin typeface="Gill Sans MT"/>
              </a:rPr>
              <a:t>rather, he made himself nothing</a:t>
            </a:r>
            <a:br>
              <a:rPr lang="en-GB" sz="4000" dirty="0">
                <a:latin typeface="Gill Sans MT"/>
              </a:rPr>
            </a:br>
            <a:r>
              <a:rPr lang="en-GB" sz="4000" dirty="0">
                <a:latin typeface="Gill Sans MT"/>
              </a:rPr>
              <a:t>    by taking the very nature of a servant,</a:t>
            </a:r>
            <a:br>
              <a:rPr lang="en-GB" sz="4000" dirty="0">
                <a:latin typeface="Gill Sans MT"/>
              </a:rPr>
            </a:br>
            <a:r>
              <a:rPr lang="en-GB" sz="4000" dirty="0">
                <a:latin typeface="Gill Sans MT"/>
              </a:rPr>
              <a:t>    being made in human likeness.</a:t>
            </a:r>
          </a:p>
          <a:p>
            <a:pPr>
              <a:buNone/>
            </a:pPr>
            <a:endParaRPr lang="en-GB" sz="4000" dirty="0">
              <a:latin typeface="Gill Sans MT"/>
            </a:endParaRPr>
          </a:p>
        </p:txBody>
      </p:sp>
      <p:sp>
        <p:nvSpPr>
          <p:cNvPr id="3" name="TextBox 2">
            <a:extLst>
              <a:ext uri="{FF2B5EF4-FFF2-40B4-BE49-F238E27FC236}">
                <a16:creationId xmlns:a16="http://schemas.microsoft.com/office/drawing/2014/main" id="{CCB540E4-EB3B-F8FB-466E-0F1A3724303A}"/>
              </a:ext>
            </a:extLst>
          </p:cNvPr>
          <p:cNvSpPr txBox="1"/>
          <p:nvPr/>
        </p:nvSpPr>
        <p:spPr>
          <a:xfrm>
            <a:off x="1" y="5739634"/>
            <a:ext cx="11324592" cy="461665"/>
          </a:xfrm>
          <a:prstGeom prst="rect">
            <a:avLst/>
          </a:prstGeom>
          <a:noFill/>
        </p:spPr>
        <p:txBody>
          <a:bodyPr wrap="square" rtlCol="0">
            <a:spAutoFit/>
          </a:bodyPr>
          <a:lstStyle/>
          <a:p>
            <a:pPr algn="r"/>
            <a:r>
              <a:rPr lang="en-GB" sz="2400" dirty="0">
                <a:latin typeface="Gill Sans MT" panose="020B0502020104020203" pitchFamily="34" charset="0"/>
              </a:rPr>
              <a:t>- </a:t>
            </a:r>
            <a:r>
              <a:rPr lang="en-US" sz="2400" dirty="0">
                <a:latin typeface="Gill Sans MT" panose="020B0502020104020203" pitchFamily="34" charset="0"/>
              </a:rPr>
              <a:t>Philippians 2: 5-7 (NIVUK)</a:t>
            </a:r>
          </a:p>
        </p:txBody>
      </p:sp>
    </p:spTree>
    <p:extLst>
      <p:ext uri="{BB962C8B-B14F-4D97-AF65-F5344CB8AC3E}">
        <p14:creationId xmlns:p14="http://schemas.microsoft.com/office/powerpoint/2010/main" val="6932896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6606CE9-4D7D-A073-7BBB-E43DC36FDB72}"/>
              </a:ext>
            </a:extLst>
          </p:cNvPr>
          <p:cNvSpPr txBox="1"/>
          <p:nvPr/>
        </p:nvSpPr>
        <p:spPr>
          <a:xfrm>
            <a:off x="445770" y="702000"/>
            <a:ext cx="11441430" cy="2554545"/>
          </a:xfrm>
          <a:prstGeom prst="rect">
            <a:avLst/>
          </a:prstGeom>
          <a:noFill/>
        </p:spPr>
        <p:txBody>
          <a:bodyPr wrap="square" rtlCol="0">
            <a:spAutoFit/>
          </a:bodyPr>
          <a:lstStyle/>
          <a:p>
            <a:pPr>
              <a:buNone/>
            </a:pPr>
            <a:r>
              <a:rPr lang="en-GB" sz="4000" baseline="30000" dirty="0">
                <a:latin typeface="Gill Sans MT"/>
              </a:rPr>
              <a:t>10 </a:t>
            </a:r>
            <a:r>
              <a:rPr lang="en-GB" sz="4000" dirty="0">
                <a:latin typeface="Gill Sans MT"/>
              </a:rPr>
              <a:t>Finally, be strong in the Lord and in his mighty power. </a:t>
            </a:r>
            <a:r>
              <a:rPr lang="en-GB" sz="4000" baseline="30000" dirty="0">
                <a:latin typeface="Gill Sans MT"/>
              </a:rPr>
              <a:t>11 </a:t>
            </a:r>
            <a:r>
              <a:rPr lang="en-GB" sz="4000" dirty="0">
                <a:latin typeface="Gill Sans MT"/>
              </a:rPr>
              <a:t>Put on the full armour of God, so that you can take your stand against the devil’s schemes.</a:t>
            </a:r>
          </a:p>
        </p:txBody>
      </p:sp>
      <p:sp>
        <p:nvSpPr>
          <p:cNvPr id="3" name="TextBox 2">
            <a:extLst>
              <a:ext uri="{FF2B5EF4-FFF2-40B4-BE49-F238E27FC236}">
                <a16:creationId xmlns:a16="http://schemas.microsoft.com/office/drawing/2014/main" id="{CCB540E4-EB3B-F8FB-466E-0F1A3724303A}"/>
              </a:ext>
            </a:extLst>
          </p:cNvPr>
          <p:cNvSpPr txBox="1"/>
          <p:nvPr/>
        </p:nvSpPr>
        <p:spPr>
          <a:xfrm>
            <a:off x="1" y="5739634"/>
            <a:ext cx="11324592" cy="461665"/>
          </a:xfrm>
          <a:prstGeom prst="rect">
            <a:avLst/>
          </a:prstGeom>
          <a:noFill/>
        </p:spPr>
        <p:txBody>
          <a:bodyPr wrap="square" rtlCol="0">
            <a:spAutoFit/>
          </a:bodyPr>
          <a:lstStyle/>
          <a:p>
            <a:pPr algn="r"/>
            <a:r>
              <a:rPr lang="en-GB" sz="2400" dirty="0">
                <a:latin typeface="Gill Sans MT" panose="020B0502020104020203" pitchFamily="34" charset="0"/>
              </a:rPr>
              <a:t>- Ephesians 6:10-11</a:t>
            </a:r>
            <a:r>
              <a:rPr lang="en-US" sz="2400" dirty="0">
                <a:latin typeface="Gill Sans MT" panose="020B0502020104020203" pitchFamily="34" charset="0"/>
              </a:rPr>
              <a:t> (NIVUK)</a:t>
            </a:r>
          </a:p>
        </p:txBody>
      </p:sp>
    </p:spTree>
    <p:extLst>
      <p:ext uri="{BB962C8B-B14F-4D97-AF65-F5344CB8AC3E}">
        <p14:creationId xmlns:p14="http://schemas.microsoft.com/office/powerpoint/2010/main" val="6932896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6606CE9-4D7D-A073-7BBB-E43DC36FDB72}"/>
              </a:ext>
            </a:extLst>
          </p:cNvPr>
          <p:cNvSpPr txBox="1"/>
          <p:nvPr/>
        </p:nvSpPr>
        <p:spPr>
          <a:xfrm>
            <a:off x="445770" y="702000"/>
            <a:ext cx="11441430" cy="1323439"/>
          </a:xfrm>
          <a:prstGeom prst="rect">
            <a:avLst/>
          </a:prstGeom>
          <a:noFill/>
        </p:spPr>
        <p:txBody>
          <a:bodyPr wrap="square" rtlCol="0">
            <a:spAutoFit/>
          </a:bodyPr>
          <a:lstStyle/>
          <a:p>
            <a:pPr>
              <a:buNone/>
            </a:pPr>
            <a:r>
              <a:rPr lang="en-GB" sz="4000" baseline="30000" dirty="0">
                <a:latin typeface="Gill Sans MT"/>
              </a:rPr>
              <a:t>17 </a:t>
            </a:r>
            <a:r>
              <a:rPr lang="en-GB" sz="4000" dirty="0">
                <a:latin typeface="Gill Sans MT"/>
              </a:rPr>
              <a:t>Take the helmet of salvation and the sword of the Spirit, which is the word of God.</a:t>
            </a:r>
          </a:p>
        </p:txBody>
      </p:sp>
      <p:sp>
        <p:nvSpPr>
          <p:cNvPr id="3" name="TextBox 2">
            <a:extLst>
              <a:ext uri="{FF2B5EF4-FFF2-40B4-BE49-F238E27FC236}">
                <a16:creationId xmlns:a16="http://schemas.microsoft.com/office/drawing/2014/main" id="{CCB540E4-EB3B-F8FB-466E-0F1A3724303A}"/>
              </a:ext>
            </a:extLst>
          </p:cNvPr>
          <p:cNvSpPr txBox="1"/>
          <p:nvPr/>
        </p:nvSpPr>
        <p:spPr>
          <a:xfrm>
            <a:off x="1" y="5739634"/>
            <a:ext cx="11324592" cy="461665"/>
          </a:xfrm>
          <a:prstGeom prst="rect">
            <a:avLst/>
          </a:prstGeom>
          <a:noFill/>
        </p:spPr>
        <p:txBody>
          <a:bodyPr wrap="square" rtlCol="0">
            <a:spAutoFit/>
          </a:bodyPr>
          <a:lstStyle/>
          <a:p>
            <a:pPr algn="r"/>
            <a:r>
              <a:rPr lang="en-GB" sz="2400" dirty="0">
                <a:latin typeface="Gill Sans MT" panose="020B0502020104020203" pitchFamily="34" charset="0"/>
              </a:rPr>
              <a:t>- </a:t>
            </a:r>
            <a:r>
              <a:rPr lang="en-US" sz="2400" dirty="0">
                <a:latin typeface="Gill Sans MT" panose="020B0502020104020203" pitchFamily="34" charset="0"/>
              </a:rPr>
              <a:t>Ephesians 6:17 (NIVUK)</a:t>
            </a:r>
          </a:p>
        </p:txBody>
      </p:sp>
    </p:spTree>
    <p:extLst>
      <p:ext uri="{BB962C8B-B14F-4D97-AF65-F5344CB8AC3E}">
        <p14:creationId xmlns:p14="http://schemas.microsoft.com/office/powerpoint/2010/main" val="6932896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6606CE9-4D7D-A073-7BBB-E43DC36FDB72}"/>
              </a:ext>
            </a:extLst>
          </p:cNvPr>
          <p:cNvSpPr txBox="1"/>
          <p:nvPr/>
        </p:nvSpPr>
        <p:spPr>
          <a:xfrm>
            <a:off x="445770" y="702000"/>
            <a:ext cx="11441430" cy="2554545"/>
          </a:xfrm>
          <a:prstGeom prst="rect">
            <a:avLst/>
          </a:prstGeom>
          <a:noFill/>
        </p:spPr>
        <p:txBody>
          <a:bodyPr wrap="square" rtlCol="0">
            <a:spAutoFit/>
          </a:bodyPr>
          <a:lstStyle/>
          <a:p>
            <a:pPr>
              <a:buNone/>
            </a:pPr>
            <a:r>
              <a:rPr lang="en-GB" sz="4000" baseline="30000" dirty="0">
                <a:latin typeface="Gill Sans MT"/>
              </a:rPr>
              <a:t>18 </a:t>
            </a:r>
            <a:r>
              <a:rPr lang="en-GB" sz="4000" dirty="0">
                <a:latin typeface="Gill Sans MT"/>
              </a:rPr>
              <a:t>And pray in the Spirit on all occasions with all kinds of prayers and requests. With this in mind, be alert and always keep on praying for all the Lord’s people. </a:t>
            </a:r>
            <a:endParaRPr lang="en-US" sz="4000" dirty="0">
              <a:latin typeface="Gill Sans MT"/>
            </a:endParaRPr>
          </a:p>
        </p:txBody>
      </p:sp>
      <p:sp>
        <p:nvSpPr>
          <p:cNvPr id="3" name="TextBox 2">
            <a:extLst>
              <a:ext uri="{FF2B5EF4-FFF2-40B4-BE49-F238E27FC236}">
                <a16:creationId xmlns:a16="http://schemas.microsoft.com/office/drawing/2014/main" id="{CCB540E4-EB3B-F8FB-466E-0F1A3724303A}"/>
              </a:ext>
            </a:extLst>
          </p:cNvPr>
          <p:cNvSpPr txBox="1"/>
          <p:nvPr/>
        </p:nvSpPr>
        <p:spPr>
          <a:xfrm>
            <a:off x="1" y="5739634"/>
            <a:ext cx="11324592" cy="461665"/>
          </a:xfrm>
          <a:prstGeom prst="rect">
            <a:avLst/>
          </a:prstGeom>
          <a:noFill/>
        </p:spPr>
        <p:txBody>
          <a:bodyPr wrap="square" rtlCol="0">
            <a:spAutoFit/>
          </a:bodyPr>
          <a:lstStyle/>
          <a:p>
            <a:pPr algn="r"/>
            <a:r>
              <a:rPr lang="en-GB" sz="2400" dirty="0">
                <a:latin typeface="Gill Sans MT" panose="020B0502020104020203" pitchFamily="34" charset="0"/>
              </a:rPr>
              <a:t>- </a:t>
            </a:r>
            <a:r>
              <a:rPr lang="en-US" sz="2400" dirty="0">
                <a:latin typeface="Gill Sans MT" panose="020B0502020104020203" pitchFamily="34" charset="0"/>
              </a:rPr>
              <a:t>Ephesians 6:18 (NIVUK)</a:t>
            </a:r>
          </a:p>
        </p:txBody>
      </p:sp>
    </p:spTree>
    <p:extLst>
      <p:ext uri="{BB962C8B-B14F-4D97-AF65-F5344CB8AC3E}">
        <p14:creationId xmlns:p14="http://schemas.microsoft.com/office/powerpoint/2010/main" val="6932896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Revelation 16-9 High Res">
            <a:extLst>
              <a:ext uri="{FF2B5EF4-FFF2-40B4-BE49-F238E27FC236}">
                <a16:creationId xmlns:a16="http://schemas.microsoft.com/office/drawing/2014/main" id="{8B7520C3-9BE2-410E-C075-CC5C0C08AEFD}"/>
              </a:ext>
            </a:extLst>
          </p:cNvPr>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0939323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6606CE9-4D7D-A073-7BBB-E43DC36FDB72}"/>
              </a:ext>
            </a:extLst>
          </p:cNvPr>
          <p:cNvSpPr txBox="1"/>
          <p:nvPr/>
        </p:nvSpPr>
        <p:spPr>
          <a:xfrm>
            <a:off x="445770" y="702000"/>
            <a:ext cx="11441430" cy="4401205"/>
          </a:xfrm>
          <a:prstGeom prst="rect">
            <a:avLst/>
          </a:prstGeom>
          <a:noFill/>
        </p:spPr>
        <p:txBody>
          <a:bodyPr wrap="square" rtlCol="0">
            <a:spAutoFit/>
          </a:bodyPr>
          <a:lstStyle/>
          <a:p>
            <a:r>
              <a:rPr lang="en-GB" sz="4000" dirty="0">
                <a:latin typeface="Gill Sans MT"/>
              </a:rPr>
              <a:t>5 Then I saw in the right hand of him who sat on the throne a scroll with writing on both sides and sealed with seven seals. </a:t>
            </a:r>
            <a:r>
              <a:rPr lang="en-GB" sz="4000" baseline="30000" dirty="0">
                <a:latin typeface="Gill Sans MT"/>
              </a:rPr>
              <a:t>2 </a:t>
            </a:r>
            <a:r>
              <a:rPr lang="en-GB" sz="4000" dirty="0">
                <a:latin typeface="Gill Sans MT"/>
              </a:rPr>
              <a:t>And I saw a mighty angel proclaiming in a loud voice, ‘Who is worthy to break the seals and open the scroll?’ </a:t>
            </a:r>
            <a:r>
              <a:rPr lang="en-GB" sz="4000" baseline="30000" dirty="0">
                <a:latin typeface="Gill Sans MT"/>
              </a:rPr>
              <a:t>3 </a:t>
            </a:r>
            <a:r>
              <a:rPr lang="en-GB" sz="4000" dirty="0">
                <a:latin typeface="Gill Sans MT"/>
              </a:rPr>
              <a:t>But no one in heaven or on earth or under the earth could open the scroll or even look inside it. </a:t>
            </a:r>
          </a:p>
        </p:txBody>
      </p:sp>
      <p:sp>
        <p:nvSpPr>
          <p:cNvPr id="3" name="TextBox 2">
            <a:extLst>
              <a:ext uri="{FF2B5EF4-FFF2-40B4-BE49-F238E27FC236}">
                <a16:creationId xmlns:a16="http://schemas.microsoft.com/office/drawing/2014/main" id="{CCB540E4-EB3B-F8FB-466E-0F1A3724303A}"/>
              </a:ext>
            </a:extLst>
          </p:cNvPr>
          <p:cNvSpPr txBox="1"/>
          <p:nvPr/>
        </p:nvSpPr>
        <p:spPr>
          <a:xfrm>
            <a:off x="1" y="5739634"/>
            <a:ext cx="11324592" cy="461665"/>
          </a:xfrm>
          <a:prstGeom prst="rect">
            <a:avLst/>
          </a:prstGeom>
          <a:noFill/>
        </p:spPr>
        <p:txBody>
          <a:bodyPr wrap="square" rtlCol="0">
            <a:spAutoFit/>
          </a:bodyPr>
          <a:lstStyle/>
          <a:p>
            <a:pPr algn="r"/>
            <a:r>
              <a:rPr lang="en-GB" sz="2400" dirty="0">
                <a:latin typeface="Gill Sans MT" panose="020B0502020104020203" pitchFamily="34" charset="0"/>
              </a:rPr>
              <a:t>- </a:t>
            </a:r>
            <a:r>
              <a:rPr lang="en-US" sz="2400" dirty="0">
                <a:latin typeface="Gill Sans MT" panose="020B0502020104020203" pitchFamily="34" charset="0"/>
              </a:rPr>
              <a:t>Revelation 5:1-14 (NIVUK)</a:t>
            </a:r>
          </a:p>
        </p:txBody>
      </p:sp>
    </p:spTree>
    <p:extLst>
      <p:ext uri="{BB962C8B-B14F-4D97-AF65-F5344CB8AC3E}">
        <p14:creationId xmlns:p14="http://schemas.microsoft.com/office/powerpoint/2010/main" val="6932896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6606CE9-4D7D-A073-7BBB-E43DC36FDB72}"/>
              </a:ext>
            </a:extLst>
          </p:cNvPr>
          <p:cNvSpPr txBox="1"/>
          <p:nvPr/>
        </p:nvSpPr>
        <p:spPr>
          <a:xfrm>
            <a:off x="445770" y="702000"/>
            <a:ext cx="11441430" cy="3170099"/>
          </a:xfrm>
          <a:prstGeom prst="rect">
            <a:avLst/>
          </a:prstGeom>
          <a:noFill/>
        </p:spPr>
        <p:txBody>
          <a:bodyPr wrap="square" rtlCol="0">
            <a:spAutoFit/>
          </a:bodyPr>
          <a:lstStyle/>
          <a:p>
            <a:r>
              <a:rPr lang="en-GB" sz="4000" baseline="30000" dirty="0">
                <a:latin typeface="Gill Sans MT"/>
              </a:rPr>
              <a:t>4 </a:t>
            </a:r>
            <a:r>
              <a:rPr lang="en-GB" sz="4000" dirty="0">
                <a:latin typeface="Gill Sans MT"/>
              </a:rPr>
              <a:t>I wept and wept because no one was found who was worthy to open the scroll or look inside. </a:t>
            </a:r>
            <a:r>
              <a:rPr lang="en-GB" sz="4000" baseline="30000" dirty="0">
                <a:latin typeface="Gill Sans MT"/>
              </a:rPr>
              <a:t>5 </a:t>
            </a:r>
            <a:r>
              <a:rPr lang="en-GB" sz="4000" dirty="0">
                <a:latin typeface="Gill Sans MT"/>
              </a:rPr>
              <a:t>Then one of the elders said to me, ‘Do not weep! See, the Lion of the tribe of Judah, the Root of David, has triumphed. He is able to open the scroll and its seven </a:t>
            </a:r>
            <a:r>
              <a:rPr lang="en-GB" sz="4000">
                <a:latin typeface="Gill Sans MT"/>
              </a:rPr>
              <a:t>seals.’</a:t>
            </a:r>
            <a:endParaRPr lang="en-GB" sz="4000" dirty="0">
              <a:latin typeface="Gill Sans MT"/>
            </a:endParaRPr>
          </a:p>
        </p:txBody>
      </p:sp>
      <p:sp>
        <p:nvSpPr>
          <p:cNvPr id="3" name="TextBox 2">
            <a:extLst>
              <a:ext uri="{FF2B5EF4-FFF2-40B4-BE49-F238E27FC236}">
                <a16:creationId xmlns:a16="http://schemas.microsoft.com/office/drawing/2014/main" id="{CCB540E4-EB3B-F8FB-466E-0F1A3724303A}"/>
              </a:ext>
            </a:extLst>
          </p:cNvPr>
          <p:cNvSpPr txBox="1"/>
          <p:nvPr/>
        </p:nvSpPr>
        <p:spPr>
          <a:xfrm>
            <a:off x="1" y="5739634"/>
            <a:ext cx="11324592" cy="461665"/>
          </a:xfrm>
          <a:prstGeom prst="rect">
            <a:avLst/>
          </a:prstGeom>
          <a:noFill/>
        </p:spPr>
        <p:txBody>
          <a:bodyPr wrap="square" rtlCol="0">
            <a:spAutoFit/>
          </a:bodyPr>
          <a:lstStyle/>
          <a:p>
            <a:pPr algn="r"/>
            <a:r>
              <a:rPr lang="en-GB" sz="2400" dirty="0">
                <a:latin typeface="Gill Sans MT" panose="020B0502020104020203" pitchFamily="34" charset="0"/>
              </a:rPr>
              <a:t>- </a:t>
            </a:r>
            <a:r>
              <a:rPr lang="en-US" sz="2400" dirty="0">
                <a:latin typeface="Gill Sans MT" panose="020B0502020104020203" pitchFamily="34" charset="0"/>
              </a:rPr>
              <a:t>Revelation 5:1-14 (NIVUK)</a:t>
            </a:r>
          </a:p>
        </p:txBody>
      </p:sp>
    </p:spTree>
    <p:extLst>
      <p:ext uri="{BB962C8B-B14F-4D97-AF65-F5344CB8AC3E}">
        <p14:creationId xmlns:p14="http://schemas.microsoft.com/office/powerpoint/2010/main" val="6932896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6606CE9-4D7D-A073-7BBB-E43DC36FDB72}"/>
              </a:ext>
            </a:extLst>
          </p:cNvPr>
          <p:cNvSpPr txBox="1"/>
          <p:nvPr/>
        </p:nvSpPr>
        <p:spPr>
          <a:xfrm>
            <a:off x="445770" y="702000"/>
            <a:ext cx="11441430" cy="4401205"/>
          </a:xfrm>
          <a:prstGeom prst="rect">
            <a:avLst/>
          </a:prstGeom>
          <a:noFill/>
        </p:spPr>
        <p:txBody>
          <a:bodyPr wrap="square" rtlCol="0">
            <a:spAutoFit/>
          </a:bodyPr>
          <a:lstStyle/>
          <a:p>
            <a:r>
              <a:rPr lang="en-GB" sz="4000" baseline="30000" dirty="0">
                <a:latin typeface="Gill Sans MT"/>
              </a:rPr>
              <a:t>6 </a:t>
            </a:r>
            <a:r>
              <a:rPr lang="en-GB" sz="4000" dirty="0">
                <a:latin typeface="Gill Sans MT"/>
              </a:rPr>
              <a:t>Then I saw a Lamb, looking as if it had been slain, standing at the centre of the throne, encircled by the four living creatures and the elders. The Lamb had seven horns and seven eyes, which are the seven spirits of God sent out into all the earth. </a:t>
            </a:r>
            <a:r>
              <a:rPr lang="en-GB" sz="4000" baseline="30000" dirty="0">
                <a:latin typeface="Gill Sans MT"/>
              </a:rPr>
              <a:t>7 </a:t>
            </a:r>
            <a:r>
              <a:rPr lang="en-GB" sz="4000" dirty="0">
                <a:latin typeface="Gill Sans MT"/>
              </a:rPr>
              <a:t>He went and took the scroll from the right hand of him who sat on the throne. </a:t>
            </a:r>
          </a:p>
        </p:txBody>
      </p:sp>
      <p:sp>
        <p:nvSpPr>
          <p:cNvPr id="3" name="TextBox 2">
            <a:extLst>
              <a:ext uri="{FF2B5EF4-FFF2-40B4-BE49-F238E27FC236}">
                <a16:creationId xmlns:a16="http://schemas.microsoft.com/office/drawing/2014/main" id="{CCB540E4-EB3B-F8FB-466E-0F1A3724303A}"/>
              </a:ext>
            </a:extLst>
          </p:cNvPr>
          <p:cNvSpPr txBox="1"/>
          <p:nvPr/>
        </p:nvSpPr>
        <p:spPr>
          <a:xfrm>
            <a:off x="1" y="5739634"/>
            <a:ext cx="11324592" cy="461665"/>
          </a:xfrm>
          <a:prstGeom prst="rect">
            <a:avLst/>
          </a:prstGeom>
          <a:noFill/>
        </p:spPr>
        <p:txBody>
          <a:bodyPr wrap="square" rtlCol="0">
            <a:spAutoFit/>
          </a:bodyPr>
          <a:lstStyle/>
          <a:p>
            <a:pPr algn="r"/>
            <a:r>
              <a:rPr lang="en-GB" sz="2400" dirty="0">
                <a:latin typeface="Gill Sans MT" panose="020B0502020104020203" pitchFamily="34" charset="0"/>
              </a:rPr>
              <a:t>- </a:t>
            </a:r>
            <a:r>
              <a:rPr lang="en-US" sz="2400" dirty="0">
                <a:latin typeface="Gill Sans MT" panose="020B0502020104020203" pitchFamily="34" charset="0"/>
              </a:rPr>
              <a:t>Revelation 5:1-14 (NIVUK)</a:t>
            </a:r>
          </a:p>
        </p:txBody>
      </p:sp>
    </p:spTree>
    <p:extLst>
      <p:ext uri="{BB962C8B-B14F-4D97-AF65-F5344CB8AC3E}">
        <p14:creationId xmlns:p14="http://schemas.microsoft.com/office/powerpoint/2010/main" val="6932896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6606CE9-4D7D-A073-7BBB-E43DC36FDB72}"/>
              </a:ext>
            </a:extLst>
          </p:cNvPr>
          <p:cNvSpPr txBox="1"/>
          <p:nvPr/>
        </p:nvSpPr>
        <p:spPr>
          <a:xfrm>
            <a:off x="445770" y="702000"/>
            <a:ext cx="11441430" cy="3785652"/>
          </a:xfrm>
          <a:prstGeom prst="rect">
            <a:avLst/>
          </a:prstGeom>
          <a:noFill/>
        </p:spPr>
        <p:txBody>
          <a:bodyPr wrap="square" rtlCol="0">
            <a:spAutoFit/>
          </a:bodyPr>
          <a:lstStyle/>
          <a:p>
            <a:r>
              <a:rPr lang="en-GB" sz="4000" baseline="30000" dirty="0">
                <a:latin typeface="Gill Sans MT"/>
              </a:rPr>
              <a:t>8 </a:t>
            </a:r>
            <a:r>
              <a:rPr lang="en-GB" sz="4000" dirty="0">
                <a:latin typeface="Gill Sans MT"/>
              </a:rPr>
              <a:t>And when he had taken it, the four living creatures and the twenty-four elders fell down before the Lamb. Each one had a harp and they were holding golden bowls full of incense, which are the prayers of God’s people. </a:t>
            </a:r>
            <a:r>
              <a:rPr lang="en-GB" sz="4000" baseline="30000" dirty="0">
                <a:latin typeface="Gill Sans MT"/>
              </a:rPr>
              <a:t>9 </a:t>
            </a:r>
            <a:r>
              <a:rPr lang="en-GB" sz="4000" dirty="0">
                <a:latin typeface="Gill Sans MT"/>
              </a:rPr>
              <a:t>And they sang a new song, saying:</a:t>
            </a:r>
          </a:p>
        </p:txBody>
      </p:sp>
      <p:sp>
        <p:nvSpPr>
          <p:cNvPr id="3" name="TextBox 2">
            <a:extLst>
              <a:ext uri="{FF2B5EF4-FFF2-40B4-BE49-F238E27FC236}">
                <a16:creationId xmlns:a16="http://schemas.microsoft.com/office/drawing/2014/main" id="{CCB540E4-EB3B-F8FB-466E-0F1A3724303A}"/>
              </a:ext>
            </a:extLst>
          </p:cNvPr>
          <p:cNvSpPr txBox="1"/>
          <p:nvPr/>
        </p:nvSpPr>
        <p:spPr>
          <a:xfrm>
            <a:off x="1" y="5739634"/>
            <a:ext cx="11324592" cy="461665"/>
          </a:xfrm>
          <a:prstGeom prst="rect">
            <a:avLst/>
          </a:prstGeom>
          <a:noFill/>
        </p:spPr>
        <p:txBody>
          <a:bodyPr wrap="square" rtlCol="0">
            <a:spAutoFit/>
          </a:bodyPr>
          <a:lstStyle/>
          <a:p>
            <a:pPr algn="r"/>
            <a:r>
              <a:rPr lang="en-GB" sz="2400" dirty="0">
                <a:latin typeface="Gill Sans MT" panose="020B0502020104020203" pitchFamily="34" charset="0"/>
              </a:rPr>
              <a:t>- </a:t>
            </a:r>
            <a:r>
              <a:rPr lang="en-US" sz="2400" dirty="0">
                <a:latin typeface="Gill Sans MT" panose="020B0502020104020203" pitchFamily="34" charset="0"/>
              </a:rPr>
              <a:t>Revelation 5:1-14 (NIVUK)</a:t>
            </a:r>
          </a:p>
        </p:txBody>
      </p:sp>
    </p:spTree>
    <p:extLst>
      <p:ext uri="{BB962C8B-B14F-4D97-AF65-F5344CB8AC3E}">
        <p14:creationId xmlns:p14="http://schemas.microsoft.com/office/powerpoint/2010/main" val="6932896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6606CE9-4D7D-A073-7BBB-E43DC36FDB72}"/>
              </a:ext>
            </a:extLst>
          </p:cNvPr>
          <p:cNvSpPr txBox="1"/>
          <p:nvPr/>
        </p:nvSpPr>
        <p:spPr>
          <a:xfrm>
            <a:off x="445770" y="702000"/>
            <a:ext cx="11441430" cy="5078313"/>
          </a:xfrm>
          <a:prstGeom prst="rect">
            <a:avLst/>
          </a:prstGeom>
          <a:noFill/>
        </p:spPr>
        <p:txBody>
          <a:bodyPr wrap="square" rtlCol="0">
            <a:spAutoFit/>
          </a:bodyPr>
          <a:lstStyle/>
          <a:p>
            <a:r>
              <a:rPr lang="en-GB" sz="3600" dirty="0">
                <a:latin typeface="Gill Sans MT"/>
              </a:rPr>
              <a:t>‘You are worthy to take the scroll</a:t>
            </a:r>
            <a:br>
              <a:rPr lang="en-GB" sz="3600" dirty="0">
                <a:latin typeface="Gill Sans MT"/>
              </a:rPr>
            </a:br>
            <a:r>
              <a:rPr lang="en-GB" sz="3600" dirty="0">
                <a:latin typeface="Gill Sans MT"/>
              </a:rPr>
              <a:t>    and to open its seals,</a:t>
            </a:r>
            <a:br>
              <a:rPr lang="en-GB" sz="3600" dirty="0">
                <a:latin typeface="Gill Sans MT"/>
              </a:rPr>
            </a:br>
            <a:r>
              <a:rPr lang="en-GB" sz="3600" dirty="0">
                <a:latin typeface="Gill Sans MT"/>
              </a:rPr>
              <a:t>because you were slain,</a:t>
            </a:r>
            <a:br>
              <a:rPr lang="en-GB" sz="3600" dirty="0">
                <a:latin typeface="Gill Sans MT"/>
              </a:rPr>
            </a:br>
            <a:r>
              <a:rPr lang="en-GB" sz="3600" dirty="0">
                <a:latin typeface="Gill Sans MT"/>
              </a:rPr>
              <a:t>    and with your blood you purchased for God</a:t>
            </a:r>
            <a:br>
              <a:rPr lang="en-GB" sz="3600" dirty="0">
                <a:latin typeface="Gill Sans MT"/>
              </a:rPr>
            </a:br>
            <a:r>
              <a:rPr lang="en-GB" sz="3600" dirty="0">
                <a:latin typeface="Gill Sans MT"/>
              </a:rPr>
              <a:t>    persons from every tribe and language and people and nation.</a:t>
            </a:r>
            <a:br>
              <a:rPr lang="en-GB" sz="3600" dirty="0">
                <a:latin typeface="Gill Sans MT"/>
              </a:rPr>
            </a:br>
            <a:r>
              <a:rPr lang="en-GB" sz="3600" baseline="30000" dirty="0">
                <a:latin typeface="Gill Sans MT"/>
              </a:rPr>
              <a:t>10 </a:t>
            </a:r>
            <a:r>
              <a:rPr lang="en-GB" sz="3600" dirty="0">
                <a:latin typeface="Gill Sans MT"/>
              </a:rPr>
              <a:t>You have made them to be a kingdom and priests to serve our God,</a:t>
            </a:r>
            <a:br>
              <a:rPr lang="en-GB" sz="3600" dirty="0">
                <a:latin typeface="Gill Sans MT"/>
              </a:rPr>
            </a:br>
            <a:r>
              <a:rPr lang="en-GB" sz="3600" dirty="0">
                <a:latin typeface="Gill Sans MT"/>
              </a:rPr>
              <a:t>    and they will reign on the earth.’</a:t>
            </a:r>
          </a:p>
        </p:txBody>
      </p:sp>
      <p:sp>
        <p:nvSpPr>
          <p:cNvPr id="3" name="TextBox 2">
            <a:extLst>
              <a:ext uri="{FF2B5EF4-FFF2-40B4-BE49-F238E27FC236}">
                <a16:creationId xmlns:a16="http://schemas.microsoft.com/office/drawing/2014/main" id="{CCB540E4-EB3B-F8FB-466E-0F1A3724303A}"/>
              </a:ext>
            </a:extLst>
          </p:cNvPr>
          <p:cNvSpPr txBox="1"/>
          <p:nvPr/>
        </p:nvSpPr>
        <p:spPr>
          <a:xfrm>
            <a:off x="1" y="5739634"/>
            <a:ext cx="11324592" cy="461665"/>
          </a:xfrm>
          <a:prstGeom prst="rect">
            <a:avLst/>
          </a:prstGeom>
          <a:noFill/>
        </p:spPr>
        <p:txBody>
          <a:bodyPr wrap="square" rtlCol="0">
            <a:spAutoFit/>
          </a:bodyPr>
          <a:lstStyle/>
          <a:p>
            <a:pPr algn="r"/>
            <a:r>
              <a:rPr lang="en-GB" sz="2400" dirty="0">
                <a:latin typeface="Gill Sans MT" panose="020B0502020104020203" pitchFamily="34" charset="0"/>
              </a:rPr>
              <a:t>- </a:t>
            </a:r>
            <a:r>
              <a:rPr lang="en-US" sz="2400" dirty="0">
                <a:latin typeface="Gill Sans MT" panose="020B0502020104020203" pitchFamily="34" charset="0"/>
              </a:rPr>
              <a:t>Revelation 5:1-14 (NIVUK)</a:t>
            </a:r>
          </a:p>
        </p:txBody>
      </p:sp>
    </p:spTree>
    <p:extLst>
      <p:ext uri="{BB962C8B-B14F-4D97-AF65-F5344CB8AC3E}">
        <p14:creationId xmlns:p14="http://schemas.microsoft.com/office/powerpoint/2010/main" val="6932896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6606CE9-4D7D-A073-7BBB-E43DC36FDB72}"/>
              </a:ext>
            </a:extLst>
          </p:cNvPr>
          <p:cNvSpPr txBox="1"/>
          <p:nvPr/>
        </p:nvSpPr>
        <p:spPr>
          <a:xfrm>
            <a:off x="445770" y="702000"/>
            <a:ext cx="11441430" cy="3170099"/>
          </a:xfrm>
          <a:prstGeom prst="rect">
            <a:avLst/>
          </a:prstGeom>
          <a:noFill/>
        </p:spPr>
        <p:txBody>
          <a:bodyPr wrap="square" rtlCol="0">
            <a:spAutoFit/>
          </a:bodyPr>
          <a:lstStyle/>
          <a:p>
            <a:r>
              <a:rPr lang="en-GB" sz="4000" baseline="30000" dirty="0">
                <a:latin typeface="Gill Sans MT"/>
              </a:rPr>
              <a:t>11 </a:t>
            </a:r>
            <a:r>
              <a:rPr lang="en-GB" sz="4000" dirty="0">
                <a:latin typeface="Gill Sans MT"/>
              </a:rPr>
              <a:t>Then I looked and heard the voice of many angels, numbering thousands upon thousands, and ten thousand times ten thousand. They encircled the throne and the living creatures and the elders. </a:t>
            </a:r>
          </a:p>
        </p:txBody>
      </p:sp>
      <p:sp>
        <p:nvSpPr>
          <p:cNvPr id="3" name="TextBox 2">
            <a:extLst>
              <a:ext uri="{FF2B5EF4-FFF2-40B4-BE49-F238E27FC236}">
                <a16:creationId xmlns:a16="http://schemas.microsoft.com/office/drawing/2014/main" id="{CCB540E4-EB3B-F8FB-466E-0F1A3724303A}"/>
              </a:ext>
            </a:extLst>
          </p:cNvPr>
          <p:cNvSpPr txBox="1"/>
          <p:nvPr/>
        </p:nvSpPr>
        <p:spPr>
          <a:xfrm>
            <a:off x="1" y="5739634"/>
            <a:ext cx="11324592" cy="461665"/>
          </a:xfrm>
          <a:prstGeom prst="rect">
            <a:avLst/>
          </a:prstGeom>
          <a:noFill/>
        </p:spPr>
        <p:txBody>
          <a:bodyPr wrap="square" rtlCol="0">
            <a:spAutoFit/>
          </a:bodyPr>
          <a:lstStyle/>
          <a:p>
            <a:pPr algn="r"/>
            <a:r>
              <a:rPr lang="en-GB" sz="2400" dirty="0">
                <a:latin typeface="Gill Sans MT" panose="020B0502020104020203" pitchFamily="34" charset="0"/>
              </a:rPr>
              <a:t>- </a:t>
            </a:r>
            <a:r>
              <a:rPr lang="en-US" sz="2400" dirty="0">
                <a:latin typeface="Gill Sans MT" panose="020B0502020104020203" pitchFamily="34" charset="0"/>
              </a:rPr>
              <a:t>Revelation 5:1-14 (NIVUK)</a:t>
            </a:r>
          </a:p>
        </p:txBody>
      </p:sp>
    </p:spTree>
    <p:extLst>
      <p:ext uri="{BB962C8B-B14F-4D97-AF65-F5344CB8AC3E}">
        <p14:creationId xmlns:p14="http://schemas.microsoft.com/office/powerpoint/2010/main" val="6932896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6606CE9-4D7D-A073-7BBB-E43DC36FDB72}"/>
              </a:ext>
            </a:extLst>
          </p:cNvPr>
          <p:cNvSpPr txBox="1"/>
          <p:nvPr/>
        </p:nvSpPr>
        <p:spPr>
          <a:xfrm>
            <a:off x="445770" y="702000"/>
            <a:ext cx="11441430" cy="3170099"/>
          </a:xfrm>
          <a:prstGeom prst="rect">
            <a:avLst/>
          </a:prstGeom>
          <a:noFill/>
        </p:spPr>
        <p:txBody>
          <a:bodyPr wrap="square" rtlCol="0">
            <a:spAutoFit/>
          </a:bodyPr>
          <a:lstStyle/>
          <a:p>
            <a:r>
              <a:rPr lang="en-GB" sz="4000" baseline="30000" dirty="0">
                <a:latin typeface="Gill Sans MT"/>
              </a:rPr>
              <a:t>12 </a:t>
            </a:r>
            <a:r>
              <a:rPr lang="en-GB" sz="4000" dirty="0">
                <a:latin typeface="Gill Sans MT"/>
              </a:rPr>
              <a:t>In a loud voice they were saying:</a:t>
            </a:r>
          </a:p>
          <a:p>
            <a:r>
              <a:rPr lang="en-GB" sz="4000" dirty="0">
                <a:latin typeface="Gill Sans MT"/>
              </a:rPr>
              <a:t>‘Worthy is the Lamb, who was slain,</a:t>
            </a:r>
            <a:br>
              <a:rPr lang="en-GB" sz="4000" dirty="0">
                <a:latin typeface="Gill Sans MT"/>
              </a:rPr>
            </a:br>
            <a:r>
              <a:rPr lang="en-GB" sz="4000" dirty="0">
                <a:latin typeface="Gill Sans MT"/>
              </a:rPr>
              <a:t>    to receive power and wealth and wisdom and strength</a:t>
            </a:r>
            <a:br>
              <a:rPr lang="en-GB" sz="4000" dirty="0">
                <a:latin typeface="Gill Sans MT"/>
              </a:rPr>
            </a:br>
            <a:r>
              <a:rPr lang="en-GB" sz="4000" dirty="0">
                <a:latin typeface="Gill Sans MT"/>
              </a:rPr>
              <a:t>    and honour and glory and praise!’</a:t>
            </a:r>
          </a:p>
        </p:txBody>
      </p:sp>
      <p:sp>
        <p:nvSpPr>
          <p:cNvPr id="3" name="TextBox 2">
            <a:extLst>
              <a:ext uri="{FF2B5EF4-FFF2-40B4-BE49-F238E27FC236}">
                <a16:creationId xmlns:a16="http://schemas.microsoft.com/office/drawing/2014/main" id="{CCB540E4-EB3B-F8FB-466E-0F1A3724303A}"/>
              </a:ext>
            </a:extLst>
          </p:cNvPr>
          <p:cNvSpPr txBox="1"/>
          <p:nvPr/>
        </p:nvSpPr>
        <p:spPr>
          <a:xfrm>
            <a:off x="1" y="5739634"/>
            <a:ext cx="11324592" cy="461665"/>
          </a:xfrm>
          <a:prstGeom prst="rect">
            <a:avLst/>
          </a:prstGeom>
          <a:noFill/>
        </p:spPr>
        <p:txBody>
          <a:bodyPr wrap="square" rtlCol="0">
            <a:spAutoFit/>
          </a:bodyPr>
          <a:lstStyle/>
          <a:p>
            <a:pPr algn="r"/>
            <a:r>
              <a:rPr lang="en-GB" sz="2400" dirty="0">
                <a:latin typeface="Gill Sans MT" panose="020B0502020104020203" pitchFamily="34" charset="0"/>
              </a:rPr>
              <a:t>- </a:t>
            </a:r>
            <a:r>
              <a:rPr lang="en-US" sz="2400" dirty="0">
                <a:latin typeface="Gill Sans MT" panose="020B0502020104020203" pitchFamily="34" charset="0"/>
              </a:rPr>
              <a:t>Revelation 5:1-14 (NIVUK)</a:t>
            </a:r>
          </a:p>
        </p:txBody>
      </p:sp>
    </p:spTree>
    <p:extLst>
      <p:ext uri="{BB962C8B-B14F-4D97-AF65-F5344CB8AC3E}">
        <p14:creationId xmlns:p14="http://schemas.microsoft.com/office/powerpoint/2010/main" val="69328969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1532</Words>
  <Application>Microsoft Office PowerPoint</Application>
  <PresentationFormat>Widescreen</PresentationFormat>
  <Paragraphs>112</Paragraphs>
  <Slides>25</Slides>
  <Notes>23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Calibri Light</vt:lpstr>
      <vt:lpstr>Gill Sans MT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Callum Lympany</dc:creator>
  <cp:lastModifiedBy>Philip Ayres</cp:lastModifiedBy>
  <cp:revision>96</cp:revision>
  <dcterms:created xsi:type="dcterms:W3CDTF">2022-01-26T16:09:43Z</dcterms:created>
  <dcterms:modified xsi:type="dcterms:W3CDTF">2026-07-05T10:19:44Z</dcterms:modified>
</cp:coreProperties>
</file>